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8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9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10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08" r:id="rId3"/>
    <p:sldMasterId id="2147483721" r:id="rId4"/>
    <p:sldMasterId id="2147483734" r:id="rId5"/>
    <p:sldMasterId id="2147483746" r:id="rId6"/>
    <p:sldMasterId id="2147483759" r:id="rId7"/>
    <p:sldMasterId id="2147483772" r:id="rId8"/>
    <p:sldMasterId id="2147483785" r:id="rId9"/>
    <p:sldMasterId id="2147483798" r:id="rId10"/>
    <p:sldMasterId id="2147483810" r:id="rId11"/>
  </p:sldMasterIdLst>
  <p:notesMasterIdLst>
    <p:notesMasterId r:id="rId42"/>
  </p:notesMasterIdLst>
  <p:sldIdLst>
    <p:sldId id="320" r:id="rId12"/>
    <p:sldId id="297" r:id="rId13"/>
    <p:sldId id="267" r:id="rId14"/>
    <p:sldId id="305" r:id="rId15"/>
    <p:sldId id="306" r:id="rId16"/>
    <p:sldId id="307" r:id="rId17"/>
    <p:sldId id="308" r:id="rId18"/>
    <p:sldId id="309" r:id="rId19"/>
    <p:sldId id="310" r:id="rId20"/>
    <p:sldId id="257" r:id="rId21"/>
    <p:sldId id="313" r:id="rId22"/>
    <p:sldId id="314" r:id="rId23"/>
    <p:sldId id="315" r:id="rId24"/>
    <p:sldId id="317" r:id="rId25"/>
    <p:sldId id="316" r:id="rId26"/>
    <p:sldId id="272" r:id="rId27"/>
    <p:sldId id="271" r:id="rId28"/>
    <p:sldId id="298" r:id="rId29"/>
    <p:sldId id="300" r:id="rId30"/>
    <p:sldId id="301" r:id="rId31"/>
    <p:sldId id="302" r:id="rId32"/>
    <p:sldId id="303" r:id="rId33"/>
    <p:sldId id="304" r:id="rId34"/>
    <p:sldId id="318" r:id="rId35"/>
    <p:sldId id="319" r:id="rId36"/>
    <p:sldId id="284" r:id="rId37"/>
    <p:sldId id="264" r:id="rId38"/>
    <p:sldId id="299" r:id="rId39"/>
    <p:sldId id="266" r:id="rId40"/>
    <p:sldId id="321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1075" y="2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slide" Target="slides/slide3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F421F7-D634-4B2E-96F9-F35AF40A6C0A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11D734-B8AF-4F65-8E7C-A082D015CB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1840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7170054-6F28-426C-BA28-767E0FF36457}" type="slidenum">
              <a:rPr lang="ru-RU" altLang="ru-RU"/>
              <a:pPr/>
              <a:t>7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998347-537C-482B-B19F-6C2FA0ED69E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457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EE924E-74E9-42B2-8CBE-DAB516A4790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9525 h 1912"/>
              <a:gd name="T4" fmla="*/ 0 w 1588"/>
              <a:gd name="T5" fmla="*/ 9525 h 1912"/>
              <a:gd name="T6" fmla="*/ 0 w 1588"/>
              <a:gd name="T7" fmla="*/ 95250 h 1912"/>
              <a:gd name="T8" fmla="*/ 0 w 1588"/>
              <a:gd name="T9" fmla="*/ 3035300 h 1912"/>
              <a:gd name="T10" fmla="*/ 0 w 1588"/>
              <a:gd name="T11" fmla="*/ 3035300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B7A489D-0B9F-48BA-97AE-F30BB0EB07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897108-9F68-431D-A4BD-31574F125AF2}" type="datetimeFigureOut">
              <a:rPr lang="ru-RU" smtClean="0"/>
              <a:pPr/>
              <a:t>17.05.2020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897108-9F68-431D-A4BD-31574F125AF2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7A489D-0B9F-48BA-97AE-F30BB0EB07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972E7-67DF-4D18-B642-A48E3CD6D6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9A471-458A-401B-9536-CA9F10BBBE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15EC1-A70B-4D73-9B0F-955AD470CF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335D35-0AD7-476F-8623-C69B9198FC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46F69-39A4-45EB-BB45-BDD63FF556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648C5F-D356-40A6-B76C-3A6EAAEDE1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B56AA5-4321-409B-B8D1-1FB79831CD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96BF94-61EA-4730-93E7-D6CDDB3173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EF7745-929D-4DAB-9640-A36A1F4F01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1035BC-764B-4685-9BB5-6D461213F9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897108-9F68-431D-A4BD-31574F125AF2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7A489D-0B9F-48BA-97AE-F30BB0EB07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8EEE9E-AA90-4781-AB6B-3CE7419FB2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3C3A65-3A78-4590-A780-1525CC89BB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25DE68-C5F6-4927-8E2B-64A19B2B1C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449C5F-2C1F-4648-ABEE-9C58B5F3E5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4F2E3F-1421-4B8C-A850-38A9349CDA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2B96A7-AD28-45FB-9B29-D039D2D21D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CE0BE6-EECB-4797-BFF3-3377A71DF5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>
                <a:latin typeface="Arial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>
                <a:latin typeface="Arial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endParaRPr kumimoji="1" lang="ru-RU">
                <a:latin typeface="Arial" charset="0"/>
              </a:endParaRPr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4944" y="0"/>
              <a:ext cx="816" cy="3975"/>
              <a:chOff x="4944" y="0"/>
              <a:chExt cx="816" cy="3975"/>
            </a:xfrm>
          </p:grpSpPr>
          <p:grpSp>
            <p:nvGrpSpPr>
              <p:cNvPr id="4" name="Group 7"/>
              <p:cNvGrpSpPr>
                <a:grpSpLocks/>
              </p:cNvGrpSpPr>
              <p:nvPr userDrawn="1"/>
            </p:nvGrpSpPr>
            <p:grpSpPr bwMode="auto">
              <a:xfrm>
                <a:off x="5280" y="0"/>
                <a:ext cx="480" cy="1431"/>
                <a:chOff x="5280" y="0"/>
                <a:chExt cx="480" cy="1431"/>
              </a:xfrm>
            </p:grpSpPr>
            <p:grpSp>
              <p:nvGrpSpPr>
                <p:cNvPr id="8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5" y="-1"/>
                  <a:ext cx="174" cy="176"/>
                  <a:chOff x="1667" y="323"/>
                  <a:chExt cx="1690" cy="2560"/>
                </a:xfrm>
              </p:grpSpPr>
              <p:grpSp>
                <p:nvGrpSpPr>
                  <p:cNvPr id="20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67" y="323"/>
                    <a:ext cx="1690" cy="2560"/>
                    <a:chOff x="1667" y="323"/>
                    <a:chExt cx="1690" cy="2560"/>
                  </a:xfrm>
                </p:grpSpPr>
                <p:sp>
                  <p:nvSpPr>
                    <p:cNvPr id="57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23" y="323"/>
                      <a:ext cx="1234" cy="2560"/>
                    </a:xfrm>
                    <a:custGeom>
                      <a:avLst/>
                      <a:gdLst>
                        <a:gd name="T0" fmla="*/ 337 w 1231"/>
                        <a:gd name="T1" fmla="*/ 283 h 2560"/>
                        <a:gd name="T2" fmla="*/ 415 w 1231"/>
                        <a:gd name="T3" fmla="*/ 115 h 2560"/>
                        <a:gd name="T4" fmla="*/ 583 w 1231"/>
                        <a:gd name="T5" fmla="*/ 7 h 2560"/>
                        <a:gd name="T6" fmla="*/ 895 w 1231"/>
                        <a:gd name="T7" fmla="*/ 61 h 2560"/>
                        <a:gd name="T8" fmla="*/ 1051 w 1231"/>
                        <a:gd name="T9" fmla="*/ 349 h 2560"/>
                        <a:gd name="T10" fmla="*/ 979 w 1231"/>
                        <a:gd name="T11" fmla="*/ 769 h 2560"/>
                        <a:gd name="T12" fmla="*/ 943 w 1231"/>
                        <a:gd name="T13" fmla="*/ 943 h 2560"/>
                        <a:gd name="T14" fmla="*/ 1105 w 1231"/>
                        <a:gd name="T15" fmla="*/ 1075 h 2560"/>
                        <a:gd name="T16" fmla="*/ 1231 w 1231"/>
                        <a:gd name="T17" fmla="*/ 1525 h 2560"/>
                        <a:gd name="T18" fmla="*/ 1123 w 1231"/>
                        <a:gd name="T19" fmla="*/ 1969 h 2560"/>
                        <a:gd name="T20" fmla="*/ 907 w 1231"/>
                        <a:gd name="T21" fmla="*/ 2077 h 2560"/>
                        <a:gd name="T22" fmla="*/ 721 w 1231"/>
                        <a:gd name="T23" fmla="*/ 2059 h 2560"/>
                        <a:gd name="T24" fmla="*/ 655 w 1231"/>
                        <a:gd name="T25" fmla="*/ 2251 h 2560"/>
                        <a:gd name="T26" fmla="*/ 529 w 1231"/>
                        <a:gd name="T27" fmla="*/ 2527 h 2560"/>
                        <a:gd name="T28" fmla="*/ 211 w 1231"/>
                        <a:gd name="T29" fmla="*/ 2509 h 2560"/>
                        <a:gd name="T30" fmla="*/ 31 w 1231"/>
                        <a:gd name="T31" fmla="*/ 2227 h 2560"/>
                        <a:gd name="T32" fmla="*/ 25 w 1231"/>
                        <a:gd name="T33" fmla="*/ 1969 h 2560"/>
                        <a:gd name="T34" fmla="*/ 145 w 1231"/>
                        <a:gd name="T35" fmla="*/ 1651 h 2560"/>
                        <a:gd name="T36" fmla="*/ 259 w 1231"/>
                        <a:gd name="T37" fmla="*/ 1513 h 2560"/>
                        <a:gd name="T38" fmla="*/ 217 w 1231"/>
                        <a:gd name="T39" fmla="*/ 1729 h 2560"/>
                        <a:gd name="T40" fmla="*/ 73 w 1231"/>
                        <a:gd name="T41" fmla="*/ 2023 h 2560"/>
                        <a:gd name="T42" fmla="*/ 169 w 1231"/>
                        <a:gd name="T43" fmla="*/ 2323 h 2560"/>
                        <a:gd name="T44" fmla="*/ 439 w 1231"/>
                        <a:gd name="T45" fmla="*/ 2431 h 2560"/>
                        <a:gd name="T46" fmla="*/ 595 w 1231"/>
                        <a:gd name="T47" fmla="*/ 2227 h 2560"/>
                        <a:gd name="T48" fmla="*/ 577 w 1231"/>
                        <a:gd name="T49" fmla="*/ 1807 h 2560"/>
                        <a:gd name="T50" fmla="*/ 493 w 1231"/>
                        <a:gd name="T51" fmla="*/ 1531 h 2560"/>
                        <a:gd name="T52" fmla="*/ 535 w 1231"/>
                        <a:gd name="T53" fmla="*/ 1459 h 2560"/>
                        <a:gd name="T54" fmla="*/ 625 w 1231"/>
                        <a:gd name="T55" fmla="*/ 1633 h 2560"/>
                        <a:gd name="T56" fmla="*/ 721 w 1231"/>
                        <a:gd name="T57" fmla="*/ 1933 h 2560"/>
                        <a:gd name="T58" fmla="*/ 967 w 1231"/>
                        <a:gd name="T59" fmla="*/ 1963 h 2560"/>
                        <a:gd name="T60" fmla="*/ 1135 w 1231"/>
                        <a:gd name="T61" fmla="*/ 1687 h 2560"/>
                        <a:gd name="T62" fmla="*/ 1117 w 1231"/>
                        <a:gd name="T63" fmla="*/ 1273 h 2560"/>
                        <a:gd name="T64" fmla="*/ 883 w 1231"/>
                        <a:gd name="T65" fmla="*/ 1057 h 2560"/>
                        <a:gd name="T66" fmla="*/ 679 w 1231"/>
                        <a:gd name="T67" fmla="*/ 1129 h 2560"/>
                        <a:gd name="T68" fmla="*/ 577 w 1231"/>
                        <a:gd name="T69" fmla="*/ 1117 h 2560"/>
                        <a:gd name="T70" fmla="*/ 619 w 1231"/>
                        <a:gd name="T71" fmla="*/ 1033 h 2560"/>
                        <a:gd name="T72" fmla="*/ 811 w 1231"/>
                        <a:gd name="T73" fmla="*/ 937 h 2560"/>
                        <a:gd name="T74" fmla="*/ 949 w 1231"/>
                        <a:gd name="T75" fmla="*/ 613 h 2560"/>
                        <a:gd name="T76" fmla="*/ 883 w 1231"/>
                        <a:gd name="T77" fmla="*/ 175 h 2560"/>
                        <a:gd name="T78" fmla="*/ 619 w 1231"/>
                        <a:gd name="T79" fmla="*/ 103 h 2560"/>
                        <a:gd name="T80" fmla="*/ 391 w 1231"/>
                        <a:gd name="T81" fmla="*/ 355 h 2560"/>
                        <a:gd name="T82" fmla="*/ 403 w 1231"/>
                        <a:gd name="T83" fmla="*/ 763 h 2560"/>
                        <a:gd name="T84" fmla="*/ 343 w 1231"/>
                        <a:gd name="T85" fmla="*/ 949 h 2560"/>
                        <a:gd name="T86" fmla="*/ 289 w 1231"/>
                        <a:gd name="T87" fmla="*/ 685 h 2560"/>
                        <a:gd name="T88" fmla="*/ 307 w 1231"/>
                        <a:gd name="T89" fmla="*/ 367 h 2560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</a:gdLst>
                      <a:ahLst/>
                      <a:cxnLst>
                        <a:cxn ang="T90">
                          <a:pos x="T0" y="T1"/>
                        </a:cxn>
                        <a:cxn ang="T91">
                          <a:pos x="T2" y="T3"/>
                        </a:cxn>
                        <a:cxn ang="T92">
                          <a:pos x="T4" y="T5"/>
                        </a:cxn>
                        <a:cxn ang="T93">
                          <a:pos x="T6" y="T7"/>
                        </a:cxn>
                        <a:cxn ang="T94">
                          <a:pos x="T8" y="T9"/>
                        </a:cxn>
                        <a:cxn ang="T95">
                          <a:pos x="T10" y="T11"/>
                        </a:cxn>
                        <a:cxn ang="T96">
                          <a:pos x="T12" y="T13"/>
                        </a:cxn>
                        <a:cxn ang="T97">
                          <a:pos x="T14" y="T15"/>
                        </a:cxn>
                        <a:cxn ang="T98">
                          <a:pos x="T16" y="T17"/>
                        </a:cxn>
                        <a:cxn ang="T99">
                          <a:pos x="T18" y="T19"/>
                        </a:cxn>
                        <a:cxn ang="T100">
                          <a:pos x="T20" y="T21"/>
                        </a:cxn>
                        <a:cxn ang="T101">
                          <a:pos x="T22" y="T23"/>
                        </a:cxn>
                        <a:cxn ang="T102">
                          <a:pos x="T24" y="T25"/>
                        </a:cxn>
                        <a:cxn ang="T103">
                          <a:pos x="T26" y="T27"/>
                        </a:cxn>
                        <a:cxn ang="T104">
                          <a:pos x="T28" y="T29"/>
                        </a:cxn>
                        <a:cxn ang="T105">
                          <a:pos x="T30" y="T31"/>
                        </a:cxn>
                        <a:cxn ang="T106">
                          <a:pos x="T32" y="T33"/>
                        </a:cxn>
                        <a:cxn ang="T107">
                          <a:pos x="T34" y="T35"/>
                        </a:cxn>
                        <a:cxn ang="T108">
                          <a:pos x="T36" y="T37"/>
                        </a:cxn>
                        <a:cxn ang="T109">
                          <a:pos x="T38" y="T39"/>
                        </a:cxn>
                        <a:cxn ang="T110">
                          <a:pos x="T40" y="T41"/>
                        </a:cxn>
                        <a:cxn ang="T111">
                          <a:pos x="T42" y="T43"/>
                        </a:cxn>
                        <a:cxn ang="T112">
                          <a:pos x="T44" y="T45"/>
                        </a:cxn>
                        <a:cxn ang="T113">
                          <a:pos x="T46" y="T47"/>
                        </a:cxn>
                        <a:cxn ang="T114">
                          <a:pos x="T48" y="T49"/>
                        </a:cxn>
                        <a:cxn ang="T115">
                          <a:pos x="T50" y="T51"/>
                        </a:cxn>
                        <a:cxn ang="T116">
                          <a:pos x="T52" y="T53"/>
                        </a:cxn>
                        <a:cxn ang="T117">
                          <a:pos x="T54" y="T55"/>
                        </a:cxn>
                        <a:cxn ang="T118">
                          <a:pos x="T56" y="T57"/>
                        </a:cxn>
                        <a:cxn ang="T119">
                          <a:pos x="T58" y="T59"/>
                        </a:cxn>
                        <a:cxn ang="T120">
                          <a:pos x="T60" y="T61"/>
                        </a:cxn>
                        <a:cxn ang="T121">
                          <a:pos x="T62" y="T63"/>
                        </a:cxn>
                        <a:cxn ang="T122">
                          <a:pos x="T64" y="T65"/>
                        </a:cxn>
                        <a:cxn ang="T123">
                          <a:pos x="T66" y="T67"/>
                        </a:cxn>
                        <a:cxn ang="T124">
                          <a:pos x="T68" y="T69"/>
                        </a:cxn>
                        <a:cxn ang="T125">
                          <a:pos x="T70" y="T71"/>
                        </a:cxn>
                        <a:cxn ang="T126">
                          <a:pos x="T72" y="T73"/>
                        </a:cxn>
                        <a:cxn ang="T127">
                          <a:pos x="T74" y="T75"/>
                        </a:cxn>
                        <a:cxn ang="T128">
                          <a:pos x="T76" y="T77"/>
                        </a:cxn>
                        <a:cxn ang="T129">
                          <a:pos x="T78" y="T79"/>
                        </a:cxn>
                        <a:cxn ang="T130">
                          <a:pos x="T80" y="T81"/>
                        </a:cxn>
                        <a:cxn ang="T131">
                          <a:pos x="T82" y="T83"/>
                        </a:cxn>
                        <a:cxn ang="T132">
                          <a:pos x="T84" y="T85"/>
                        </a:cxn>
                        <a:cxn ang="T133">
                          <a:pos x="T86" y="T87"/>
                        </a:cxn>
                        <a:cxn ang="T134">
                          <a:pos x="T88" y="T89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58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67" y="381"/>
                      <a:ext cx="865" cy="2065"/>
                    </a:xfrm>
                    <a:custGeom>
                      <a:avLst/>
                      <a:gdLst>
                        <a:gd name="T0" fmla="*/ 785 w 865"/>
                        <a:gd name="T1" fmla="*/ 530 h 2071"/>
                        <a:gd name="T2" fmla="*/ 797 w 865"/>
                        <a:gd name="T3" fmla="*/ 350 h 2071"/>
                        <a:gd name="T4" fmla="*/ 863 w 865"/>
                        <a:gd name="T5" fmla="*/ 206 h 2071"/>
                        <a:gd name="T6" fmla="*/ 809 w 865"/>
                        <a:gd name="T7" fmla="*/ 218 h 2071"/>
                        <a:gd name="T8" fmla="*/ 749 w 865"/>
                        <a:gd name="T9" fmla="*/ 218 h 2071"/>
                        <a:gd name="T10" fmla="*/ 683 w 865"/>
                        <a:gd name="T11" fmla="*/ 116 h 2071"/>
                        <a:gd name="T12" fmla="*/ 611 w 865"/>
                        <a:gd name="T13" fmla="*/ 32 h 2071"/>
                        <a:gd name="T14" fmla="*/ 509 w 865"/>
                        <a:gd name="T15" fmla="*/ 2 h 2071"/>
                        <a:gd name="T16" fmla="*/ 407 w 865"/>
                        <a:gd name="T17" fmla="*/ 20 h 2071"/>
                        <a:gd name="T18" fmla="*/ 281 w 865"/>
                        <a:gd name="T19" fmla="*/ 74 h 2071"/>
                        <a:gd name="T20" fmla="*/ 173 w 865"/>
                        <a:gd name="T21" fmla="*/ 206 h 2071"/>
                        <a:gd name="T22" fmla="*/ 119 w 865"/>
                        <a:gd name="T23" fmla="*/ 404 h 2071"/>
                        <a:gd name="T24" fmla="*/ 131 w 865"/>
                        <a:gd name="T25" fmla="*/ 590 h 2071"/>
                        <a:gd name="T26" fmla="*/ 173 w 865"/>
                        <a:gd name="T27" fmla="*/ 782 h 2071"/>
                        <a:gd name="T28" fmla="*/ 197 w 865"/>
                        <a:gd name="T29" fmla="*/ 884 h 2071"/>
                        <a:gd name="T30" fmla="*/ 167 w 865"/>
                        <a:gd name="T31" fmla="*/ 986 h 2071"/>
                        <a:gd name="T32" fmla="*/ 65 w 865"/>
                        <a:gd name="T33" fmla="*/ 1124 h 2071"/>
                        <a:gd name="T34" fmla="*/ 17 w 865"/>
                        <a:gd name="T35" fmla="*/ 1298 h 2071"/>
                        <a:gd name="T36" fmla="*/ 5 w 865"/>
                        <a:gd name="T37" fmla="*/ 1550 h 2071"/>
                        <a:gd name="T38" fmla="*/ 47 w 865"/>
                        <a:gd name="T39" fmla="*/ 1748 h 2071"/>
                        <a:gd name="T40" fmla="*/ 131 w 865"/>
                        <a:gd name="T41" fmla="*/ 1898 h 2071"/>
                        <a:gd name="T42" fmla="*/ 299 w 865"/>
                        <a:gd name="T43" fmla="*/ 1988 h 2071"/>
                        <a:gd name="T44" fmla="*/ 425 w 865"/>
                        <a:gd name="T45" fmla="*/ 1982 h 2071"/>
                        <a:gd name="T46" fmla="*/ 467 w 865"/>
                        <a:gd name="T47" fmla="*/ 1994 h 2071"/>
                        <a:gd name="T48" fmla="*/ 497 w 865"/>
                        <a:gd name="T49" fmla="*/ 2066 h 2071"/>
                        <a:gd name="T50" fmla="*/ 497 w 865"/>
                        <a:gd name="T51" fmla="*/ 1964 h 2071"/>
                        <a:gd name="T52" fmla="*/ 557 w 865"/>
                        <a:gd name="T53" fmla="*/ 1778 h 2071"/>
                        <a:gd name="T54" fmla="*/ 617 w 865"/>
                        <a:gd name="T55" fmla="*/ 1658 h 2071"/>
                        <a:gd name="T56" fmla="*/ 581 w 865"/>
                        <a:gd name="T57" fmla="*/ 1700 h 2071"/>
                        <a:gd name="T58" fmla="*/ 515 w 865"/>
                        <a:gd name="T59" fmla="*/ 1820 h 2071"/>
                        <a:gd name="T60" fmla="*/ 407 w 865"/>
                        <a:gd name="T61" fmla="*/ 1904 h 2071"/>
                        <a:gd name="T62" fmla="*/ 269 w 865"/>
                        <a:gd name="T63" fmla="*/ 1898 h 2071"/>
                        <a:gd name="T64" fmla="*/ 179 w 865"/>
                        <a:gd name="T65" fmla="*/ 1814 h 2071"/>
                        <a:gd name="T66" fmla="*/ 113 w 865"/>
                        <a:gd name="T67" fmla="*/ 1640 h 2071"/>
                        <a:gd name="T68" fmla="*/ 107 w 865"/>
                        <a:gd name="T69" fmla="*/ 1394 h 2071"/>
                        <a:gd name="T70" fmla="*/ 137 w 865"/>
                        <a:gd name="T71" fmla="*/ 1190 h 2071"/>
                        <a:gd name="T72" fmla="*/ 203 w 865"/>
                        <a:gd name="T73" fmla="*/ 1070 h 2071"/>
                        <a:gd name="T74" fmla="*/ 323 w 865"/>
                        <a:gd name="T75" fmla="*/ 1022 h 2071"/>
                        <a:gd name="T76" fmla="*/ 509 w 865"/>
                        <a:gd name="T77" fmla="*/ 1076 h 2071"/>
                        <a:gd name="T78" fmla="*/ 611 w 865"/>
                        <a:gd name="T79" fmla="*/ 1124 h 2071"/>
                        <a:gd name="T80" fmla="*/ 665 w 865"/>
                        <a:gd name="T81" fmla="*/ 1100 h 2071"/>
                        <a:gd name="T82" fmla="*/ 659 w 865"/>
                        <a:gd name="T83" fmla="*/ 1046 h 2071"/>
                        <a:gd name="T84" fmla="*/ 611 w 865"/>
                        <a:gd name="T85" fmla="*/ 1004 h 2071"/>
                        <a:gd name="T86" fmla="*/ 497 w 865"/>
                        <a:gd name="T87" fmla="*/ 980 h 2071"/>
                        <a:gd name="T88" fmla="*/ 323 w 865"/>
                        <a:gd name="T89" fmla="*/ 896 h 2071"/>
                        <a:gd name="T90" fmla="*/ 233 w 865"/>
                        <a:gd name="T91" fmla="*/ 680 h 2071"/>
                        <a:gd name="T92" fmla="*/ 209 w 865"/>
                        <a:gd name="T93" fmla="*/ 416 h 2071"/>
                        <a:gd name="T94" fmla="*/ 317 w 865"/>
                        <a:gd name="T95" fmla="*/ 170 h 2071"/>
                        <a:gd name="T96" fmla="*/ 485 w 865"/>
                        <a:gd name="T97" fmla="*/ 110 h 2071"/>
                        <a:gd name="T98" fmla="*/ 617 w 865"/>
                        <a:gd name="T99" fmla="*/ 164 h 2071"/>
                        <a:gd name="T100" fmla="*/ 707 w 865"/>
                        <a:gd name="T101" fmla="*/ 290 h 2071"/>
                        <a:gd name="T102" fmla="*/ 737 w 865"/>
                        <a:gd name="T103" fmla="*/ 428 h 2071"/>
                        <a:gd name="T104" fmla="*/ 773 w 865"/>
                        <a:gd name="T105" fmla="*/ 602 h 2071"/>
                        <a:gd name="T106" fmla="*/ 809 w 865"/>
                        <a:gd name="T107" fmla="*/ 584 h 2071"/>
                        <a:gd name="T108" fmla="*/ 785 w 865"/>
                        <a:gd name="T109" fmla="*/ 530 h 2071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</a:gdLst>
                      <a:ahLst/>
                      <a:cxnLst>
                        <a:cxn ang="T110">
                          <a:pos x="T0" y="T1"/>
                        </a:cxn>
                        <a:cxn ang="T111">
                          <a:pos x="T2" y="T3"/>
                        </a:cxn>
                        <a:cxn ang="T112">
                          <a:pos x="T4" y="T5"/>
                        </a:cxn>
                        <a:cxn ang="T113">
                          <a:pos x="T6" y="T7"/>
                        </a:cxn>
                        <a:cxn ang="T114">
                          <a:pos x="T8" y="T9"/>
                        </a:cxn>
                        <a:cxn ang="T115">
                          <a:pos x="T10" y="T11"/>
                        </a:cxn>
                        <a:cxn ang="T116">
                          <a:pos x="T12" y="T13"/>
                        </a:cxn>
                        <a:cxn ang="T117">
                          <a:pos x="T14" y="T15"/>
                        </a:cxn>
                        <a:cxn ang="T118">
                          <a:pos x="T16" y="T17"/>
                        </a:cxn>
                        <a:cxn ang="T119">
                          <a:pos x="T18" y="T19"/>
                        </a:cxn>
                        <a:cxn ang="T120">
                          <a:pos x="T20" y="T21"/>
                        </a:cxn>
                        <a:cxn ang="T121">
                          <a:pos x="T22" y="T23"/>
                        </a:cxn>
                        <a:cxn ang="T122">
                          <a:pos x="T24" y="T25"/>
                        </a:cxn>
                        <a:cxn ang="T123">
                          <a:pos x="T26" y="T27"/>
                        </a:cxn>
                        <a:cxn ang="T124">
                          <a:pos x="T28" y="T29"/>
                        </a:cxn>
                        <a:cxn ang="T125">
                          <a:pos x="T30" y="T31"/>
                        </a:cxn>
                        <a:cxn ang="T126">
                          <a:pos x="T32" y="T33"/>
                        </a:cxn>
                        <a:cxn ang="T127">
                          <a:pos x="T34" y="T35"/>
                        </a:cxn>
                        <a:cxn ang="T128">
                          <a:pos x="T36" y="T37"/>
                        </a:cxn>
                        <a:cxn ang="T129">
                          <a:pos x="T38" y="T39"/>
                        </a:cxn>
                        <a:cxn ang="T130">
                          <a:pos x="T40" y="T41"/>
                        </a:cxn>
                        <a:cxn ang="T131">
                          <a:pos x="T42" y="T43"/>
                        </a:cxn>
                        <a:cxn ang="T132">
                          <a:pos x="T44" y="T45"/>
                        </a:cxn>
                        <a:cxn ang="T133">
                          <a:pos x="T46" y="T47"/>
                        </a:cxn>
                        <a:cxn ang="T134">
                          <a:pos x="T48" y="T49"/>
                        </a:cxn>
                        <a:cxn ang="T135">
                          <a:pos x="T50" y="T51"/>
                        </a:cxn>
                        <a:cxn ang="T136">
                          <a:pos x="T52" y="T53"/>
                        </a:cxn>
                        <a:cxn ang="T137">
                          <a:pos x="T54" y="T55"/>
                        </a:cxn>
                        <a:cxn ang="T138">
                          <a:pos x="T56" y="T57"/>
                        </a:cxn>
                        <a:cxn ang="T139">
                          <a:pos x="T58" y="T59"/>
                        </a:cxn>
                        <a:cxn ang="T140">
                          <a:pos x="T60" y="T61"/>
                        </a:cxn>
                        <a:cxn ang="T141">
                          <a:pos x="T62" y="T63"/>
                        </a:cxn>
                        <a:cxn ang="T142">
                          <a:pos x="T64" y="T65"/>
                        </a:cxn>
                        <a:cxn ang="T143">
                          <a:pos x="T66" y="T67"/>
                        </a:cxn>
                        <a:cxn ang="T144">
                          <a:pos x="T68" y="T69"/>
                        </a:cxn>
                        <a:cxn ang="T145">
                          <a:pos x="T70" y="T71"/>
                        </a:cxn>
                        <a:cxn ang="T146">
                          <a:pos x="T72" y="T73"/>
                        </a:cxn>
                        <a:cxn ang="T147">
                          <a:pos x="T74" y="T75"/>
                        </a:cxn>
                        <a:cxn ang="T148">
                          <a:pos x="T76" y="T77"/>
                        </a:cxn>
                        <a:cxn ang="T149">
                          <a:pos x="T78" y="T79"/>
                        </a:cxn>
                        <a:cxn ang="T150">
                          <a:pos x="T80" y="T81"/>
                        </a:cxn>
                        <a:cxn ang="T151">
                          <a:pos x="T82" y="T83"/>
                        </a:cxn>
                        <a:cxn ang="T152">
                          <a:pos x="T84" y="T85"/>
                        </a:cxn>
                        <a:cxn ang="T153">
                          <a:pos x="T86" y="T87"/>
                        </a:cxn>
                        <a:cxn ang="T154">
                          <a:pos x="T88" y="T89"/>
                        </a:cxn>
                        <a:cxn ang="T155">
                          <a:pos x="T90" y="T91"/>
                        </a:cxn>
                        <a:cxn ang="T156">
                          <a:pos x="T92" y="T93"/>
                        </a:cxn>
                        <a:cxn ang="T157">
                          <a:pos x="T94" y="T95"/>
                        </a:cxn>
                        <a:cxn ang="T158">
                          <a:pos x="T96" y="T97"/>
                        </a:cxn>
                        <a:cxn ang="T159">
                          <a:pos x="T98" y="T99"/>
                        </a:cxn>
                        <a:cxn ang="T160">
                          <a:pos x="T100" y="T101"/>
                        </a:cxn>
                        <a:cxn ang="T161">
                          <a:pos x="T102" y="T103"/>
                        </a:cxn>
                        <a:cxn ang="T162">
                          <a:pos x="T104" y="T105"/>
                        </a:cxn>
                        <a:cxn ang="T163">
                          <a:pos x="T106" y="T107"/>
                        </a:cxn>
                        <a:cxn ang="T164">
                          <a:pos x="T108" y="T109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sp>
                <p:nvSpPr>
                  <p:cNvPr id="51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396" y="1428"/>
                    <a:ext cx="175" cy="247"/>
                  </a:xfrm>
                  <a:prstGeom prst="ellipse">
                    <a:avLst/>
                  </a:pr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2" name="Freeform 13"/>
                  <p:cNvSpPr>
                    <a:spLocks/>
                  </p:cNvSpPr>
                  <p:nvPr/>
                </p:nvSpPr>
                <p:spPr bwMode="auto">
                  <a:xfrm>
                    <a:off x="2609" y="745"/>
                    <a:ext cx="262" cy="524"/>
                  </a:xfrm>
                  <a:custGeom>
                    <a:avLst/>
                    <a:gdLst>
                      <a:gd name="T0" fmla="*/ 3 w 266"/>
                      <a:gd name="T1" fmla="*/ 483 h 521"/>
                      <a:gd name="T2" fmla="*/ 27 w 266"/>
                      <a:gd name="T3" fmla="*/ 273 h 521"/>
                      <a:gd name="T4" fmla="*/ 111 w 266"/>
                      <a:gd name="T5" fmla="*/ 45 h 521"/>
                      <a:gd name="T6" fmla="*/ 183 w 266"/>
                      <a:gd name="T7" fmla="*/ 3 h 521"/>
                      <a:gd name="T8" fmla="*/ 237 w 266"/>
                      <a:gd name="T9" fmla="*/ 39 h 521"/>
                      <a:gd name="T10" fmla="*/ 261 w 266"/>
                      <a:gd name="T11" fmla="*/ 129 h 521"/>
                      <a:gd name="T12" fmla="*/ 207 w 266"/>
                      <a:gd name="T13" fmla="*/ 273 h 521"/>
                      <a:gd name="T14" fmla="*/ 105 w 266"/>
                      <a:gd name="T15" fmla="*/ 477 h 521"/>
                      <a:gd name="T16" fmla="*/ 45 w 266"/>
                      <a:gd name="T17" fmla="*/ 501 h 521"/>
                      <a:gd name="T18" fmla="*/ 3 w 266"/>
                      <a:gd name="T19" fmla="*/ 483 h 521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3" name="Freeform 14"/>
                  <p:cNvSpPr>
                    <a:spLocks/>
                  </p:cNvSpPr>
                  <p:nvPr/>
                </p:nvSpPr>
                <p:spPr bwMode="auto">
                  <a:xfrm>
                    <a:off x="2677" y="1588"/>
                    <a:ext cx="398" cy="349"/>
                  </a:xfrm>
                  <a:custGeom>
                    <a:avLst/>
                    <a:gdLst>
                      <a:gd name="T0" fmla="*/ 100 w 392"/>
                      <a:gd name="T1" fmla="*/ 201 h 340"/>
                      <a:gd name="T2" fmla="*/ 16 w 392"/>
                      <a:gd name="T3" fmla="*/ 87 h 340"/>
                      <a:gd name="T4" fmla="*/ 4 w 392"/>
                      <a:gd name="T5" fmla="*/ 45 h 340"/>
                      <a:gd name="T6" fmla="*/ 28 w 392"/>
                      <a:gd name="T7" fmla="*/ 3 h 340"/>
                      <a:gd name="T8" fmla="*/ 130 w 392"/>
                      <a:gd name="T9" fmla="*/ 27 h 340"/>
                      <a:gd name="T10" fmla="*/ 250 w 392"/>
                      <a:gd name="T11" fmla="*/ 75 h 340"/>
                      <a:gd name="T12" fmla="*/ 364 w 392"/>
                      <a:gd name="T13" fmla="*/ 159 h 340"/>
                      <a:gd name="T14" fmla="*/ 388 w 392"/>
                      <a:gd name="T15" fmla="*/ 273 h 340"/>
                      <a:gd name="T16" fmla="*/ 340 w 392"/>
                      <a:gd name="T17" fmla="*/ 333 h 340"/>
                      <a:gd name="T18" fmla="*/ 244 w 392"/>
                      <a:gd name="T19" fmla="*/ 315 h 340"/>
                      <a:gd name="T20" fmla="*/ 100 w 392"/>
                      <a:gd name="T21" fmla="*/ 201 h 340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4" name="Freeform 15"/>
                  <p:cNvSpPr>
                    <a:spLocks/>
                  </p:cNvSpPr>
                  <p:nvPr/>
                </p:nvSpPr>
                <p:spPr bwMode="auto">
                  <a:xfrm>
                    <a:off x="2425" y="1923"/>
                    <a:ext cx="146" cy="567"/>
                  </a:xfrm>
                  <a:custGeom>
                    <a:avLst/>
                    <a:gdLst>
                      <a:gd name="T0" fmla="*/ 18 w 151"/>
                      <a:gd name="T1" fmla="*/ 165 h 558"/>
                      <a:gd name="T2" fmla="*/ 42 w 151"/>
                      <a:gd name="T3" fmla="*/ 39 h 558"/>
                      <a:gd name="T4" fmla="*/ 66 w 151"/>
                      <a:gd name="T5" fmla="*/ 3 h 558"/>
                      <a:gd name="T6" fmla="*/ 108 w 151"/>
                      <a:gd name="T7" fmla="*/ 27 h 558"/>
                      <a:gd name="T8" fmla="*/ 138 w 151"/>
                      <a:gd name="T9" fmla="*/ 165 h 558"/>
                      <a:gd name="T10" fmla="*/ 144 w 151"/>
                      <a:gd name="T11" fmla="*/ 423 h 558"/>
                      <a:gd name="T12" fmla="*/ 96 w 151"/>
                      <a:gd name="T13" fmla="*/ 543 h 558"/>
                      <a:gd name="T14" fmla="*/ 24 w 151"/>
                      <a:gd name="T15" fmla="*/ 513 h 558"/>
                      <a:gd name="T16" fmla="*/ 0 w 151"/>
                      <a:gd name="T17" fmla="*/ 315 h 558"/>
                      <a:gd name="T18" fmla="*/ 18 w 151"/>
                      <a:gd name="T19" fmla="*/ 165 h 55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5" name="Freeform 16"/>
                  <p:cNvSpPr>
                    <a:spLocks/>
                  </p:cNvSpPr>
                  <p:nvPr/>
                </p:nvSpPr>
                <p:spPr bwMode="auto">
                  <a:xfrm>
                    <a:off x="1910" y="1588"/>
                    <a:ext cx="389" cy="247"/>
                  </a:xfrm>
                  <a:custGeom>
                    <a:avLst/>
                    <a:gdLst>
                      <a:gd name="T0" fmla="*/ 175 w 392"/>
                      <a:gd name="T1" fmla="*/ 61 h 253"/>
                      <a:gd name="T2" fmla="*/ 307 w 392"/>
                      <a:gd name="T3" fmla="*/ 19 h 253"/>
                      <a:gd name="T4" fmla="*/ 367 w 392"/>
                      <a:gd name="T5" fmla="*/ 7 h 253"/>
                      <a:gd name="T6" fmla="*/ 385 w 392"/>
                      <a:gd name="T7" fmla="*/ 61 h 253"/>
                      <a:gd name="T8" fmla="*/ 325 w 392"/>
                      <a:gd name="T9" fmla="*/ 133 h 253"/>
                      <a:gd name="T10" fmla="*/ 193 w 392"/>
                      <a:gd name="T11" fmla="*/ 223 h 253"/>
                      <a:gd name="T12" fmla="*/ 37 w 392"/>
                      <a:gd name="T13" fmla="*/ 247 h 253"/>
                      <a:gd name="T14" fmla="*/ 1 w 392"/>
                      <a:gd name="T15" fmla="*/ 187 h 253"/>
                      <a:gd name="T16" fmla="*/ 43 w 392"/>
                      <a:gd name="T17" fmla="*/ 115 h 253"/>
                      <a:gd name="T18" fmla="*/ 175 w 392"/>
                      <a:gd name="T19" fmla="*/ 61 h 253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6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4"/>
                    <a:ext cx="233" cy="378"/>
                  </a:xfrm>
                  <a:custGeom>
                    <a:avLst/>
                    <a:gdLst>
                      <a:gd name="T0" fmla="*/ 78 w 238"/>
                      <a:gd name="T1" fmla="*/ 270 h 386"/>
                      <a:gd name="T2" fmla="*/ 24 w 238"/>
                      <a:gd name="T3" fmla="*/ 192 h 386"/>
                      <a:gd name="T4" fmla="*/ 0 w 238"/>
                      <a:gd name="T5" fmla="*/ 96 h 386"/>
                      <a:gd name="T6" fmla="*/ 24 w 238"/>
                      <a:gd name="T7" fmla="*/ 12 h 386"/>
                      <a:gd name="T8" fmla="*/ 120 w 238"/>
                      <a:gd name="T9" fmla="*/ 24 h 386"/>
                      <a:gd name="T10" fmla="*/ 180 w 238"/>
                      <a:gd name="T11" fmla="*/ 132 h 386"/>
                      <a:gd name="T12" fmla="*/ 234 w 238"/>
                      <a:gd name="T13" fmla="*/ 306 h 386"/>
                      <a:gd name="T14" fmla="*/ 204 w 238"/>
                      <a:gd name="T15" fmla="*/ 378 h 386"/>
                      <a:gd name="T16" fmla="*/ 168 w 238"/>
                      <a:gd name="T17" fmla="*/ 354 h 386"/>
                      <a:gd name="T18" fmla="*/ 78 w 238"/>
                      <a:gd name="T19" fmla="*/ 270 h 38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pic>
              <p:nvPicPr>
                <p:cNvPr id="42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3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4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5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6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7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8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9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21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22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3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4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5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6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7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8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9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0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2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3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4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5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6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7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8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9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0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sp>
          <p:nvSpPr>
            <p:cNvPr id="9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>
                <a:gd name="T0" fmla="*/ 372 w 750"/>
                <a:gd name="T1" fmla="*/ 154 h 1222"/>
                <a:gd name="T2" fmla="*/ 378 w 750"/>
                <a:gd name="T3" fmla="*/ 412 h 1222"/>
                <a:gd name="T4" fmla="*/ 312 w 750"/>
                <a:gd name="T5" fmla="*/ 724 h 1222"/>
                <a:gd name="T6" fmla="*/ 138 w 750"/>
                <a:gd name="T7" fmla="*/ 928 h 1222"/>
                <a:gd name="T8" fmla="*/ 0 w 750"/>
                <a:gd name="T9" fmla="*/ 976 h 1222"/>
                <a:gd name="T10" fmla="*/ 0 w 750"/>
                <a:gd name="T11" fmla="*/ 1222 h 1222"/>
                <a:gd name="T12" fmla="*/ 750 w 750"/>
                <a:gd name="T13" fmla="*/ 1222 h 1222"/>
                <a:gd name="T14" fmla="*/ 750 w 750"/>
                <a:gd name="T15" fmla="*/ 178 h 1222"/>
                <a:gd name="T16" fmla="*/ 372 w 750"/>
                <a:gd name="T17" fmla="*/ 154 h 12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>
                <a:gd name="T0" fmla="*/ 0 w 768"/>
                <a:gd name="T1" fmla="*/ 1260 h 1260"/>
                <a:gd name="T2" fmla="*/ 0 w 768"/>
                <a:gd name="T3" fmla="*/ 1134 h 1260"/>
                <a:gd name="T4" fmla="*/ 210 w 768"/>
                <a:gd name="T5" fmla="*/ 1032 h 1260"/>
                <a:gd name="T6" fmla="*/ 324 w 768"/>
                <a:gd name="T7" fmla="*/ 918 h 1260"/>
                <a:gd name="T8" fmla="*/ 414 w 768"/>
                <a:gd name="T9" fmla="*/ 714 h 1260"/>
                <a:gd name="T10" fmla="*/ 450 w 768"/>
                <a:gd name="T11" fmla="*/ 456 h 1260"/>
                <a:gd name="T12" fmla="*/ 438 w 768"/>
                <a:gd name="T13" fmla="*/ 258 h 1260"/>
                <a:gd name="T14" fmla="*/ 684 w 768"/>
                <a:gd name="T15" fmla="*/ 0 h 1260"/>
                <a:gd name="T16" fmla="*/ 768 w 768"/>
                <a:gd name="T17" fmla="*/ 18 h 1260"/>
                <a:gd name="T18" fmla="*/ 768 w 768"/>
                <a:gd name="T19" fmla="*/ 1254 h 1260"/>
                <a:gd name="T20" fmla="*/ 0 w 768"/>
                <a:gd name="T21" fmla="*/ 1260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>
                <a:gd name="T0" fmla="*/ 550 w 776"/>
                <a:gd name="T1" fmla="*/ 115 h 2543"/>
                <a:gd name="T2" fmla="*/ 460 w 776"/>
                <a:gd name="T3" fmla="*/ 529 h 2543"/>
                <a:gd name="T4" fmla="*/ 298 w 776"/>
                <a:gd name="T5" fmla="*/ 925 h 2543"/>
                <a:gd name="T6" fmla="*/ 76 w 776"/>
                <a:gd name="T7" fmla="*/ 1267 h 2543"/>
                <a:gd name="T8" fmla="*/ 4 w 776"/>
                <a:gd name="T9" fmla="*/ 1339 h 2543"/>
                <a:gd name="T10" fmla="*/ 100 w 776"/>
                <a:gd name="T11" fmla="*/ 1351 h 2543"/>
                <a:gd name="T12" fmla="*/ 286 w 776"/>
                <a:gd name="T13" fmla="*/ 1399 h 2543"/>
                <a:gd name="T14" fmla="*/ 394 w 776"/>
                <a:gd name="T15" fmla="*/ 1525 h 2543"/>
                <a:gd name="T16" fmla="*/ 478 w 776"/>
                <a:gd name="T17" fmla="*/ 1705 h 2543"/>
                <a:gd name="T18" fmla="*/ 478 w 776"/>
                <a:gd name="T19" fmla="*/ 1969 h 2543"/>
                <a:gd name="T20" fmla="*/ 370 w 776"/>
                <a:gd name="T21" fmla="*/ 2263 h 2543"/>
                <a:gd name="T22" fmla="*/ 124 w 776"/>
                <a:gd name="T23" fmla="*/ 2479 h 2543"/>
                <a:gd name="T24" fmla="*/ 22 w 776"/>
                <a:gd name="T25" fmla="*/ 2515 h 2543"/>
                <a:gd name="T26" fmla="*/ 196 w 776"/>
                <a:gd name="T27" fmla="*/ 2533 h 2543"/>
                <a:gd name="T28" fmla="*/ 388 w 776"/>
                <a:gd name="T29" fmla="*/ 2455 h 2543"/>
                <a:gd name="T30" fmla="*/ 502 w 776"/>
                <a:gd name="T31" fmla="*/ 2299 h 2543"/>
                <a:gd name="T32" fmla="*/ 598 w 776"/>
                <a:gd name="T33" fmla="*/ 2197 h 2543"/>
                <a:gd name="T34" fmla="*/ 694 w 776"/>
                <a:gd name="T35" fmla="*/ 2197 h 2543"/>
                <a:gd name="T36" fmla="*/ 742 w 776"/>
                <a:gd name="T37" fmla="*/ 2230 h 2543"/>
                <a:gd name="T38" fmla="*/ 712 w 776"/>
                <a:gd name="T39" fmla="*/ 2137 h 2543"/>
                <a:gd name="T40" fmla="*/ 664 w 776"/>
                <a:gd name="T41" fmla="*/ 1807 h 2543"/>
                <a:gd name="T42" fmla="*/ 670 w 776"/>
                <a:gd name="T43" fmla="*/ 1561 h 2543"/>
                <a:gd name="T44" fmla="*/ 718 w 776"/>
                <a:gd name="T45" fmla="*/ 1393 h 2543"/>
                <a:gd name="T46" fmla="*/ 748 w 776"/>
                <a:gd name="T47" fmla="*/ 1219 h 2543"/>
                <a:gd name="T48" fmla="*/ 550 w 776"/>
                <a:gd name="T49" fmla="*/ 115 h 2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>
                <a:gd name="T0" fmla="*/ 486 w 617"/>
                <a:gd name="T1" fmla="*/ 3 h 1376"/>
                <a:gd name="T2" fmla="*/ 402 w 617"/>
                <a:gd name="T3" fmla="*/ 381 h 1376"/>
                <a:gd name="T4" fmla="*/ 216 w 617"/>
                <a:gd name="T5" fmla="*/ 777 h 1376"/>
                <a:gd name="T6" fmla="*/ 0 w 617"/>
                <a:gd name="T7" fmla="*/ 1119 h 1376"/>
                <a:gd name="T8" fmla="*/ 102 w 617"/>
                <a:gd name="T9" fmla="*/ 1101 h 1376"/>
                <a:gd name="T10" fmla="*/ 282 w 617"/>
                <a:gd name="T11" fmla="*/ 1119 h 1376"/>
                <a:gd name="T12" fmla="*/ 378 w 617"/>
                <a:gd name="T13" fmla="*/ 1185 h 1376"/>
                <a:gd name="T14" fmla="*/ 432 w 617"/>
                <a:gd name="T15" fmla="*/ 1269 h 1376"/>
                <a:gd name="T16" fmla="*/ 444 w 617"/>
                <a:gd name="T17" fmla="*/ 1365 h 1376"/>
                <a:gd name="T18" fmla="*/ 498 w 617"/>
                <a:gd name="T19" fmla="*/ 1203 h 1376"/>
                <a:gd name="T20" fmla="*/ 564 w 617"/>
                <a:gd name="T21" fmla="*/ 825 h 1376"/>
                <a:gd name="T22" fmla="*/ 606 w 617"/>
                <a:gd name="T23" fmla="*/ 363 h 1376"/>
                <a:gd name="T24" fmla="*/ 486 w 617"/>
                <a:gd name="T25" fmla="*/ 3 h 137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>
                <a:gd name="T0" fmla="*/ 42 w 576"/>
                <a:gd name="T1" fmla="*/ 61 h 3180"/>
                <a:gd name="T2" fmla="*/ 156 w 576"/>
                <a:gd name="T3" fmla="*/ 517 h 3180"/>
                <a:gd name="T4" fmla="*/ 288 w 576"/>
                <a:gd name="T5" fmla="*/ 991 h 3180"/>
                <a:gd name="T6" fmla="*/ 414 w 576"/>
                <a:gd name="T7" fmla="*/ 1435 h 3180"/>
                <a:gd name="T8" fmla="*/ 576 w 576"/>
                <a:gd name="T9" fmla="*/ 1807 h 3180"/>
                <a:gd name="T10" fmla="*/ 576 w 576"/>
                <a:gd name="T11" fmla="*/ 3055 h 3180"/>
                <a:gd name="T12" fmla="*/ 414 w 576"/>
                <a:gd name="T13" fmla="*/ 2557 h 3180"/>
                <a:gd name="T14" fmla="*/ 252 w 576"/>
                <a:gd name="T15" fmla="*/ 1765 h 3180"/>
                <a:gd name="T16" fmla="*/ 126 w 576"/>
                <a:gd name="T17" fmla="*/ 961 h 3180"/>
                <a:gd name="T18" fmla="*/ 12 w 576"/>
                <a:gd name="T19" fmla="*/ 151 h 3180"/>
                <a:gd name="T20" fmla="*/ 42 w 576"/>
                <a:gd name="T21" fmla="*/ 61 h 318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>
                <a:gd name="T0" fmla="*/ 69 w 573"/>
                <a:gd name="T1" fmla="*/ 63 h 1935"/>
                <a:gd name="T2" fmla="*/ 207 w 573"/>
                <a:gd name="T3" fmla="*/ 549 h 1935"/>
                <a:gd name="T4" fmla="*/ 381 w 573"/>
                <a:gd name="T5" fmla="*/ 1101 h 1935"/>
                <a:gd name="T6" fmla="*/ 573 w 573"/>
                <a:gd name="T7" fmla="*/ 1575 h 1935"/>
                <a:gd name="T8" fmla="*/ 573 w 573"/>
                <a:gd name="T9" fmla="*/ 1935 h 1935"/>
                <a:gd name="T10" fmla="*/ 321 w 573"/>
                <a:gd name="T11" fmla="*/ 1449 h 1935"/>
                <a:gd name="T12" fmla="*/ 147 w 573"/>
                <a:gd name="T13" fmla="*/ 699 h 1935"/>
                <a:gd name="T14" fmla="*/ 15 w 573"/>
                <a:gd name="T15" fmla="*/ 171 h 1935"/>
                <a:gd name="T16" fmla="*/ 69 w 573"/>
                <a:gd name="T17" fmla="*/ 63 h 19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>
                <a:gd name="T0" fmla="*/ 0 w 363"/>
                <a:gd name="T1" fmla="*/ 2094 h 2112"/>
                <a:gd name="T2" fmla="*/ 66 w 363"/>
                <a:gd name="T3" fmla="*/ 1992 h 2112"/>
                <a:gd name="T4" fmla="*/ 150 w 363"/>
                <a:gd name="T5" fmla="*/ 1464 h 2112"/>
                <a:gd name="T6" fmla="*/ 234 w 363"/>
                <a:gd name="T7" fmla="*/ 678 h 2112"/>
                <a:gd name="T8" fmla="*/ 324 w 363"/>
                <a:gd name="T9" fmla="*/ 0 h 2112"/>
                <a:gd name="T10" fmla="*/ 0 w 363"/>
                <a:gd name="T11" fmla="*/ 0 h 2112"/>
                <a:gd name="T12" fmla="*/ 0 w 363"/>
                <a:gd name="T13" fmla="*/ 2094 h 21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>
                <a:gd name="T0" fmla="*/ 0 w 363"/>
                <a:gd name="T1" fmla="*/ 2094 h 2112"/>
                <a:gd name="T2" fmla="*/ 66 w 363"/>
                <a:gd name="T3" fmla="*/ 1992 h 2112"/>
                <a:gd name="T4" fmla="*/ 150 w 363"/>
                <a:gd name="T5" fmla="*/ 1464 h 2112"/>
                <a:gd name="T6" fmla="*/ 234 w 363"/>
                <a:gd name="T7" fmla="*/ 678 h 2112"/>
                <a:gd name="T8" fmla="*/ 324 w 363"/>
                <a:gd name="T9" fmla="*/ 0 h 2112"/>
                <a:gd name="T10" fmla="*/ 0 w 363"/>
                <a:gd name="T11" fmla="*/ 0 h 2112"/>
                <a:gd name="T12" fmla="*/ 0 w 363"/>
                <a:gd name="T13" fmla="*/ 2094 h 2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>
                <a:latin typeface="Arial" charset="0"/>
              </a:endParaRPr>
            </a:p>
          </p:txBody>
        </p:sp>
        <p:sp>
          <p:nvSpPr>
            <p:cNvPr id="18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>
                <a:gd name="T0" fmla="*/ 1 w 692"/>
                <a:gd name="T1" fmla="*/ 357 h 378"/>
                <a:gd name="T2" fmla="*/ 109 w 692"/>
                <a:gd name="T3" fmla="*/ 341 h 378"/>
                <a:gd name="T4" fmla="*/ 241 w 692"/>
                <a:gd name="T5" fmla="*/ 305 h 378"/>
                <a:gd name="T6" fmla="*/ 353 w 692"/>
                <a:gd name="T7" fmla="*/ 209 h 378"/>
                <a:gd name="T8" fmla="*/ 429 w 692"/>
                <a:gd name="T9" fmla="*/ 89 h 378"/>
                <a:gd name="T10" fmla="*/ 493 w 692"/>
                <a:gd name="T11" fmla="*/ 17 h 378"/>
                <a:gd name="T12" fmla="*/ 577 w 692"/>
                <a:gd name="T13" fmla="*/ 1 h 378"/>
                <a:gd name="T14" fmla="*/ 629 w 692"/>
                <a:gd name="T15" fmla="*/ 21 h 378"/>
                <a:gd name="T16" fmla="*/ 673 w 692"/>
                <a:gd name="T17" fmla="*/ 65 h 378"/>
                <a:gd name="T18" fmla="*/ 673 w 692"/>
                <a:gd name="T19" fmla="*/ 137 h 378"/>
                <a:gd name="T20" fmla="*/ 561 w 692"/>
                <a:gd name="T21" fmla="*/ 225 h 378"/>
                <a:gd name="T22" fmla="*/ 425 w 692"/>
                <a:gd name="T23" fmla="*/ 297 h 378"/>
                <a:gd name="T24" fmla="*/ 245 w 692"/>
                <a:gd name="T25" fmla="*/ 357 h 378"/>
                <a:gd name="T26" fmla="*/ 113 w 692"/>
                <a:gd name="T27" fmla="*/ 377 h 378"/>
                <a:gd name="T28" fmla="*/ 1 w 692"/>
                <a:gd name="T29" fmla="*/ 357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T0" fmla="*/ 4259 w 21600"/>
                <a:gd name="T1" fmla="*/ 71 h 21600"/>
                <a:gd name="T2" fmla="*/ 2160 w 21600"/>
                <a:gd name="T3" fmla="*/ 142 h 21600"/>
                <a:gd name="T4" fmla="*/ 61 w 21600"/>
                <a:gd name="T5" fmla="*/ 71 h 21600"/>
                <a:gd name="T6" fmla="*/ 216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105 w 21600"/>
                <a:gd name="T13" fmla="*/ 2130 h 21600"/>
                <a:gd name="T14" fmla="*/ 19495 w 21600"/>
                <a:gd name="T15" fmla="*/ 194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42393" name="Rectangle 5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370013"/>
            <a:ext cx="6965950" cy="2057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42394" name="Rectangle 5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27200" y="3886200"/>
            <a:ext cx="5640388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59" name="Rectangle 5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" name="Rectangle 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" name="Rectangle 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A2B44-A03F-49FA-8E5F-F534FA06E0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5420CE-AFA2-4438-BE5E-E1C88E04B3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1AD489-0BAE-47BD-AC6B-1CC74907A1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5760 w 6027"/>
                <a:gd name="T1" fmla="*/ 1248 h 2296"/>
                <a:gd name="T2" fmla="*/ 0 w 6027"/>
                <a:gd name="T3" fmla="*/ 1248 h 2296"/>
                <a:gd name="T4" fmla="*/ 0 w 6027"/>
                <a:gd name="T5" fmla="*/ 0 h 2296"/>
                <a:gd name="T6" fmla="*/ 5760 w 6027"/>
                <a:gd name="T7" fmla="*/ 0 h 2296"/>
                <a:gd name="T8" fmla="*/ 5760 w 6027"/>
                <a:gd name="T9" fmla="*/ 1248 h 2296"/>
                <a:gd name="T10" fmla="*/ 5760 w 6027"/>
                <a:gd name="T11" fmla="*/ 1248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>
              <a:gd name="T0" fmla="*/ 2895600 w 5748"/>
              <a:gd name="T1" fmla="*/ 609600 h 246"/>
              <a:gd name="T2" fmla="*/ 0 w 5748"/>
              <a:gd name="T3" fmla="*/ 609600 h 246"/>
              <a:gd name="T4" fmla="*/ 0 w 5748"/>
              <a:gd name="T5" fmla="*/ 0 h 246"/>
              <a:gd name="T6" fmla="*/ 2895600 w 5748"/>
              <a:gd name="T7" fmla="*/ 0 h 246"/>
              <a:gd name="T8" fmla="*/ 2895600 w 5748"/>
              <a:gd name="T9" fmla="*/ 609600 h 246"/>
              <a:gd name="T10" fmla="*/ 2895600 w 5748"/>
              <a:gd name="T11" fmla="*/ 609600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4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>
                  <a:gd name="T0" fmla="*/ 636 w 994"/>
                  <a:gd name="T1" fmla="*/ 373 h 529"/>
                  <a:gd name="T2" fmla="*/ 495 w 994"/>
                  <a:gd name="T3" fmla="*/ 370 h 529"/>
                  <a:gd name="T4" fmla="*/ 280 w 994"/>
                  <a:gd name="T5" fmla="*/ 249 h 529"/>
                  <a:gd name="T6" fmla="*/ 127 w 994"/>
                  <a:gd name="T7" fmla="*/ 66 h 529"/>
                  <a:gd name="T8" fmla="*/ 0 w 994"/>
                  <a:gd name="T9" fmla="*/ 0 h 529"/>
                  <a:gd name="T10" fmla="*/ 22 w 994"/>
                  <a:gd name="T11" fmla="*/ 26 h 529"/>
                  <a:gd name="T12" fmla="*/ 0 w 994"/>
                  <a:gd name="T13" fmla="*/ 65 h 529"/>
                  <a:gd name="T14" fmla="*/ 30 w 994"/>
                  <a:gd name="T15" fmla="*/ 119 h 529"/>
                  <a:gd name="T16" fmla="*/ 75 w 994"/>
                  <a:gd name="T17" fmla="*/ 243 h 529"/>
                  <a:gd name="T18" fmla="*/ 45 w 994"/>
                  <a:gd name="T19" fmla="*/ 422 h 529"/>
                  <a:gd name="T20" fmla="*/ 200 w 994"/>
                  <a:gd name="T21" fmla="*/ 329 h 529"/>
                  <a:gd name="T22" fmla="*/ 592 w 994"/>
                  <a:gd name="T23" fmla="*/ 527 h 529"/>
                  <a:gd name="T24" fmla="*/ 994 w 994"/>
                  <a:gd name="T25" fmla="*/ 529 h 529"/>
                  <a:gd name="T26" fmla="*/ 828 w 994"/>
                  <a:gd name="T27" fmla="*/ 473 h 529"/>
                  <a:gd name="T28" fmla="*/ 636 w 994"/>
                  <a:gd name="T29" fmla="*/ 373 h 52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20 h 353"/>
                  <a:gd name="T4" fmla="*/ 24 w 186"/>
                  <a:gd name="T5" fmla="*/ 34 h 353"/>
                  <a:gd name="T6" fmla="*/ 18 w 186"/>
                  <a:gd name="T7" fmla="*/ 74 h 353"/>
                  <a:gd name="T8" fmla="*/ 42 w 186"/>
                  <a:gd name="T9" fmla="*/ 128 h 353"/>
                  <a:gd name="T10" fmla="*/ 48 w 186"/>
                  <a:gd name="T11" fmla="*/ 181 h 353"/>
                  <a:gd name="T12" fmla="*/ 0 w 186"/>
                  <a:gd name="T13" fmla="*/ 395 h 353"/>
                  <a:gd name="T14" fmla="*/ 54 w 186"/>
                  <a:gd name="T15" fmla="*/ 261 h 353"/>
                  <a:gd name="T16" fmla="*/ 84 w 186"/>
                  <a:gd name="T17" fmla="*/ 242 h 353"/>
                  <a:gd name="T18" fmla="*/ 126 w 186"/>
                  <a:gd name="T19" fmla="*/ 141 h 353"/>
                  <a:gd name="T20" fmla="*/ 144 w 186"/>
                  <a:gd name="T21" fmla="*/ 134 h 353"/>
                  <a:gd name="T22" fmla="*/ 144 w 186"/>
                  <a:gd name="T23" fmla="*/ 101 h 353"/>
                  <a:gd name="T24" fmla="*/ 186 w 186"/>
                  <a:gd name="T25" fmla="*/ 74 h 353"/>
                  <a:gd name="T26" fmla="*/ 162 w 186"/>
                  <a:gd name="T27" fmla="*/ 67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7 h 66"/>
                  <a:gd name="T8" fmla="*/ 6 w 155"/>
                  <a:gd name="T9" fmla="*/ 20 h 66"/>
                  <a:gd name="T10" fmla="*/ 0 w 155"/>
                  <a:gd name="T11" fmla="*/ 27 h 66"/>
                  <a:gd name="T12" fmla="*/ 78 w 155"/>
                  <a:gd name="T13" fmla="*/ 67 h 66"/>
                  <a:gd name="T14" fmla="*/ 96 w 155"/>
                  <a:gd name="T15" fmla="*/ 47 h 66"/>
                  <a:gd name="T16" fmla="*/ 155 w 155"/>
                  <a:gd name="T17" fmla="*/ 74 h 66"/>
                  <a:gd name="T18" fmla="*/ 126 w 155"/>
                  <a:gd name="T19" fmla="*/ 27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41 h 72"/>
                  <a:gd name="T2" fmla="*/ 0 w 42"/>
                  <a:gd name="T3" fmla="*/ 20 h 72"/>
                  <a:gd name="T4" fmla="*/ 12 w 42"/>
                  <a:gd name="T5" fmla="*/ 7 h 72"/>
                  <a:gd name="T6" fmla="*/ 0 w 42"/>
                  <a:gd name="T7" fmla="*/ 7 h 72"/>
                  <a:gd name="T8" fmla="*/ 12 w 42"/>
                  <a:gd name="T9" fmla="*/ 7 h 72"/>
                  <a:gd name="T10" fmla="*/ 24 w 42"/>
                  <a:gd name="T11" fmla="*/ 7 h 72"/>
                  <a:gd name="T12" fmla="*/ 36 w 42"/>
                  <a:gd name="T13" fmla="*/ 7 h 72"/>
                  <a:gd name="T14" fmla="*/ 42 w 42"/>
                  <a:gd name="T15" fmla="*/ 0 h 72"/>
                  <a:gd name="T16" fmla="*/ 30 w 42"/>
                  <a:gd name="T17" fmla="*/ 20 h 72"/>
                  <a:gd name="T18" fmla="*/ 42 w 42"/>
                  <a:gd name="T19" fmla="*/ 54 h 72"/>
                  <a:gd name="T20" fmla="*/ 12 w 42"/>
                  <a:gd name="T21" fmla="*/ 81 h 72"/>
                  <a:gd name="T22" fmla="*/ 6 w 42"/>
                  <a:gd name="T23" fmla="*/ 41 h 72"/>
                  <a:gd name="T24" fmla="*/ 6 w 42"/>
                  <a:gd name="T25" fmla="*/ 41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8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1 h 287"/>
                <a:gd name="T4" fmla="*/ 66 w 365"/>
                <a:gd name="T5" fmla="*/ 110 h 287"/>
                <a:gd name="T6" fmla="*/ 143 w 365"/>
                <a:gd name="T7" fmla="*/ 183 h 287"/>
                <a:gd name="T8" fmla="*/ 191 w 365"/>
                <a:gd name="T9" fmla="*/ 170 h 287"/>
                <a:gd name="T10" fmla="*/ 341 w 365"/>
                <a:gd name="T11" fmla="*/ 291 h 287"/>
                <a:gd name="T12" fmla="*/ 305 w 365"/>
                <a:gd name="T13" fmla="*/ 176 h 287"/>
                <a:gd name="T14" fmla="*/ 365 w 365"/>
                <a:gd name="T15" fmla="*/ 134 h 287"/>
                <a:gd name="T16" fmla="*/ 359 w 365"/>
                <a:gd name="T17" fmla="*/ 128 h 287"/>
                <a:gd name="T18" fmla="*/ 335 w 365"/>
                <a:gd name="T19" fmla="*/ 116 h 287"/>
                <a:gd name="T20" fmla="*/ 299 w 365"/>
                <a:gd name="T21" fmla="*/ 91 h 287"/>
                <a:gd name="T22" fmla="*/ 257 w 365"/>
                <a:gd name="T23" fmla="*/ 73 h 287"/>
                <a:gd name="T24" fmla="*/ 215 w 365"/>
                <a:gd name="T25" fmla="*/ 55 h 287"/>
                <a:gd name="T26" fmla="*/ 173 w 365"/>
                <a:gd name="T27" fmla="*/ 37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1 h 60"/>
                <a:gd name="T16" fmla="*/ 65 w 71"/>
                <a:gd name="T17" fmla="*/ 43 h 60"/>
                <a:gd name="T18" fmla="*/ 71 w 71"/>
                <a:gd name="T19" fmla="*/ 55 h 60"/>
                <a:gd name="T20" fmla="*/ 71 w 71"/>
                <a:gd name="T21" fmla="*/ 61 h 60"/>
                <a:gd name="T22" fmla="*/ 59 w 71"/>
                <a:gd name="T23" fmla="*/ 55 h 60"/>
                <a:gd name="T24" fmla="*/ 47 w 71"/>
                <a:gd name="T25" fmla="*/ 43 h 60"/>
                <a:gd name="T26" fmla="*/ 23 w 71"/>
                <a:gd name="T27" fmla="*/ 31 h 60"/>
                <a:gd name="T28" fmla="*/ 23 w 71"/>
                <a:gd name="T29" fmla="*/ 37 h 60"/>
                <a:gd name="T30" fmla="*/ 18 w 71"/>
                <a:gd name="T31" fmla="*/ 43 h 60"/>
                <a:gd name="T32" fmla="*/ 12 w 71"/>
                <a:gd name="T33" fmla="*/ 49 h 60"/>
                <a:gd name="T34" fmla="*/ 6 w 71"/>
                <a:gd name="T35" fmla="*/ 49 h 60"/>
                <a:gd name="T36" fmla="*/ 6 w 71"/>
                <a:gd name="T37" fmla="*/ 49 h 60"/>
                <a:gd name="T38" fmla="*/ 6 w 71"/>
                <a:gd name="T39" fmla="*/ 37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5 h 162"/>
                <a:gd name="T10" fmla="*/ 96 w 161"/>
                <a:gd name="T11" fmla="*/ 61 h 162"/>
                <a:gd name="T12" fmla="*/ 102 w 161"/>
                <a:gd name="T13" fmla="*/ 73 h 162"/>
                <a:gd name="T14" fmla="*/ 108 w 161"/>
                <a:gd name="T15" fmla="*/ 85 h 162"/>
                <a:gd name="T16" fmla="*/ 120 w 161"/>
                <a:gd name="T17" fmla="*/ 97 h 162"/>
                <a:gd name="T18" fmla="*/ 143 w 161"/>
                <a:gd name="T19" fmla="*/ 115 h 162"/>
                <a:gd name="T20" fmla="*/ 155 w 161"/>
                <a:gd name="T21" fmla="*/ 140 h 162"/>
                <a:gd name="T22" fmla="*/ 161 w 161"/>
                <a:gd name="T23" fmla="*/ 158 h 162"/>
                <a:gd name="T24" fmla="*/ 161 w 161"/>
                <a:gd name="T25" fmla="*/ 164 h 162"/>
                <a:gd name="T26" fmla="*/ 96 w 161"/>
                <a:gd name="T27" fmla="*/ 103 h 162"/>
                <a:gd name="T28" fmla="*/ 30 w 161"/>
                <a:gd name="T29" fmla="*/ 55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1 h 60"/>
                <a:gd name="T4" fmla="*/ 41 w 59"/>
                <a:gd name="T5" fmla="*/ 37 h 60"/>
                <a:gd name="T6" fmla="*/ 47 w 59"/>
                <a:gd name="T7" fmla="*/ 43 h 60"/>
                <a:gd name="T8" fmla="*/ 53 w 59"/>
                <a:gd name="T9" fmla="*/ 55 h 60"/>
                <a:gd name="T10" fmla="*/ 53 w 59"/>
                <a:gd name="T11" fmla="*/ 61 h 60"/>
                <a:gd name="T12" fmla="*/ 47 w 59"/>
                <a:gd name="T13" fmla="*/ 55 h 60"/>
                <a:gd name="T14" fmla="*/ 35 w 59"/>
                <a:gd name="T15" fmla="*/ 49 h 60"/>
                <a:gd name="T16" fmla="*/ 23 w 59"/>
                <a:gd name="T17" fmla="*/ 37 h 60"/>
                <a:gd name="T18" fmla="*/ 17 w 59"/>
                <a:gd name="T19" fmla="*/ 31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7 h 204"/>
                <a:gd name="T2" fmla="*/ 245 w 245"/>
                <a:gd name="T3" fmla="*/ 43 h 204"/>
                <a:gd name="T4" fmla="*/ 209 w 245"/>
                <a:gd name="T5" fmla="*/ 85 h 204"/>
                <a:gd name="T6" fmla="*/ 143 w 245"/>
                <a:gd name="T7" fmla="*/ 134 h 204"/>
                <a:gd name="T8" fmla="*/ 167 w 245"/>
                <a:gd name="T9" fmla="*/ 158 h 204"/>
                <a:gd name="T10" fmla="*/ 179 w 245"/>
                <a:gd name="T11" fmla="*/ 207 h 204"/>
                <a:gd name="T12" fmla="*/ 77 w 245"/>
                <a:gd name="T13" fmla="*/ 134 h 204"/>
                <a:gd name="T14" fmla="*/ 47 w 245"/>
                <a:gd name="T15" fmla="*/ 85 h 204"/>
                <a:gd name="T16" fmla="*/ 89 w 245"/>
                <a:gd name="T17" fmla="*/ 67 h 204"/>
                <a:gd name="T18" fmla="*/ 59 w 245"/>
                <a:gd name="T19" fmla="*/ 37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7 h 204"/>
                <a:gd name="T50" fmla="*/ 233 w 245"/>
                <a:gd name="T51" fmla="*/ 37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1526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21527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EBDC0-9ABA-429D-8D22-AAB5B59878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A9762-8C43-4356-9A8D-FDCD6DFB1E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B4342E-04BD-4118-90E6-5EF3BB70C4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0F20DF-F657-4570-BF22-2257045B8F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D1C247-0FAB-4F26-A0F6-CCA82C6879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266BC-6BFD-470C-948C-F78922AAF0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7DFF0-F52B-4A08-A431-1C59B72F3C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1992D0-4AE4-4911-B6C0-700C6C6209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827713" y="227013"/>
            <a:ext cx="1868487" cy="58689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19075" y="227013"/>
            <a:ext cx="5456238" cy="58689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5ACA84-DCF3-4A2E-8A2A-21D4F4A8C2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03D16B-D693-4E03-94FF-934A4FC1D7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0D706-7C64-454E-B8B3-1805BB55DC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1F6711-FB7D-4352-8ECA-F17CCAE71A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F64302-4E40-40BA-8906-F976A3F311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586DF4-273A-4DB1-A173-C5D7A454CA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391993-B73D-47AC-BA32-6924942DDF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12B958-9665-4313-88D6-A236BBAF2E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897108-9F68-431D-A4BD-31574F125AF2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7A489D-0B9F-48BA-97AE-F30BB0EB07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8EB446-085A-4AA7-92AE-1C670B5E2E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62ADB2-8130-4558-9669-65A7CE2656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DC1705-1C68-4DDD-8FE4-C9B0777370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>
                <a:gd name="T0" fmla="*/ 18 w 66"/>
                <a:gd name="T1" fmla="*/ 96 h 96"/>
                <a:gd name="T2" fmla="*/ 42 w 66"/>
                <a:gd name="T3" fmla="*/ 78 h 96"/>
                <a:gd name="T4" fmla="*/ 60 w 66"/>
                <a:gd name="T5" fmla="*/ 60 h 96"/>
                <a:gd name="T6" fmla="*/ 66 w 66"/>
                <a:gd name="T7" fmla="*/ 36 h 96"/>
                <a:gd name="T8" fmla="*/ 60 w 66"/>
                <a:gd name="T9" fmla="*/ 12 h 96"/>
                <a:gd name="T10" fmla="*/ 36 w 66"/>
                <a:gd name="T11" fmla="*/ 0 h 96"/>
                <a:gd name="T12" fmla="*/ 24 w 66"/>
                <a:gd name="T13" fmla="*/ 6 h 96"/>
                <a:gd name="T14" fmla="*/ 12 w 66"/>
                <a:gd name="T15" fmla="*/ 12 h 96"/>
                <a:gd name="T16" fmla="*/ 0 w 66"/>
                <a:gd name="T17" fmla="*/ 36 h 96"/>
                <a:gd name="T18" fmla="*/ 0 w 66"/>
                <a:gd name="T19" fmla="*/ 60 h 96"/>
                <a:gd name="T20" fmla="*/ 12 w 66"/>
                <a:gd name="T21" fmla="*/ 84 h 96"/>
                <a:gd name="T22" fmla="*/ 18 w 66"/>
                <a:gd name="T23" fmla="*/ 96 h 96"/>
                <a:gd name="T24" fmla="*/ 18 w 66"/>
                <a:gd name="T25" fmla="*/ 96 h 96"/>
                <a:gd name="T26" fmla="*/ 42 w 66"/>
                <a:gd name="T27" fmla="*/ 18 h 96"/>
                <a:gd name="T28" fmla="*/ 54 w 66"/>
                <a:gd name="T29" fmla="*/ 24 h 96"/>
                <a:gd name="T30" fmla="*/ 60 w 66"/>
                <a:gd name="T31" fmla="*/ 36 h 96"/>
                <a:gd name="T32" fmla="*/ 60 w 66"/>
                <a:gd name="T33" fmla="*/ 48 h 96"/>
                <a:gd name="T34" fmla="*/ 54 w 66"/>
                <a:gd name="T35" fmla="*/ 54 h 96"/>
                <a:gd name="T36" fmla="*/ 36 w 66"/>
                <a:gd name="T37" fmla="*/ 72 h 96"/>
                <a:gd name="T38" fmla="*/ 24 w 66"/>
                <a:gd name="T39" fmla="*/ 78 h 96"/>
                <a:gd name="T40" fmla="*/ 24 w 66"/>
                <a:gd name="T41" fmla="*/ 78 h 96"/>
                <a:gd name="T42" fmla="*/ 12 w 66"/>
                <a:gd name="T43" fmla="*/ 48 h 96"/>
                <a:gd name="T44" fmla="*/ 18 w 66"/>
                <a:gd name="T45" fmla="*/ 24 h 96"/>
                <a:gd name="T46" fmla="*/ 30 w 66"/>
                <a:gd name="T47" fmla="*/ 18 h 96"/>
                <a:gd name="T48" fmla="*/ 42 w 66"/>
                <a:gd name="T49" fmla="*/ 18 h 96"/>
                <a:gd name="T50" fmla="*/ 42 w 66"/>
                <a:gd name="T51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>
                <a:gd name="T0" fmla="*/ 6 w 623"/>
                <a:gd name="T1" fmla="*/ 18 h 156"/>
                <a:gd name="T2" fmla="*/ 162 w 623"/>
                <a:gd name="T3" fmla="*/ 36 h 156"/>
                <a:gd name="T4" fmla="*/ 251 w 623"/>
                <a:gd name="T5" fmla="*/ 36 h 156"/>
                <a:gd name="T6" fmla="*/ 354 w 623"/>
                <a:gd name="T7" fmla="*/ 30 h 156"/>
                <a:gd name="T8" fmla="*/ 473 w 623"/>
                <a:gd name="T9" fmla="*/ 18 h 156"/>
                <a:gd name="T10" fmla="*/ 611 w 623"/>
                <a:gd name="T11" fmla="*/ 0 h 156"/>
                <a:gd name="T12" fmla="*/ 623 w 623"/>
                <a:gd name="T13" fmla="*/ 114 h 156"/>
                <a:gd name="T14" fmla="*/ 497 w 623"/>
                <a:gd name="T15" fmla="*/ 138 h 156"/>
                <a:gd name="T16" fmla="*/ 414 w 623"/>
                <a:gd name="T17" fmla="*/ 150 h 156"/>
                <a:gd name="T18" fmla="*/ 318 w 623"/>
                <a:gd name="T19" fmla="*/ 156 h 156"/>
                <a:gd name="T20" fmla="*/ 215 w 623"/>
                <a:gd name="T21" fmla="*/ 156 h 156"/>
                <a:gd name="T22" fmla="*/ 108 w 623"/>
                <a:gd name="T23" fmla="*/ 150 h 156"/>
                <a:gd name="T24" fmla="*/ 0 w 623"/>
                <a:gd name="T25" fmla="*/ 132 h 156"/>
                <a:gd name="T26" fmla="*/ 6 w 623"/>
                <a:gd name="T27" fmla="*/ 18 h 156"/>
                <a:gd name="T28" fmla="*/ 6 w 623"/>
                <a:gd name="T29" fmla="*/ 1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>
                <a:gd name="T0" fmla="*/ 754 w 993"/>
                <a:gd name="T1" fmla="*/ 6 h 126"/>
                <a:gd name="T2" fmla="*/ 652 w 993"/>
                <a:gd name="T3" fmla="*/ 6 h 126"/>
                <a:gd name="T4" fmla="*/ 563 w 993"/>
                <a:gd name="T5" fmla="*/ 6 h 126"/>
                <a:gd name="T6" fmla="*/ 479 w 993"/>
                <a:gd name="T7" fmla="*/ 6 h 126"/>
                <a:gd name="T8" fmla="*/ 401 w 993"/>
                <a:gd name="T9" fmla="*/ 6 h 126"/>
                <a:gd name="T10" fmla="*/ 335 w 993"/>
                <a:gd name="T11" fmla="*/ 0 h 126"/>
                <a:gd name="T12" fmla="*/ 276 w 993"/>
                <a:gd name="T13" fmla="*/ 0 h 126"/>
                <a:gd name="T14" fmla="*/ 222 w 993"/>
                <a:gd name="T15" fmla="*/ 0 h 126"/>
                <a:gd name="T16" fmla="*/ 180 w 993"/>
                <a:gd name="T17" fmla="*/ 6 h 126"/>
                <a:gd name="T18" fmla="*/ 138 w 993"/>
                <a:gd name="T19" fmla="*/ 6 h 126"/>
                <a:gd name="T20" fmla="*/ 108 w 993"/>
                <a:gd name="T21" fmla="*/ 6 h 126"/>
                <a:gd name="T22" fmla="*/ 54 w 993"/>
                <a:gd name="T23" fmla="*/ 6 h 126"/>
                <a:gd name="T24" fmla="*/ 24 w 993"/>
                <a:gd name="T25" fmla="*/ 12 h 126"/>
                <a:gd name="T26" fmla="*/ 6 w 993"/>
                <a:gd name="T27" fmla="*/ 18 h 126"/>
                <a:gd name="T28" fmla="*/ 0 w 993"/>
                <a:gd name="T29" fmla="*/ 24 h 126"/>
                <a:gd name="T30" fmla="*/ 12 w 993"/>
                <a:gd name="T31" fmla="*/ 42 h 126"/>
                <a:gd name="T32" fmla="*/ 18 w 993"/>
                <a:gd name="T33" fmla="*/ 48 h 126"/>
                <a:gd name="T34" fmla="*/ 30 w 993"/>
                <a:gd name="T35" fmla="*/ 54 h 126"/>
                <a:gd name="T36" fmla="*/ 60 w 993"/>
                <a:gd name="T37" fmla="*/ 60 h 126"/>
                <a:gd name="T38" fmla="*/ 90 w 993"/>
                <a:gd name="T39" fmla="*/ 72 h 126"/>
                <a:gd name="T40" fmla="*/ 144 w 993"/>
                <a:gd name="T41" fmla="*/ 84 h 126"/>
                <a:gd name="T42" fmla="*/ 210 w 993"/>
                <a:gd name="T43" fmla="*/ 90 h 126"/>
                <a:gd name="T44" fmla="*/ 293 w 993"/>
                <a:gd name="T45" fmla="*/ 102 h 126"/>
                <a:gd name="T46" fmla="*/ 389 w 993"/>
                <a:gd name="T47" fmla="*/ 108 h 126"/>
                <a:gd name="T48" fmla="*/ 503 w 993"/>
                <a:gd name="T49" fmla="*/ 120 h 126"/>
                <a:gd name="T50" fmla="*/ 622 w 993"/>
                <a:gd name="T51" fmla="*/ 120 h 126"/>
                <a:gd name="T52" fmla="*/ 754 w 993"/>
                <a:gd name="T53" fmla="*/ 126 h 126"/>
                <a:gd name="T54" fmla="*/ 873 w 993"/>
                <a:gd name="T55" fmla="*/ 126 h 126"/>
                <a:gd name="T56" fmla="*/ 993 w 993"/>
                <a:gd name="T57" fmla="*/ 126 h 126"/>
                <a:gd name="T58" fmla="*/ 993 w 993"/>
                <a:gd name="T59" fmla="*/ 12 h 126"/>
                <a:gd name="T60" fmla="*/ 879 w 993"/>
                <a:gd name="T61" fmla="*/ 12 h 126"/>
                <a:gd name="T62" fmla="*/ 754 w 993"/>
                <a:gd name="T63" fmla="*/ 6 h 126"/>
                <a:gd name="T64" fmla="*/ 754 w 993"/>
                <a:gd name="T65" fmla="*/ 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>
                <a:gd name="T0" fmla="*/ 0 w 969"/>
                <a:gd name="T1" fmla="*/ 0 h 245"/>
                <a:gd name="T2" fmla="*/ 24 w 969"/>
                <a:gd name="T3" fmla="*/ 54 h 245"/>
                <a:gd name="T4" fmla="*/ 66 w 969"/>
                <a:gd name="T5" fmla="*/ 96 h 245"/>
                <a:gd name="T6" fmla="*/ 120 w 969"/>
                <a:gd name="T7" fmla="*/ 137 h 245"/>
                <a:gd name="T8" fmla="*/ 198 w 969"/>
                <a:gd name="T9" fmla="*/ 173 h 245"/>
                <a:gd name="T10" fmla="*/ 293 w 969"/>
                <a:gd name="T11" fmla="*/ 203 h 245"/>
                <a:gd name="T12" fmla="*/ 353 w 969"/>
                <a:gd name="T13" fmla="*/ 215 h 245"/>
                <a:gd name="T14" fmla="*/ 413 w 969"/>
                <a:gd name="T15" fmla="*/ 227 h 245"/>
                <a:gd name="T16" fmla="*/ 479 w 969"/>
                <a:gd name="T17" fmla="*/ 233 h 245"/>
                <a:gd name="T18" fmla="*/ 556 w 969"/>
                <a:gd name="T19" fmla="*/ 239 h 245"/>
                <a:gd name="T20" fmla="*/ 634 w 969"/>
                <a:gd name="T21" fmla="*/ 245 h 245"/>
                <a:gd name="T22" fmla="*/ 724 w 969"/>
                <a:gd name="T23" fmla="*/ 245 h 245"/>
                <a:gd name="T24" fmla="*/ 855 w 969"/>
                <a:gd name="T25" fmla="*/ 245 h 245"/>
                <a:gd name="T26" fmla="*/ 969 w 969"/>
                <a:gd name="T27" fmla="*/ 239 h 245"/>
                <a:gd name="T28" fmla="*/ 969 w 969"/>
                <a:gd name="T29" fmla="*/ 60 h 245"/>
                <a:gd name="T30" fmla="*/ 700 w 969"/>
                <a:gd name="T31" fmla="*/ 60 h 245"/>
                <a:gd name="T32" fmla="*/ 503 w 969"/>
                <a:gd name="T33" fmla="*/ 54 h 245"/>
                <a:gd name="T34" fmla="*/ 317 w 969"/>
                <a:gd name="T35" fmla="*/ 42 h 245"/>
                <a:gd name="T36" fmla="*/ 150 w 969"/>
                <a:gd name="T37" fmla="*/ 24 h 245"/>
                <a:gd name="T38" fmla="*/ 72 w 969"/>
                <a:gd name="T39" fmla="*/ 12 h 245"/>
                <a:gd name="T40" fmla="*/ 0 w 969"/>
                <a:gd name="T41" fmla="*/ 0 h 245"/>
                <a:gd name="T42" fmla="*/ 0 w 969"/>
                <a:gd name="T4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>
                <a:gd name="T0" fmla="*/ 700 w 951"/>
                <a:gd name="T1" fmla="*/ 0 h 90"/>
                <a:gd name="T2" fmla="*/ 598 w 951"/>
                <a:gd name="T3" fmla="*/ 0 h 90"/>
                <a:gd name="T4" fmla="*/ 515 w 951"/>
                <a:gd name="T5" fmla="*/ 0 h 90"/>
                <a:gd name="T6" fmla="*/ 431 w 951"/>
                <a:gd name="T7" fmla="*/ 0 h 90"/>
                <a:gd name="T8" fmla="*/ 365 w 951"/>
                <a:gd name="T9" fmla="*/ 0 h 90"/>
                <a:gd name="T10" fmla="*/ 299 w 951"/>
                <a:gd name="T11" fmla="*/ 0 h 90"/>
                <a:gd name="T12" fmla="*/ 245 w 951"/>
                <a:gd name="T13" fmla="*/ 0 h 90"/>
                <a:gd name="T14" fmla="*/ 198 w 951"/>
                <a:gd name="T15" fmla="*/ 0 h 90"/>
                <a:gd name="T16" fmla="*/ 162 w 951"/>
                <a:gd name="T17" fmla="*/ 0 h 90"/>
                <a:gd name="T18" fmla="*/ 126 w 951"/>
                <a:gd name="T19" fmla="*/ 6 h 90"/>
                <a:gd name="T20" fmla="*/ 96 w 951"/>
                <a:gd name="T21" fmla="*/ 6 h 90"/>
                <a:gd name="T22" fmla="*/ 54 w 951"/>
                <a:gd name="T23" fmla="*/ 12 h 90"/>
                <a:gd name="T24" fmla="*/ 30 w 951"/>
                <a:gd name="T25" fmla="*/ 12 h 90"/>
                <a:gd name="T26" fmla="*/ 12 w 951"/>
                <a:gd name="T27" fmla="*/ 18 h 90"/>
                <a:gd name="T28" fmla="*/ 6 w 951"/>
                <a:gd name="T29" fmla="*/ 18 h 90"/>
                <a:gd name="T30" fmla="*/ 0 w 951"/>
                <a:gd name="T31" fmla="*/ 24 h 90"/>
                <a:gd name="T32" fmla="*/ 6 w 951"/>
                <a:gd name="T33" fmla="*/ 30 h 90"/>
                <a:gd name="T34" fmla="*/ 24 w 951"/>
                <a:gd name="T35" fmla="*/ 36 h 90"/>
                <a:gd name="T36" fmla="*/ 54 w 951"/>
                <a:gd name="T37" fmla="*/ 42 h 90"/>
                <a:gd name="T38" fmla="*/ 102 w 951"/>
                <a:gd name="T39" fmla="*/ 54 h 90"/>
                <a:gd name="T40" fmla="*/ 168 w 951"/>
                <a:gd name="T41" fmla="*/ 60 h 90"/>
                <a:gd name="T42" fmla="*/ 251 w 951"/>
                <a:gd name="T43" fmla="*/ 66 h 90"/>
                <a:gd name="T44" fmla="*/ 341 w 951"/>
                <a:gd name="T45" fmla="*/ 78 h 90"/>
                <a:gd name="T46" fmla="*/ 449 w 951"/>
                <a:gd name="T47" fmla="*/ 84 h 90"/>
                <a:gd name="T48" fmla="*/ 568 w 951"/>
                <a:gd name="T49" fmla="*/ 84 h 90"/>
                <a:gd name="T50" fmla="*/ 694 w 951"/>
                <a:gd name="T51" fmla="*/ 90 h 90"/>
                <a:gd name="T52" fmla="*/ 825 w 951"/>
                <a:gd name="T53" fmla="*/ 90 h 90"/>
                <a:gd name="T54" fmla="*/ 951 w 951"/>
                <a:gd name="T55" fmla="*/ 90 h 90"/>
                <a:gd name="T56" fmla="*/ 951 w 951"/>
                <a:gd name="T57" fmla="*/ 6 h 90"/>
                <a:gd name="T58" fmla="*/ 831 w 951"/>
                <a:gd name="T59" fmla="*/ 6 h 90"/>
                <a:gd name="T60" fmla="*/ 772 w 951"/>
                <a:gd name="T61" fmla="*/ 6 h 90"/>
                <a:gd name="T62" fmla="*/ 700 w 951"/>
                <a:gd name="T63" fmla="*/ 0 h 90"/>
                <a:gd name="T64" fmla="*/ 700 w 951"/>
                <a:gd name="T6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>
                <a:gd name="T0" fmla="*/ 102 w 102"/>
                <a:gd name="T1" fmla="*/ 0 h 155"/>
                <a:gd name="T2" fmla="*/ 0 w 102"/>
                <a:gd name="T3" fmla="*/ 12 h 155"/>
                <a:gd name="T4" fmla="*/ 30 w 102"/>
                <a:gd name="T5" fmla="*/ 72 h 155"/>
                <a:gd name="T6" fmla="*/ 30 w 102"/>
                <a:gd name="T7" fmla="*/ 155 h 155"/>
                <a:gd name="T8" fmla="*/ 72 w 102"/>
                <a:gd name="T9" fmla="*/ 155 h 155"/>
                <a:gd name="T10" fmla="*/ 72 w 102"/>
                <a:gd name="T11" fmla="*/ 66 h 155"/>
                <a:gd name="T12" fmla="*/ 102 w 102"/>
                <a:gd name="T13" fmla="*/ 0 h 155"/>
                <a:gd name="T14" fmla="*/ 102 w 102"/>
                <a:gd name="T1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>
                <a:gd name="T0" fmla="*/ 48 w 90"/>
                <a:gd name="T1" fmla="*/ 96 h 96"/>
                <a:gd name="T2" fmla="*/ 72 w 90"/>
                <a:gd name="T3" fmla="*/ 72 h 96"/>
                <a:gd name="T4" fmla="*/ 84 w 90"/>
                <a:gd name="T5" fmla="*/ 48 h 96"/>
                <a:gd name="T6" fmla="*/ 90 w 90"/>
                <a:gd name="T7" fmla="*/ 36 h 96"/>
                <a:gd name="T8" fmla="*/ 84 w 90"/>
                <a:gd name="T9" fmla="*/ 24 h 96"/>
                <a:gd name="T10" fmla="*/ 66 w 90"/>
                <a:gd name="T11" fmla="*/ 6 h 96"/>
                <a:gd name="T12" fmla="*/ 42 w 90"/>
                <a:gd name="T13" fmla="*/ 0 h 96"/>
                <a:gd name="T14" fmla="*/ 24 w 90"/>
                <a:gd name="T15" fmla="*/ 0 h 96"/>
                <a:gd name="T16" fmla="*/ 12 w 90"/>
                <a:gd name="T17" fmla="*/ 12 h 96"/>
                <a:gd name="T18" fmla="*/ 6 w 90"/>
                <a:gd name="T19" fmla="*/ 24 h 96"/>
                <a:gd name="T20" fmla="*/ 0 w 90"/>
                <a:gd name="T21" fmla="*/ 36 h 96"/>
                <a:gd name="T22" fmla="*/ 12 w 90"/>
                <a:gd name="T23" fmla="*/ 66 h 96"/>
                <a:gd name="T24" fmla="*/ 30 w 90"/>
                <a:gd name="T25" fmla="*/ 84 h 96"/>
                <a:gd name="T26" fmla="*/ 48 w 90"/>
                <a:gd name="T27" fmla="*/ 96 h 96"/>
                <a:gd name="T28" fmla="*/ 48 w 90"/>
                <a:gd name="T29" fmla="*/ 96 h 96"/>
                <a:gd name="T30" fmla="*/ 48 w 90"/>
                <a:gd name="T31" fmla="*/ 12 h 96"/>
                <a:gd name="T32" fmla="*/ 66 w 90"/>
                <a:gd name="T33" fmla="*/ 18 h 96"/>
                <a:gd name="T34" fmla="*/ 72 w 90"/>
                <a:gd name="T35" fmla="*/ 24 h 96"/>
                <a:gd name="T36" fmla="*/ 72 w 90"/>
                <a:gd name="T37" fmla="*/ 36 h 96"/>
                <a:gd name="T38" fmla="*/ 72 w 90"/>
                <a:gd name="T39" fmla="*/ 48 h 96"/>
                <a:gd name="T40" fmla="*/ 54 w 90"/>
                <a:gd name="T41" fmla="*/ 66 h 96"/>
                <a:gd name="T42" fmla="*/ 48 w 90"/>
                <a:gd name="T43" fmla="*/ 78 h 96"/>
                <a:gd name="T44" fmla="*/ 30 w 90"/>
                <a:gd name="T45" fmla="*/ 66 h 96"/>
                <a:gd name="T46" fmla="*/ 24 w 90"/>
                <a:gd name="T47" fmla="*/ 48 h 96"/>
                <a:gd name="T48" fmla="*/ 18 w 90"/>
                <a:gd name="T49" fmla="*/ 30 h 96"/>
                <a:gd name="T50" fmla="*/ 30 w 90"/>
                <a:gd name="T51" fmla="*/ 12 h 96"/>
                <a:gd name="T52" fmla="*/ 48 w 90"/>
                <a:gd name="T53" fmla="*/ 12 h 96"/>
                <a:gd name="T54" fmla="*/ 48 w 90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>
                <a:gd name="T0" fmla="*/ 0 w 90"/>
                <a:gd name="T1" fmla="*/ 90 h 108"/>
                <a:gd name="T2" fmla="*/ 12 w 90"/>
                <a:gd name="T3" fmla="*/ 102 h 108"/>
                <a:gd name="T4" fmla="*/ 24 w 90"/>
                <a:gd name="T5" fmla="*/ 108 h 108"/>
                <a:gd name="T6" fmla="*/ 54 w 90"/>
                <a:gd name="T7" fmla="*/ 108 h 108"/>
                <a:gd name="T8" fmla="*/ 78 w 90"/>
                <a:gd name="T9" fmla="*/ 96 h 108"/>
                <a:gd name="T10" fmla="*/ 90 w 90"/>
                <a:gd name="T11" fmla="*/ 72 h 108"/>
                <a:gd name="T12" fmla="*/ 84 w 90"/>
                <a:gd name="T13" fmla="*/ 42 h 108"/>
                <a:gd name="T14" fmla="*/ 66 w 90"/>
                <a:gd name="T15" fmla="*/ 24 h 108"/>
                <a:gd name="T16" fmla="*/ 54 w 90"/>
                <a:gd name="T17" fmla="*/ 12 h 108"/>
                <a:gd name="T18" fmla="*/ 48 w 90"/>
                <a:gd name="T19" fmla="*/ 6 h 108"/>
                <a:gd name="T20" fmla="*/ 48 w 90"/>
                <a:gd name="T21" fmla="*/ 6 h 108"/>
                <a:gd name="T22" fmla="*/ 48 w 90"/>
                <a:gd name="T23" fmla="*/ 0 h 108"/>
                <a:gd name="T24" fmla="*/ 24 w 90"/>
                <a:gd name="T25" fmla="*/ 24 h 108"/>
                <a:gd name="T26" fmla="*/ 6 w 90"/>
                <a:gd name="T27" fmla="*/ 48 h 108"/>
                <a:gd name="T28" fmla="*/ 0 w 90"/>
                <a:gd name="T29" fmla="*/ 66 h 108"/>
                <a:gd name="T30" fmla="*/ 0 w 90"/>
                <a:gd name="T31" fmla="*/ 90 h 108"/>
                <a:gd name="T32" fmla="*/ 0 w 90"/>
                <a:gd name="T33" fmla="*/ 90 h 108"/>
                <a:gd name="T34" fmla="*/ 12 w 90"/>
                <a:gd name="T35" fmla="*/ 66 h 108"/>
                <a:gd name="T36" fmla="*/ 18 w 90"/>
                <a:gd name="T37" fmla="*/ 48 h 108"/>
                <a:gd name="T38" fmla="*/ 30 w 90"/>
                <a:gd name="T39" fmla="*/ 36 h 108"/>
                <a:gd name="T40" fmla="*/ 42 w 90"/>
                <a:gd name="T41" fmla="*/ 24 h 108"/>
                <a:gd name="T42" fmla="*/ 48 w 90"/>
                <a:gd name="T43" fmla="*/ 18 h 108"/>
                <a:gd name="T44" fmla="*/ 66 w 90"/>
                <a:gd name="T45" fmla="*/ 30 h 108"/>
                <a:gd name="T46" fmla="*/ 72 w 90"/>
                <a:gd name="T47" fmla="*/ 48 h 108"/>
                <a:gd name="T48" fmla="*/ 78 w 90"/>
                <a:gd name="T49" fmla="*/ 72 h 108"/>
                <a:gd name="T50" fmla="*/ 78 w 90"/>
                <a:gd name="T51" fmla="*/ 84 h 108"/>
                <a:gd name="T52" fmla="*/ 66 w 90"/>
                <a:gd name="T53" fmla="*/ 96 h 108"/>
                <a:gd name="T54" fmla="*/ 42 w 90"/>
                <a:gd name="T55" fmla="*/ 102 h 108"/>
                <a:gd name="T56" fmla="*/ 30 w 90"/>
                <a:gd name="T57" fmla="*/ 96 h 108"/>
                <a:gd name="T58" fmla="*/ 18 w 90"/>
                <a:gd name="T59" fmla="*/ 90 h 108"/>
                <a:gd name="T60" fmla="*/ 12 w 90"/>
                <a:gd name="T61" fmla="*/ 78 h 108"/>
                <a:gd name="T62" fmla="*/ 12 w 90"/>
                <a:gd name="T63" fmla="*/ 66 h 108"/>
                <a:gd name="T64" fmla="*/ 12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>
                <a:gd name="T0" fmla="*/ 102 w 102"/>
                <a:gd name="T1" fmla="*/ 0 h 156"/>
                <a:gd name="T2" fmla="*/ 0 w 102"/>
                <a:gd name="T3" fmla="*/ 6 h 156"/>
                <a:gd name="T4" fmla="*/ 30 w 102"/>
                <a:gd name="T5" fmla="*/ 72 h 156"/>
                <a:gd name="T6" fmla="*/ 30 w 102"/>
                <a:gd name="T7" fmla="*/ 156 h 156"/>
                <a:gd name="T8" fmla="*/ 72 w 102"/>
                <a:gd name="T9" fmla="*/ 156 h 156"/>
                <a:gd name="T10" fmla="*/ 72 w 102"/>
                <a:gd name="T11" fmla="*/ 66 h 156"/>
                <a:gd name="T12" fmla="*/ 102 w 102"/>
                <a:gd name="T13" fmla="*/ 0 h 156"/>
                <a:gd name="T14" fmla="*/ 102 w 102"/>
                <a:gd name="T1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>
                <a:gd name="T0" fmla="*/ 42 w 84"/>
                <a:gd name="T1" fmla="*/ 96 h 96"/>
                <a:gd name="T2" fmla="*/ 66 w 84"/>
                <a:gd name="T3" fmla="*/ 78 h 96"/>
                <a:gd name="T4" fmla="*/ 84 w 84"/>
                <a:gd name="T5" fmla="*/ 54 h 96"/>
                <a:gd name="T6" fmla="*/ 84 w 84"/>
                <a:gd name="T7" fmla="*/ 30 h 96"/>
                <a:gd name="T8" fmla="*/ 66 w 84"/>
                <a:gd name="T9" fmla="*/ 6 h 96"/>
                <a:gd name="T10" fmla="*/ 42 w 84"/>
                <a:gd name="T11" fmla="*/ 0 h 96"/>
                <a:gd name="T12" fmla="*/ 24 w 84"/>
                <a:gd name="T13" fmla="*/ 6 h 96"/>
                <a:gd name="T14" fmla="*/ 12 w 84"/>
                <a:gd name="T15" fmla="*/ 18 h 96"/>
                <a:gd name="T16" fmla="*/ 6 w 84"/>
                <a:gd name="T17" fmla="*/ 30 h 96"/>
                <a:gd name="T18" fmla="*/ 0 w 84"/>
                <a:gd name="T19" fmla="*/ 42 h 96"/>
                <a:gd name="T20" fmla="*/ 12 w 84"/>
                <a:gd name="T21" fmla="*/ 66 h 96"/>
                <a:gd name="T22" fmla="*/ 30 w 84"/>
                <a:gd name="T23" fmla="*/ 84 h 96"/>
                <a:gd name="T24" fmla="*/ 42 w 84"/>
                <a:gd name="T25" fmla="*/ 96 h 96"/>
                <a:gd name="T26" fmla="*/ 42 w 84"/>
                <a:gd name="T27" fmla="*/ 96 h 96"/>
                <a:gd name="T28" fmla="*/ 48 w 84"/>
                <a:gd name="T29" fmla="*/ 12 h 96"/>
                <a:gd name="T30" fmla="*/ 66 w 84"/>
                <a:gd name="T31" fmla="*/ 18 h 96"/>
                <a:gd name="T32" fmla="*/ 72 w 84"/>
                <a:gd name="T33" fmla="*/ 30 h 96"/>
                <a:gd name="T34" fmla="*/ 72 w 84"/>
                <a:gd name="T35" fmla="*/ 42 h 96"/>
                <a:gd name="T36" fmla="*/ 66 w 84"/>
                <a:gd name="T37" fmla="*/ 54 h 96"/>
                <a:gd name="T38" fmla="*/ 54 w 84"/>
                <a:gd name="T39" fmla="*/ 72 h 96"/>
                <a:gd name="T40" fmla="*/ 42 w 84"/>
                <a:gd name="T41" fmla="*/ 84 h 96"/>
                <a:gd name="T42" fmla="*/ 42 w 84"/>
                <a:gd name="T43" fmla="*/ 84 h 96"/>
                <a:gd name="T44" fmla="*/ 30 w 84"/>
                <a:gd name="T45" fmla="*/ 72 h 96"/>
                <a:gd name="T46" fmla="*/ 18 w 84"/>
                <a:gd name="T47" fmla="*/ 54 h 96"/>
                <a:gd name="T48" fmla="*/ 18 w 84"/>
                <a:gd name="T49" fmla="*/ 30 h 96"/>
                <a:gd name="T50" fmla="*/ 30 w 84"/>
                <a:gd name="T51" fmla="*/ 18 h 96"/>
                <a:gd name="T52" fmla="*/ 48 w 84"/>
                <a:gd name="T53" fmla="*/ 12 h 96"/>
                <a:gd name="T54" fmla="*/ 48 w 84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>
                <a:gd name="T0" fmla="*/ 6 w 90"/>
                <a:gd name="T1" fmla="*/ 90 h 108"/>
                <a:gd name="T2" fmla="*/ 18 w 90"/>
                <a:gd name="T3" fmla="*/ 102 h 108"/>
                <a:gd name="T4" fmla="*/ 30 w 90"/>
                <a:gd name="T5" fmla="*/ 108 h 108"/>
                <a:gd name="T6" fmla="*/ 60 w 90"/>
                <a:gd name="T7" fmla="*/ 108 h 108"/>
                <a:gd name="T8" fmla="*/ 84 w 90"/>
                <a:gd name="T9" fmla="*/ 96 h 108"/>
                <a:gd name="T10" fmla="*/ 90 w 90"/>
                <a:gd name="T11" fmla="*/ 84 h 108"/>
                <a:gd name="T12" fmla="*/ 90 w 90"/>
                <a:gd name="T13" fmla="*/ 66 h 108"/>
                <a:gd name="T14" fmla="*/ 84 w 90"/>
                <a:gd name="T15" fmla="*/ 36 h 108"/>
                <a:gd name="T16" fmla="*/ 72 w 90"/>
                <a:gd name="T17" fmla="*/ 18 h 108"/>
                <a:gd name="T18" fmla="*/ 60 w 90"/>
                <a:gd name="T19" fmla="*/ 6 h 108"/>
                <a:gd name="T20" fmla="*/ 54 w 90"/>
                <a:gd name="T21" fmla="*/ 0 h 108"/>
                <a:gd name="T22" fmla="*/ 54 w 90"/>
                <a:gd name="T23" fmla="*/ 0 h 108"/>
                <a:gd name="T24" fmla="*/ 48 w 90"/>
                <a:gd name="T25" fmla="*/ 0 h 108"/>
                <a:gd name="T26" fmla="*/ 24 w 90"/>
                <a:gd name="T27" fmla="*/ 24 h 108"/>
                <a:gd name="T28" fmla="*/ 12 w 90"/>
                <a:gd name="T29" fmla="*/ 48 h 108"/>
                <a:gd name="T30" fmla="*/ 0 w 90"/>
                <a:gd name="T31" fmla="*/ 66 h 108"/>
                <a:gd name="T32" fmla="*/ 6 w 90"/>
                <a:gd name="T33" fmla="*/ 90 h 108"/>
                <a:gd name="T34" fmla="*/ 6 w 90"/>
                <a:gd name="T35" fmla="*/ 90 h 108"/>
                <a:gd name="T36" fmla="*/ 18 w 90"/>
                <a:gd name="T37" fmla="*/ 66 h 108"/>
                <a:gd name="T38" fmla="*/ 24 w 90"/>
                <a:gd name="T39" fmla="*/ 48 h 108"/>
                <a:gd name="T40" fmla="*/ 36 w 90"/>
                <a:gd name="T41" fmla="*/ 30 h 108"/>
                <a:gd name="T42" fmla="*/ 42 w 90"/>
                <a:gd name="T43" fmla="*/ 18 h 108"/>
                <a:gd name="T44" fmla="*/ 48 w 90"/>
                <a:gd name="T45" fmla="*/ 12 h 108"/>
                <a:gd name="T46" fmla="*/ 78 w 90"/>
                <a:gd name="T47" fmla="*/ 42 h 108"/>
                <a:gd name="T48" fmla="*/ 84 w 90"/>
                <a:gd name="T49" fmla="*/ 66 h 108"/>
                <a:gd name="T50" fmla="*/ 66 w 90"/>
                <a:gd name="T51" fmla="*/ 90 h 108"/>
                <a:gd name="T52" fmla="*/ 54 w 90"/>
                <a:gd name="T53" fmla="*/ 96 h 108"/>
                <a:gd name="T54" fmla="*/ 42 w 90"/>
                <a:gd name="T55" fmla="*/ 96 h 108"/>
                <a:gd name="T56" fmla="*/ 30 w 90"/>
                <a:gd name="T57" fmla="*/ 96 h 108"/>
                <a:gd name="T58" fmla="*/ 24 w 90"/>
                <a:gd name="T59" fmla="*/ 84 h 108"/>
                <a:gd name="T60" fmla="*/ 18 w 90"/>
                <a:gd name="T61" fmla="*/ 78 h 108"/>
                <a:gd name="T62" fmla="*/ 18 w 90"/>
                <a:gd name="T63" fmla="*/ 66 h 108"/>
                <a:gd name="T64" fmla="*/ 18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>
                <a:gd name="T0" fmla="*/ 30 w 66"/>
                <a:gd name="T1" fmla="*/ 96 h 96"/>
                <a:gd name="T2" fmla="*/ 54 w 66"/>
                <a:gd name="T3" fmla="*/ 72 h 96"/>
                <a:gd name="T4" fmla="*/ 66 w 66"/>
                <a:gd name="T5" fmla="*/ 48 h 96"/>
                <a:gd name="T6" fmla="*/ 66 w 66"/>
                <a:gd name="T7" fmla="*/ 24 h 96"/>
                <a:gd name="T8" fmla="*/ 54 w 66"/>
                <a:gd name="T9" fmla="*/ 6 h 96"/>
                <a:gd name="T10" fmla="*/ 30 w 66"/>
                <a:gd name="T11" fmla="*/ 0 h 96"/>
                <a:gd name="T12" fmla="*/ 18 w 66"/>
                <a:gd name="T13" fmla="*/ 0 h 96"/>
                <a:gd name="T14" fmla="*/ 6 w 66"/>
                <a:gd name="T15" fmla="*/ 12 h 96"/>
                <a:gd name="T16" fmla="*/ 0 w 66"/>
                <a:gd name="T17" fmla="*/ 36 h 96"/>
                <a:gd name="T18" fmla="*/ 6 w 66"/>
                <a:gd name="T19" fmla="*/ 60 h 96"/>
                <a:gd name="T20" fmla="*/ 18 w 66"/>
                <a:gd name="T21" fmla="*/ 84 h 96"/>
                <a:gd name="T22" fmla="*/ 30 w 66"/>
                <a:gd name="T23" fmla="*/ 96 h 96"/>
                <a:gd name="T24" fmla="*/ 30 w 66"/>
                <a:gd name="T25" fmla="*/ 96 h 96"/>
                <a:gd name="T26" fmla="*/ 30 w 66"/>
                <a:gd name="T27" fmla="*/ 12 h 96"/>
                <a:gd name="T28" fmla="*/ 48 w 66"/>
                <a:gd name="T29" fmla="*/ 18 h 96"/>
                <a:gd name="T30" fmla="*/ 54 w 66"/>
                <a:gd name="T31" fmla="*/ 24 h 96"/>
                <a:gd name="T32" fmla="*/ 54 w 66"/>
                <a:gd name="T33" fmla="*/ 36 h 96"/>
                <a:gd name="T34" fmla="*/ 48 w 66"/>
                <a:gd name="T35" fmla="*/ 48 h 96"/>
                <a:gd name="T36" fmla="*/ 36 w 66"/>
                <a:gd name="T37" fmla="*/ 66 h 96"/>
                <a:gd name="T38" fmla="*/ 30 w 66"/>
                <a:gd name="T39" fmla="*/ 78 h 96"/>
                <a:gd name="T40" fmla="*/ 18 w 66"/>
                <a:gd name="T41" fmla="*/ 66 h 96"/>
                <a:gd name="T42" fmla="*/ 12 w 66"/>
                <a:gd name="T43" fmla="*/ 48 h 96"/>
                <a:gd name="T44" fmla="*/ 6 w 66"/>
                <a:gd name="T45" fmla="*/ 30 h 96"/>
                <a:gd name="T46" fmla="*/ 18 w 66"/>
                <a:gd name="T47" fmla="*/ 12 h 96"/>
                <a:gd name="T48" fmla="*/ 30 w 66"/>
                <a:gd name="T49" fmla="*/ 12 h 96"/>
                <a:gd name="T50" fmla="*/ 30 w 66"/>
                <a:gd name="T51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>
                <a:gd name="T0" fmla="*/ 2577 w 2594"/>
                <a:gd name="T1" fmla="*/ 0 h 444"/>
                <a:gd name="T2" fmla="*/ 2594 w 2594"/>
                <a:gd name="T3" fmla="*/ 72 h 444"/>
                <a:gd name="T4" fmla="*/ 6 w 2594"/>
                <a:gd name="T5" fmla="*/ 444 h 444"/>
                <a:gd name="T6" fmla="*/ 0 w 2594"/>
                <a:gd name="T7" fmla="*/ 396 h 444"/>
                <a:gd name="T8" fmla="*/ 1225 w 2594"/>
                <a:gd name="T9" fmla="*/ 96 h 444"/>
                <a:gd name="T10" fmla="*/ 1351 w 2594"/>
                <a:gd name="T11" fmla="*/ 78 h 444"/>
                <a:gd name="T12" fmla="*/ 2577 w 2594"/>
                <a:gd name="T13" fmla="*/ 0 h 444"/>
                <a:gd name="T14" fmla="*/ 2577 w 2594"/>
                <a:gd name="T15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>
                <a:gd name="T0" fmla="*/ 36 w 84"/>
                <a:gd name="T1" fmla="*/ 95 h 95"/>
                <a:gd name="T2" fmla="*/ 60 w 84"/>
                <a:gd name="T3" fmla="*/ 77 h 95"/>
                <a:gd name="T4" fmla="*/ 78 w 84"/>
                <a:gd name="T5" fmla="*/ 53 h 95"/>
                <a:gd name="T6" fmla="*/ 84 w 84"/>
                <a:gd name="T7" fmla="*/ 42 h 95"/>
                <a:gd name="T8" fmla="*/ 84 w 84"/>
                <a:gd name="T9" fmla="*/ 30 h 95"/>
                <a:gd name="T10" fmla="*/ 72 w 84"/>
                <a:gd name="T11" fmla="*/ 6 h 95"/>
                <a:gd name="T12" fmla="*/ 42 w 84"/>
                <a:gd name="T13" fmla="*/ 0 h 95"/>
                <a:gd name="T14" fmla="*/ 30 w 84"/>
                <a:gd name="T15" fmla="*/ 0 h 95"/>
                <a:gd name="T16" fmla="*/ 12 w 84"/>
                <a:gd name="T17" fmla="*/ 12 h 95"/>
                <a:gd name="T18" fmla="*/ 0 w 84"/>
                <a:gd name="T19" fmla="*/ 24 h 95"/>
                <a:gd name="T20" fmla="*/ 0 w 84"/>
                <a:gd name="T21" fmla="*/ 36 h 95"/>
                <a:gd name="T22" fmla="*/ 6 w 84"/>
                <a:gd name="T23" fmla="*/ 59 h 95"/>
                <a:gd name="T24" fmla="*/ 24 w 84"/>
                <a:gd name="T25" fmla="*/ 83 h 95"/>
                <a:gd name="T26" fmla="*/ 36 w 84"/>
                <a:gd name="T27" fmla="*/ 95 h 95"/>
                <a:gd name="T28" fmla="*/ 36 w 84"/>
                <a:gd name="T29" fmla="*/ 95 h 95"/>
                <a:gd name="T30" fmla="*/ 48 w 84"/>
                <a:gd name="T31" fmla="*/ 12 h 95"/>
                <a:gd name="T32" fmla="*/ 66 w 84"/>
                <a:gd name="T33" fmla="*/ 18 h 95"/>
                <a:gd name="T34" fmla="*/ 72 w 84"/>
                <a:gd name="T35" fmla="*/ 30 h 95"/>
                <a:gd name="T36" fmla="*/ 72 w 84"/>
                <a:gd name="T37" fmla="*/ 42 h 95"/>
                <a:gd name="T38" fmla="*/ 66 w 84"/>
                <a:gd name="T39" fmla="*/ 53 h 95"/>
                <a:gd name="T40" fmla="*/ 48 w 84"/>
                <a:gd name="T41" fmla="*/ 71 h 95"/>
                <a:gd name="T42" fmla="*/ 42 w 84"/>
                <a:gd name="T43" fmla="*/ 77 h 95"/>
                <a:gd name="T44" fmla="*/ 36 w 84"/>
                <a:gd name="T45" fmla="*/ 77 h 95"/>
                <a:gd name="T46" fmla="*/ 24 w 84"/>
                <a:gd name="T47" fmla="*/ 65 h 95"/>
                <a:gd name="T48" fmla="*/ 18 w 84"/>
                <a:gd name="T49" fmla="*/ 48 h 95"/>
                <a:gd name="T50" fmla="*/ 18 w 84"/>
                <a:gd name="T51" fmla="*/ 30 h 95"/>
                <a:gd name="T52" fmla="*/ 30 w 84"/>
                <a:gd name="T53" fmla="*/ 12 h 95"/>
                <a:gd name="T54" fmla="*/ 48 w 84"/>
                <a:gd name="T55" fmla="*/ 12 h 95"/>
                <a:gd name="T56" fmla="*/ 48 w 84"/>
                <a:gd name="T57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>
                <a:gd name="T0" fmla="*/ 12 w 90"/>
                <a:gd name="T1" fmla="*/ 96 h 108"/>
                <a:gd name="T2" fmla="*/ 24 w 90"/>
                <a:gd name="T3" fmla="*/ 108 h 108"/>
                <a:gd name="T4" fmla="*/ 42 w 90"/>
                <a:gd name="T5" fmla="*/ 108 h 108"/>
                <a:gd name="T6" fmla="*/ 66 w 90"/>
                <a:gd name="T7" fmla="*/ 102 h 108"/>
                <a:gd name="T8" fmla="*/ 84 w 90"/>
                <a:gd name="T9" fmla="*/ 78 h 108"/>
                <a:gd name="T10" fmla="*/ 90 w 90"/>
                <a:gd name="T11" fmla="*/ 66 h 108"/>
                <a:gd name="T12" fmla="*/ 84 w 90"/>
                <a:gd name="T13" fmla="*/ 48 h 108"/>
                <a:gd name="T14" fmla="*/ 66 w 90"/>
                <a:gd name="T15" fmla="*/ 24 h 108"/>
                <a:gd name="T16" fmla="*/ 48 w 90"/>
                <a:gd name="T17" fmla="*/ 12 h 108"/>
                <a:gd name="T18" fmla="*/ 36 w 90"/>
                <a:gd name="T19" fmla="*/ 0 h 108"/>
                <a:gd name="T20" fmla="*/ 30 w 90"/>
                <a:gd name="T21" fmla="*/ 0 h 108"/>
                <a:gd name="T22" fmla="*/ 30 w 90"/>
                <a:gd name="T23" fmla="*/ 0 h 108"/>
                <a:gd name="T24" fmla="*/ 24 w 90"/>
                <a:gd name="T25" fmla="*/ 0 h 108"/>
                <a:gd name="T26" fmla="*/ 12 w 90"/>
                <a:gd name="T27" fmla="*/ 30 h 108"/>
                <a:gd name="T28" fmla="*/ 0 w 90"/>
                <a:gd name="T29" fmla="*/ 54 h 108"/>
                <a:gd name="T30" fmla="*/ 0 w 90"/>
                <a:gd name="T31" fmla="*/ 78 h 108"/>
                <a:gd name="T32" fmla="*/ 12 w 90"/>
                <a:gd name="T33" fmla="*/ 96 h 108"/>
                <a:gd name="T34" fmla="*/ 12 w 90"/>
                <a:gd name="T35" fmla="*/ 96 h 108"/>
                <a:gd name="T36" fmla="*/ 12 w 90"/>
                <a:gd name="T37" fmla="*/ 72 h 108"/>
                <a:gd name="T38" fmla="*/ 18 w 90"/>
                <a:gd name="T39" fmla="*/ 54 h 108"/>
                <a:gd name="T40" fmla="*/ 24 w 90"/>
                <a:gd name="T41" fmla="*/ 36 h 108"/>
                <a:gd name="T42" fmla="*/ 30 w 90"/>
                <a:gd name="T43" fmla="*/ 18 h 108"/>
                <a:gd name="T44" fmla="*/ 30 w 90"/>
                <a:gd name="T45" fmla="*/ 12 h 108"/>
                <a:gd name="T46" fmla="*/ 48 w 90"/>
                <a:gd name="T47" fmla="*/ 24 h 108"/>
                <a:gd name="T48" fmla="*/ 66 w 90"/>
                <a:gd name="T49" fmla="*/ 36 h 108"/>
                <a:gd name="T50" fmla="*/ 78 w 90"/>
                <a:gd name="T51" fmla="*/ 54 h 108"/>
                <a:gd name="T52" fmla="*/ 78 w 90"/>
                <a:gd name="T53" fmla="*/ 72 h 108"/>
                <a:gd name="T54" fmla="*/ 72 w 90"/>
                <a:gd name="T55" fmla="*/ 84 h 108"/>
                <a:gd name="T56" fmla="*/ 48 w 90"/>
                <a:gd name="T57" fmla="*/ 96 h 108"/>
                <a:gd name="T58" fmla="*/ 36 w 90"/>
                <a:gd name="T59" fmla="*/ 96 h 108"/>
                <a:gd name="T60" fmla="*/ 24 w 90"/>
                <a:gd name="T61" fmla="*/ 90 h 108"/>
                <a:gd name="T62" fmla="*/ 18 w 90"/>
                <a:gd name="T63" fmla="*/ 84 h 108"/>
                <a:gd name="T64" fmla="*/ 12 w 90"/>
                <a:gd name="T65" fmla="*/ 72 h 108"/>
                <a:gd name="T66" fmla="*/ 12 w 90"/>
                <a:gd name="T67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>
                <a:gd name="T0" fmla="*/ 71 w 71"/>
                <a:gd name="T1" fmla="*/ 90 h 90"/>
                <a:gd name="T2" fmla="*/ 71 w 71"/>
                <a:gd name="T3" fmla="*/ 60 h 90"/>
                <a:gd name="T4" fmla="*/ 71 w 71"/>
                <a:gd name="T5" fmla="*/ 36 h 90"/>
                <a:gd name="T6" fmla="*/ 60 w 71"/>
                <a:gd name="T7" fmla="*/ 12 h 90"/>
                <a:gd name="T8" fmla="*/ 36 w 71"/>
                <a:gd name="T9" fmla="*/ 0 h 90"/>
                <a:gd name="T10" fmla="*/ 12 w 71"/>
                <a:gd name="T11" fmla="*/ 12 h 90"/>
                <a:gd name="T12" fmla="*/ 0 w 71"/>
                <a:gd name="T13" fmla="*/ 36 h 90"/>
                <a:gd name="T14" fmla="*/ 6 w 71"/>
                <a:gd name="T15" fmla="*/ 60 h 90"/>
                <a:gd name="T16" fmla="*/ 30 w 71"/>
                <a:gd name="T17" fmla="*/ 78 h 90"/>
                <a:gd name="T18" fmla="*/ 54 w 71"/>
                <a:gd name="T19" fmla="*/ 90 h 90"/>
                <a:gd name="T20" fmla="*/ 71 w 71"/>
                <a:gd name="T21" fmla="*/ 90 h 90"/>
                <a:gd name="T22" fmla="*/ 71 w 71"/>
                <a:gd name="T23" fmla="*/ 90 h 90"/>
                <a:gd name="T24" fmla="*/ 24 w 71"/>
                <a:gd name="T25" fmla="*/ 18 h 90"/>
                <a:gd name="T26" fmla="*/ 42 w 71"/>
                <a:gd name="T27" fmla="*/ 18 h 90"/>
                <a:gd name="T28" fmla="*/ 54 w 71"/>
                <a:gd name="T29" fmla="*/ 18 h 90"/>
                <a:gd name="T30" fmla="*/ 60 w 71"/>
                <a:gd name="T31" fmla="*/ 42 h 90"/>
                <a:gd name="T32" fmla="*/ 60 w 71"/>
                <a:gd name="T33" fmla="*/ 66 h 90"/>
                <a:gd name="T34" fmla="*/ 60 w 71"/>
                <a:gd name="T35" fmla="*/ 72 h 90"/>
                <a:gd name="T36" fmla="*/ 60 w 71"/>
                <a:gd name="T37" fmla="*/ 78 h 90"/>
                <a:gd name="T38" fmla="*/ 42 w 71"/>
                <a:gd name="T39" fmla="*/ 72 h 90"/>
                <a:gd name="T40" fmla="*/ 24 w 71"/>
                <a:gd name="T41" fmla="*/ 66 h 90"/>
                <a:gd name="T42" fmla="*/ 12 w 71"/>
                <a:gd name="T43" fmla="*/ 48 h 90"/>
                <a:gd name="T44" fmla="*/ 12 w 71"/>
                <a:gd name="T45" fmla="*/ 30 h 90"/>
                <a:gd name="T46" fmla="*/ 24 w 71"/>
                <a:gd name="T47" fmla="*/ 18 h 90"/>
                <a:gd name="T48" fmla="*/ 24 w 71"/>
                <a:gd name="T49" fmla="*/ 1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>
                <a:gd name="T0" fmla="*/ 66 w 90"/>
                <a:gd name="T1" fmla="*/ 96 h 96"/>
                <a:gd name="T2" fmla="*/ 78 w 90"/>
                <a:gd name="T3" fmla="*/ 66 h 96"/>
                <a:gd name="T4" fmla="*/ 90 w 90"/>
                <a:gd name="T5" fmla="*/ 42 h 96"/>
                <a:gd name="T6" fmla="*/ 78 w 90"/>
                <a:gd name="T7" fmla="*/ 18 h 96"/>
                <a:gd name="T8" fmla="*/ 60 w 90"/>
                <a:gd name="T9" fmla="*/ 0 h 96"/>
                <a:gd name="T10" fmla="*/ 30 w 90"/>
                <a:gd name="T11" fmla="*/ 6 h 96"/>
                <a:gd name="T12" fmla="*/ 18 w 90"/>
                <a:gd name="T13" fmla="*/ 18 h 96"/>
                <a:gd name="T14" fmla="*/ 6 w 90"/>
                <a:gd name="T15" fmla="*/ 30 h 96"/>
                <a:gd name="T16" fmla="*/ 0 w 90"/>
                <a:gd name="T17" fmla="*/ 42 h 96"/>
                <a:gd name="T18" fmla="*/ 6 w 90"/>
                <a:gd name="T19" fmla="*/ 60 h 96"/>
                <a:gd name="T20" fmla="*/ 24 w 90"/>
                <a:gd name="T21" fmla="*/ 78 h 96"/>
                <a:gd name="T22" fmla="*/ 48 w 90"/>
                <a:gd name="T23" fmla="*/ 90 h 96"/>
                <a:gd name="T24" fmla="*/ 66 w 90"/>
                <a:gd name="T25" fmla="*/ 96 h 96"/>
                <a:gd name="T26" fmla="*/ 66 w 90"/>
                <a:gd name="T27" fmla="*/ 96 h 96"/>
                <a:gd name="T28" fmla="*/ 42 w 90"/>
                <a:gd name="T29" fmla="*/ 18 h 96"/>
                <a:gd name="T30" fmla="*/ 60 w 90"/>
                <a:gd name="T31" fmla="*/ 18 h 96"/>
                <a:gd name="T32" fmla="*/ 72 w 90"/>
                <a:gd name="T33" fmla="*/ 24 h 96"/>
                <a:gd name="T34" fmla="*/ 72 w 90"/>
                <a:gd name="T35" fmla="*/ 36 h 96"/>
                <a:gd name="T36" fmla="*/ 72 w 90"/>
                <a:gd name="T37" fmla="*/ 48 h 96"/>
                <a:gd name="T38" fmla="*/ 66 w 90"/>
                <a:gd name="T39" fmla="*/ 72 h 96"/>
                <a:gd name="T40" fmla="*/ 60 w 90"/>
                <a:gd name="T41" fmla="*/ 78 h 96"/>
                <a:gd name="T42" fmla="*/ 60 w 90"/>
                <a:gd name="T43" fmla="*/ 84 h 96"/>
                <a:gd name="T44" fmla="*/ 42 w 90"/>
                <a:gd name="T45" fmla="*/ 72 h 96"/>
                <a:gd name="T46" fmla="*/ 30 w 90"/>
                <a:gd name="T47" fmla="*/ 66 h 96"/>
                <a:gd name="T48" fmla="*/ 18 w 90"/>
                <a:gd name="T49" fmla="*/ 42 h 96"/>
                <a:gd name="T50" fmla="*/ 24 w 90"/>
                <a:gd name="T51" fmla="*/ 30 h 96"/>
                <a:gd name="T52" fmla="*/ 42 w 90"/>
                <a:gd name="T53" fmla="*/ 18 h 96"/>
                <a:gd name="T54" fmla="*/ 42 w 90"/>
                <a:gd name="T55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>
                <a:gd name="T0" fmla="*/ 0 w 72"/>
                <a:gd name="T1" fmla="*/ 90 h 108"/>
                <a:gd name="T2" fmla="*/ 12 w 72"/>
                <a:gd name="T3" fmla="*/ 102 h 108"/>
                <a:gd name="T4" fmla="*/ 24 w 72"/>
                <a:gd name="T5" fmla="*/ 108 h 108"/>
                <a:gd name="T6" fmla="*/ 48 w 72"/>
                <a:gd name="T7" fmla="*/ 108 h 108"/>
                <a:gd name="T8" fmla="*/ 66 w 72"/>
                <a:gd name="T9" fmla="*/ 96 h 108"/>
                <a:gd name="T10" fmla="*/ 72 w 72"/>
                <a:gd name="T11" fmla="*/ 66 h 108"/>
                <a:gd name="T12" fmla="*/ 66 w 72"/>
                <a:gd name="T13" fmla="*/ 42 h 108"/>
                <a:gd name="T14" fmla="*/ 60 w 72"/>
                <a:gd name="T15" fmla="*/ 18 h 108"/>
                <a:gd name="T16" fmla="*/ 48 w 72"/>
                <a:gd name="T17" fmla="*/ 6 h 108"/>
                <a:gd name="T18" fmla="*/ 42 w 72"/>
                <a:gd name="T19" fmla="*/ 0 h 108"/>
                <a:gd name="T20" fmla="*/ 42 w 72"/>
                <a:gd name="T21" fmla="*/ 0 h 108"/>
                <a:gd name="T22" fmla="*/ 36 w 72"/>
                <a:gd name="T23" fmla="*/ 0 h 108"/>
                <a:gd name="T24" fmla="*/ 18 w 72"/>
                <a:gd name="T25" fmla="*/ 24 h 108"/>
                <a:gd name="T26" fmla="*/ 6 w 72"/>
                <a:gd name="T27" fmla="*/ 48 h 108"/>
                <a:gd name="T28" fmla="*/ 0 w 72"/>
                <a:gd name="T29" fmla="*/ 66 h 108"/>
                <a:gd name="T30" fmla="*/ 0 w 72"/>
                <a:gd name="T31" fmla="*/ 90 h 108"/>
                <a:gd name="T32" fmla="*/ 0 w 72"/>
                <a:gd name="T33" fmla="*/ 90 h 108"/>
                <a:gd name="T34" fmla="*/ 12 w 72"/>
                <a:gd name="T35" fmla="*/ 66 h 108"/>
                <a:gd name="T36" fmla="*/ 18 w 72"/>
                <a:gd name="T37" fmla="*/ 48 h 108"/>
                <a:gd name="T38" fmla="*/ 24 w 72"/>
                <a:gd name="T39" fmla="*/ 36 h 108"/>
                <a:gd name="T40" fmla="*/ 30 w 72"/>
                <a:gd name="T41" fmla="*/ 24 h 108"/>
                <a:gd name="T42" fmla="*/ 36 w 72"/>
                <a:gd name="T43" fmla="*/ 18 h 108"/>
                <a:gd name="T44" fmla="*/ 54 w 72"/>
                <a:gd name="T45" fmla="*/ 30 h 108"/>
                <a:gd name="T46" fmla="*/ 60 w 72"/>
                <a:gd name="T47" fmla="*/ 48 h 108"/>
                <a:gd name="T48" fmla="*/ 66 w 72"/>
                <a:gd name="T49" fmla="*/ 72 h 108"/>
                <a:gd name="T50" fmla="*/ 66 w 72"/>
                <a:gd name="T51" fmla="*/ 84 h 108"/>
                <a:gd name="T52" fmla="*/ 54 w 72"/>
                <a:gd name="T53" fmla="*/ 96 h 108"/>
                <a:gd name="T54" fmla="*/ 30 w 72"/>
                <a:gd name="T55" fmla="*/ 102 h 108"/>
                <a:gd name="T56" fmla="*/ 24 w 72"/>
                <a:gd name="T57" fmla="*/ 96 h 108"/>
                <a:gd name="T58" fmla="*/ 12 w 72"/>
                <a:gd name="T59" fmla="*/ 90 h 108"/>
                <a:gd name="T60" fmla="*/ 12 w 72"/>
                <a:gd name="T61" fmla="*/ 78 h 108"/>
                <a:gd name="T62" fmla="*/ 12 w 72"/>
                <a:gd name="T63" fmla="*/ 66 h 108"/>
                <a:gd name="T64" fmla="*/ 12 w 72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>
                <a:gd name="T0" fmla="*/ 252 w 252"/>
                <a:gd name="T1" fmla="*/ 1576 h 1576"/>
                <a:gd name="T2" fmla="*/ 12 w 252"/>
                <a:gd name="T3" fmla="*/ 84 h 1576"/>
                <a:gd name="T4" fmla="*/ 12 w 252"/>
                <a:gd name="T5" fmla="*/ 60 h 1576"/>
                <a:gd name="T6" fmla="*/ 0 w 252"/>
                <a:gd name="T7" fmla="*/ 12 h 1576"/>
                <a:gd name="T8" fmla="*/ 72 w 252"/>
                <a:gd name="T9" fmla="*/ 0 h 1576"/>
                <a:gd name="T10" fmla="*/ 72 w 252"/>
                <a:gd name="T11" fmla="*/ 0 h 1576"/>
                <a:gd name="T12" fmla="*/ 78 w 252"/>
                <a:gd name="T13" fmla="*/ 48 h 1576"/>
                <a:gd name="T14" fmla="*/ 88 w 252"/>
                <a:gd name="T15" fmla="*/ 66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>
                <a:gd name="T0" fmla="*/ 161 w 316"/>
                <a:gd name="T1" fmla="*/ 0 h 138"/>
                <a:gd name="T2" fmla="*/ 227 w 316"/>
                <a:gd name="T3" fmla="*/ 6 h 138"/>
                <a:gd name="T4" fmla="*/ 275 w 316"/>
                <a:gd name="T5" fmla="*/ 36 h 138"/>
                <a:gd name="T6" fmla="*/ 304 w 316"/>
                <a:gd name="T7" fmla="*/ 78 h 138"/>
                <a:gd name="T8" fmla="*/ 316 w 316"/>
                <a:gd name="T9" fmla="*/ 138 h 138"/>
                <a:gd name="T10" fmla="*/ 0 w 316"/>
                <a:gd name="T11" fmla="*/ 138 h 138"/>
                <a:gd name="T12" fmla="*/ 11 w 316"/>
                <a:gd name="T13" fmla="*/ 78 h 138"/>
                <a:gd name="T14" fmla="*/ 47 w 316"/>
                <a:gd name="T15" fmla="*/ 36 h 138"/>
                <a:gd name="T16" fmla="*/ 95 w 316"/>
                <a:gd name="T17" fmla="*/ 6 h 138"/>
                <a:gd name="T18" fmla="*/ 161 w 316"/>
                <a:gd name="T19" fmla="*/ 0 h 138"/>
                <a:gd name="T20" fmla="*/ 161 w 316"/>
                <a:gd name="T21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7927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37928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9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" name="Rectangle 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3AD94-1EA8-4B65-A401-0633FBBEC7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25EC24-9AEE-455B-9573-7288B2F5AE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91C58C-D691-478B-946E-85D7CA42E3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6CBA40-FDA0-4AA6-9581-DCEA77E0B4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10C73-DEBB-4955-B1D4-0ABF08BF0A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4FF5C2-B574-4FD4-B797-79DEC87813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59E5DF-C35C-40C7-BD04-00BABCBA81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897108-9F68-431D-A4BD-31574F125AF2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7A489D-0B9F-48BA-97AE-F30BB0EB07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E4364-ECC4-494A-B6F0-33266F3CE4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A8D577-1EBF-4A72-A70F-C18AD3ABDD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A1F82-6D12-4054-9C95-857539A7FE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4EAD4E-2B4C-47B3-B132-03F394FA16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F8FFA0-B22D-4C70-B7B3-B286D11A75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68627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68628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82EAA-389A-4473-8940-A274909E28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77F38B-6427-4A21-9CC6-E8F8009AD8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A6C360-A90E-4594-A8D0-3B4E84C347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9BA576-8533-4A47-AF20-438AF408A0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D504E5-FEE2-4196-A132-2A07EF0B68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897108-9F68-431D-A4BD-31574F125AF2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7A489D-0B9F-48BA-97AE-F30BB0EB07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58096-AAD7-45F5-B753-D8580684B3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8A16D8-9478-4560-B172-E549F912AB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88A348-5B8D-40DD-B287-A1C725ECE6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450CB-075B-4B5F-B5F8-414C7C6423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BA1630-2630-4847-979B-2C0D0D157C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4D63A0-9AB7-4E41-8607-E77E6672A8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C465AB-B627-40A9-AEB9-62ECFABFAD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itlemaster_m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ltGray"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6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362200" y="3429000"/>
            <a:ext cx="6400800" cy="14478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71687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1371600"/>
            <a:ext cx="7620000" cy="20574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127EBB-3555-479F-A988-ADFA44B231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DDAE2E-C3EA-4981-8821-D635F3C54D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49563D-53A2-41D3-B07F-F08EE40F42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897108-9F68-431D-A4BD-31574F125AF2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7A489D-0B9F-48BA-97AE-F30BB0EB07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7150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A1D759-9048-418A-B24A-7B53864DF4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AAE908-CC33-4600-BA08-036B6D7AAA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A15447-FFF1-4CBC-A70C-108A6054FC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7485E6-56F1-4204-9523-C547B2F49F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167A8B-CE2F-435E-B880-7DCCEB3D8D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E018CC-B57A-43E0-83B2-8F13C8B710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90F2E9-BF8A-4C1F-96CE-BBCA040489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39000" y="228600"/>
            <a:ext cx="1600200" cy="5867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438400" y="228600"/>
            <a:ext cx="46482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9FEC26-35F5-4B2E-9F61-57338E61B3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7681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7681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5555D920-7F1C-48A4-A617-09BB93676F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2A4EB-A7E5-42D1-A76C-9671390DED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897108-9F68-431D-A4BD-31574F125AF2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7A489D-0B9F-48BA-97AE-F30BB0EB07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04F21-3C9C-4B85-8E58-C0EF731022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7A143-BD11-419A-9D6D-66151CFE08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920115-9820-42C2-A259-E1557E51A6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7A4D51-641D-4652-AEAA-E0E496DDE8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CC4107-6380-4479-B250-59381550DE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37E14A-1043-4520-B55F-AE0782983E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6C06E8-1553-4845-B3C0-D8F90FC40B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4FB142-8488-4B85-8950-4D29BE10BE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2D4FD5-1B66-41F5-AC25-16706A6D10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DA91C4-1C82-4D54-B16D-214017AAAF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897108-9F68-431D-A4BD-31574F125AF2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7A489D-0B9F-48BA-97AE-F30BB0EB07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T0" fmla="*/ 0 w 1000"/>
              <a:gd name="T1" fmla="*/ 0 h 1000"/>
              <a:gd name="T2" fmla="*/ 4803343 w 1000"/>
              <a:gd name="T3" fmla="*/ 0 h 1000"/>
              <a:gd name="T4" fmla="*/ 4803343 w 1000"/>
              <a:gd name="T5" fmla="*/ 109538 h 1000"/>
              <a:gd name="T6" fmla="*/ 0 w 1000"/>
              <a:gd name="T7" fmla="*/ 109538 h 1000"/>
              <a:gd name="T8" fmla="*/ 0 w 1000"/>
              <a:gd name="T9" fmla="*/ 0 h 1000"/>
              <a:gd name="T10" fmla="*/ 7772400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4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75F0D6-D3A1-4D68-8371-DBD19BED99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8778CF-042D-47A6-80DA-AAD48D07E7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623C49-C0E2-46C9-BA0E-31BE8C2B1E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024703-1CFB-4256-8986-3589D53340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B50F8-9E81-4C34-B3F0-01803AB60D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6060D8-3D6E-4AF0-A244-41B2243C89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B000FF-922D-42AD-B9F1-6ED924C28E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B32691-4791-4FC9-9E23-B51600D6AB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6FA845-2F73-4740-97C7-2D8C3B263D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C001C2-67F4-41DF-8817-F74CDBF34E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897108-9F68-431D-A4BD-31574F125AF2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7A489D-0B9F-48BA-97AE-F30BB0EB07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A9E978-9F17-4119-87F8-749860F6E4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99B34-AA29-49E3-9104-30F50C6DFD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920 h 2182"/>
                <a:gd name="T4" fmla="*/ 5232 w 4897"/>
                <a:gd name="T5" fmla="*/ 1920 h 2182"/>
                <a:gd name="T6" fmla="*/ 523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20841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20842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718FC-A06A-4F0F-8CAF-5A0D07DC83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EC40EE-B90E-41A9-B523-BF167A05AF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A9DDC-9BF8-49BD-9B1E-1D54CC4B6C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13D07E-D935-4C4F-9125-D6DB3ED162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B94261-F993-4743-BBC1-A2C7C6B5B7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C08C70-8507-4C4F-A37E-A01EC40A0E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E4556A-A494-4E51-948E-5D763ACB92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CB7A00-AAD3-41A8-A3C5-A5C87428E3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897108-9F68-431D-A4BD-31574F125AF2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7A489D-0B9F-48BA-97AE-F30BB0EB07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3268BC-0547-469B-ACB0-103404EFB0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AE8C7-A844-4DBD-BCED-6448301C60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B530F-8BCC-44C0-9D17-F3BF4701D0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08A189-D99E-419D-8D4C-C855876293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8627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4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rot="10800000" vert="eaVert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70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rot="10800000" vert="eaVert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4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5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6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7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8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9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0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1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2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3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4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5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6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7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2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3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4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5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6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7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8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0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4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6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8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9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0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2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3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4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5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6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7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8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0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2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3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4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5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6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7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8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9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0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1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3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4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5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6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7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8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9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0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1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3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4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5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6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7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8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9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0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1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6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7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8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9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0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1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2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3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4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5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6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7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8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9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0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1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2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3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4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5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6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7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9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0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1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2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5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6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7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8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9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0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2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3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4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5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6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7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8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9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0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1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2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3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4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5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6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7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8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0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1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2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3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4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5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6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7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8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9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0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1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2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3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4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5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6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7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8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9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0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1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2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3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4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5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6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7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8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9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0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1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2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3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4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5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6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7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8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9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0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1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2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3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4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5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6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7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8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9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0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1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2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3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4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5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6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7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8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9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29242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29243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220" name="Rectangle 2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1" name="Rectangle 22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2" name="Rectangle 2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F93B9-E09E-44F8-9388-1D4AA4C739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EFB1C-BCA9-4C1E-9DBC-2230C8D063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D2572-4E23-4ED9-BCC0-F95DE50E3D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F318D5-E439-40C1-A715-D8802E4A00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106DF-46A0-44BD-A6AE-9CB175D26A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1F5BDC-6A2C-4684-93D9-76E0A90294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13" Type="http://schemas.openxmlformats.org/officeDocument/2006/relationships/image" Target="../media/image6.wmf"/><Relationship Id="rId3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3.xml"/><Relationship Id="rId12" Type="http://schemas.openxmlformats.org/officeDocument/2006/relationships/theme" Target="../theme/theme11.xml"/><Relationship Id="rId17" Type="http://schemas.openxmlformats.org/officeDocument/2006/relationships/image" Target="../media/image10.png"/><Relationship Id="rId2" Type="http://schemas.openxmlformats.org/officeDocument/2006/relationships/slideLayout" Target="../slideLayouts/slideLayout118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1.xml"/><Relationship Id="rId15" Type="http://schemas.openxmlformats.org/officeDocument/2006/relationships/image" Target="../media/image8.png"/><Relationship Id="rId10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Relationship Id="rId14" Type="http://schemas.openxmlformats.org/officeDocument/2006/relationships/image" Target="../media/image7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slideLayout" Target="../slideLayouts/slideLayout105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3C897108-9F68-431D-A4BD-31574F125AF2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DB7A489D-0B9F-48BA-97AE-F30BB0EB07A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31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1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1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934F588C-8A0E-47BA-A39A-36317ADC32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12296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>
                <a:latin typeface="Arial" charset="0"/>
              </a:endParaRPr>
            </a:p>
          </p:txBody>
        </p:sp>
        <p:sp>
          <p:nvSpPr>
            <p:cNvPr id="12297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>
                <a:latin typeface="Arial" charset="0"/>
              </a:endParaRPr>
            </a:p>
          </p:txBody>
        </p:sp>
        <p:sp>
          <p:nvSpPr>
            <p:cNvPr id="141317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endParaRPr kumimoji="1" lang="ru-RU">
                <a:latin typeface="Arial" charset="0"/>
              </a:endParaRPr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4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5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6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12348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23" y="323"/>
                      <a:ext cx="1234" cy="2560"/>
                    </a:xfrm>
                    <a:custGeom>
                      <a:avLst/>
                      <a:gdLst>
                        <a:gd name="T0" fmla="*/ 337 w 1231"/>
                        <a:gd name="T1" fmla="*/ 283 h 2560"/>
                        <a:gd name="T2" fmla="*/ 415 w 1231"/>
                        <a:gd name="T3" fmla="*/ 115 h 2560"/>
                        <a:gd name="T4" fmla="*/ 583 w 1231"/>
                        <a:gd name="T5" fmla="*/ 7 h 2560"/>
                        <a:gd name="T6" fmla="*/ 895 w 1231"/>
                        <a:gd name="T7" fmla="*/ 61 h 2560"/>
                        <a:gd name="T8" fmla="*/ 1051 w 1231"/>
                        <a:gd name="T9" fmla="*/ 349 h 2560"/>
                        <a:gd name="T10" fmla="*/ 979 w 1231"/>
                        <a:gd name="T11" fmla="*/ 769 h 2560"/>
                        <a:gd name="T12" fmla="*/ 943 w 1231"/>
                        <a:gd name="T13" fmla="*/ 943 h 2560"/>
                        <a:gd name="T14" fmla="*/ 1105 w 1231"/>
                        <a:gd name="T15" fmla="*/ 1075 h 2560"/>
                        <a:gd name="T16" fmla="*/ 1231 w 1231"/>
                        <a:gd name="T17" fmla="*/ 1525 h 2560"/>
                        <a:gd name="T18" fmla="*/ 1123 w 1231"/>
                        <a:gd name="T19" fmla="*/ 1969 h 2560"/>
                        <a:gd name="T20" fmla="*/ 907 w 1231"/>
                        <a:gd name="T21" fmla="*/ 2077 h 2560"/>
                        <a:gd name="T22" fmla="*/ 721 w 1231"/>
                        <a:gd name="T23" fmla="*/ 2059 h 2560"/>
                        <a:gd name="T24" fmla="*/ 655 w 1231"/>
                        <a:gd name="T25" fmla="*/ 2251 h 2560"/>
                        <a:gd name="T26" fmla="*/ 529 w 1231"/>
                        <a:gd name="T27" fmla="*/ 2527 h 2560"/>
                        <a:gd name="T28" fmla="*/ 211 w 1231"/>
                        <a:gd name="T29" fmla="*/ 2509 h 2560"/>
                        <a:gd name="T30" fmla="*/ 31 w 1231"/>
                        <a:gd name="T31" fmla="*/ 2227 h 2560"/>
                        <a:gd name="T32" fmla="*/ 25 w 1231"/>
                        <a:gd name="T33" fmla="*/ 1969 h 2560"/>
                        <a:gd name="T34" fmla="*/ 145 w 1231"/>
                        <a:gd name="T35" fmla="*/ 1651 h 2560"/>
                        <a:gd name="T36" fmla="*/ 259 w 1231"/>
                        <a:gd name="T37" fmla="*/ 1513 h 2560"/>
                        <a:gd name="T38" fmla="*/ 217 w 1231"/>
                        <a:gd name="T39" fmla="*/ 1729 h 2560"/>
                        <a:gd name="T40" fmla="*/ 73 w 1231"/>
                        <a:gd name="T41" fmla="*/ 2023 h 2560"/>
                        <a:gd name="T42" fmla="*/ 169 w 1231"/>
                        <a:gd name="T43" fmla="*/ 2323 h 2560"/>
                        <a:gd name="T44" fmla="*/ 439 w 1231"/>
                        <a:gd name="T45" fmla="*/ 2431 h 2560"/>
                        <a:gd name="T46" fmla="*/ 595 w 1231"/>
                        <a:gd name="T47" fmla="*/ 2227 h 2560"/>
                        <a:gd name="T48" fmla="*/ 577 w 1231"/>
                        <a:gd name="T49" fmla="*/ 1807 h 2560"/>
                        <a:gd name="T50" fmla="*/ 493 w 1231"/>
                        <a:gd name="T51" fmla="*/ 1531 h 2560"/>
                        <a:gd name="T52" fmla="*/ 535 w 1231"/>
                        <a:gd name="T53" fmla="*/ 1459 h 2560"/>
                        <a:gd name="T54" fmla="*/ 625 w 1231"/>
                        <a:gd name="T55" fmla="*/ 1633 h 2560"/>
                        <a:gd name="T56" fmla="*/ 721 w 1231"/>
                        <a:gd name="T57" fmla="*/ 1933 h 2560"/>
                        <a:gd name="T58" fmla="*/ 967 w 1231"/>
                        <a:gd name="T59" fmla="*/ 1963 h 2560"/>
                        <a:gd name="T60" fmla="*/ 1135 w 1231"/>
                        <a:gd name="T61" fmla="*/ 1687 h 2560"/>
                        <a:gd name="T62" fmla="*/ 1117 w 1231"/>
                        <a:gd name="T63" fmla="*/ 1273 h 2560"/>
                        <a:gd name="T64" fmla="*/ 883 w 1231"/>
                        <a:gd name="T65" fmla="*/ 1057 h 2560"/>
                        <a:gd name="T66" fmla="*/ 679 w 1231"/>
                        <a:gd name="T67" fmla="*/ 1129 h 2560"/>
                        <a:gd name="T68" fmla="*/ 577 w 1231"/>
                        <a:gd name="T69" fmla="*/ 1117 h 2560"/>
                        <a:gd name="T70" fmla="*/ 619 w 1231"/>
                        <a:gd name="T71" fmla="*/ 1033 h 2560"/>
                        <a:gd name="T72" fmla="*/ 811 w 1231"/>
                        <a:gd name="T73" fmla="*/ 937 h 2560"/>
                        <a:gd name="T74" fmla="*/ 949 w 1231"/>
                        <a:gd name="T75" fmla="*/ 613 h 2560"/>
                        <a:gd name="T76" fmla="*/ 883 w 1231"/>
                        <a:gd name="T77" fmla="*/ 175 h 2560"/>
                        <a:gd name="T78" fmla="*/ 619 w 1231"/>
                        <a:gd name="T79" fmla="*/ 103 h 2560"/>
                        <a:gd name="T80" fmla="*/ 391 w 1231"/>
                        <a:gd name="T81" fmla="*/ 355 h 2560"/>
                        <a:gd name="T82" fmla="*/ 403 w 1231"/>
                        <a:gd name="T83" fmla="*/ 763 h 2560"/>
                        <a:gd name="T84" fmla="*/ 343 w 1231"/>
                        <a:gd name="T85" fmla="*/ 949 h 2560"/>
                        <a:gd name="T86" fmla="*/ 289 w 1231"/>
                        <a:gd name="T87" fmla="*/ 685 h 2560"/>
                        <a:gd name="T88" fmla="*/ 307 w 1231"/>
                        <a:gd name="T89" fmla="*/ 367 h 2560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</a:gdLst>
                      <a:ahLst/>
                      <a:cxnLst>
                        <a:cxn ang="T90">
                          <a:pos x="T0" y="T1"/>
                        </a:cxn>
                        <a:cxn ang="T91">
                          <a:pos x="T2" y="T3"/>
                        </a:cxn>
                        <a:cxn ang="T92">
                          <a:pos x="T4" y="T5"/>
                        </a:cxn>
                        <a:cxn ang="T93">
                          <a:pos x="T6" y="T7"/>
                        </a:cxn>
                        <a:cxn ang="T94">
                          <a:pos x="T8" y="T9"/>
                        </a:cxn>
                        <a:cxn ang="T95">
                          <a:pos x="T10" y="T11"/>
                        </a:cxn>
                        <a:cxn ang="T96">
                          <a:pos x="T12" y="T13"/>
                        </a:cxn>
                        <a:cxn ang="T97">
                          <a:pos x="T14" y="T15"/>
                        </a:cxn>
                        <a:cxn ang="T98">
                          <a:pos x="T16" y="T17"/>
                        </a:cxn>
                        <a:cxn ang="T99">
                          <a:pos x="T18" y="T19"/>
                        </a:cxn>
                        <a:cxn ang="T100">
                          <a:pos x="T20" y="T21"/>
                        </a:cxn>
                        <a:cxn ang="T101">
                          <a:pos x="T22" y="T23"/>
                        </a:cxn>
                        <a:cxn ang="T102">
                          <a:pos x="T24" y="T25"/>
                        </a:cxn>
                        <a:cxn ang="T103">
                          <a:pos x="T26" y="T27"/>
                        </a:cxn>
                        <a:cxn ang="T104">
                          <a:pos x="T28" y="T29"/>
                        </a:cxn>
                        <a:cxn ang="T105">
                          <a:pos x="T30" y="T31"/>
                        </a:cxn>
                        <a:cxn ang="T106">
                          <a:pos x="T32" y="T33"/>
                        </a:cxn>
                        <a:cxn ang="T107">
                          <a:pos x="T34" y="T35"/>
                        </a:cxn>
                        <a:cxn ang="T108">
                          <a:pos x="T36" y="T37"/>
                        </a:cxn>
                        <a:cxn ang="T109">
                          <a:pos x="T38" y="T39"/>
                        </a:cxn>
                        <a:cxn ang="T110">
                          <a:pos x="T40" y="T41"/>
                        </a:cxn>
                        <a:cxn ang="T111">
                          <a:pos x="T42" y="T43"/>
                        </a:cxn>
                        <a:cxn ang="T112">
                          <a:pos x="T44" y="T45"/>
                        </a:cxn>
                        <a:cxn ang="T113">
                          <a:pos x="T46" y="T47"/>
                        </a:cxn>
                        <a:cxn ang="T114">
                          <a:pos x="T48" y="T49"/>
                        </a:cxn>
                        <a:cxn ang="T115">
                          <a:pos x="T50" y="T51"/>
                        </a:cxn>
                        <a:cxn ang="T116">
                          <a:pos x="T52" y="T53"/>
                        </a:cxn>
                        <a:cxn ang="T117">
                          <a:pos x="T54" y="T55"/>
                        </a:cxn>
                        <a:cxn ang="T118">
                          <a:pos x="T56" y="T57"/>
                        </a:cxn>
                        <a:cxn ang="T119">
                          <a:pos x="T58" y="T59"/>
                        </a:cxn>
                        <a:cxn ang="T120">
                          <a:pos x="T60" y="T61"/>
                        </a:cxn>
                        <a:cxn ang="T121">
                          <a:pos x="T62" y="T63"/>
                        </a:cxn>
                        <a:cxn ang="T122">
                          <a:pos x="T64" y="T65"/>
                        </a:cxn>
                        <a:cxn ang="T123">
                          <a:pos x="T66" y="T67"/>
                        </a:cxn>
                        <a:cxn ang="T124">
                          <a:pos x="T68" y="T69"/>
                        </a:cxn>
                        <a:cxn ang="T125">
                          <a:pos x="T70" y="T71"/>
                        </a:cxn>
                        <a:cxn ang="T126">
                          <a:pos x="T72" y="T73"/>
                        </a:cxn>
                        <a:cxn ang="T127">
                          <a:pos x="T74" y="T75"/>
                        </a:cxn>
                        <a:cxn ang="T128">
                          <a:pos x="T76" y="T77"/>
                        </a:cxn>
                        <a:cxn ang="T129">
                          <a:pos x="T78" y="T79"/>
                        </a:cxn>
                        <a:cxn ang="T130">
                          <a:pos x="T80" y="T81"/>
                        </a:cxn>
                        <a:cxn ang="T131">
                          <a:pos x="T82" y="T83"/>
                        </a:cxn>
                        <a:cxn ang="T132">
                          <a:pos x="T84" y="T85"/>
                        </a:cxn>
                        <a:cxn ang="T133">
                          <a:pos x="T86" y="T87"/>
                        </a:cxn>
                        <a:cxn ang="T134">
                          <a:pos x="T88" y="T89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2349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67" y="381"/>
                      <a:ext cx="865" cy="2065"/>
                    </a:xfrm>
                    <a:custGeom>
                      <a:avLst/>
                      <a:gdLst>
                        <a:gd name="T0" fmla="*/ 785 w 865"/>
                        <a:gd name="T1" fmla="*/ 530 h 2071"/>
                        <a:gd name="T2" fmla="*/ 797 w 865"/>
                        <a:gd name="T3" fmla="*/ 350 h 2071"/>
                        <a:gd name="T4" fmla="*/ 863 w 865"/>
                        <a:gd name="T5" fmla="*/ 206 h 2071"/>
                        <a:gd name="T6" fmla="*/ 809 w 865"/>
                        <a:gd name="T7" fmla="*/ 218 h 2071"/>
                        <a:gd name="T8" fmla="*/ 749 w 865"/>
                        <a:gd name="T9" fmla="*/ 218 h 2071"/>
                        <a:gd name="T10" fmla="*/ 683 w 865"/>
                        <a:gd name="T11" fmla="*/ 116 h 2071"/>
                        <a:gd name="T12" fmla="*/ 611 w 865"/>
                        <a:gd name="T13" fmla="*/ 32 h 2071"/>
                        <a:gd name="T14" fmla="*/ 509 w 865"/>
                        <a:gd name="T15" fmla="*/ 2 h 2071"/>
                        <a:gd name="T16" fmla="*/ 407 w 865"/>
                        <a:gd name="T17" fmla="*/ 20 h 2071"/>
                        <a:gd name="T18" fmla="*/ 281 w 865"/>
                        <a:gd name="T19" fmla="*/ 74 h 2071"/>
                        <a:gd name="T20" fmla="*/ 173 w 865"/>
                        <a:gd name="T21" fmla="*/ 206 h 2071"/>
                        <a:gd name="T22" fmla="*/ 119 w 865"/>
                        <a:gd name="T23" fmla="*/ 404 h 2071"/>
                        <a:gd name="T24" fmla="*/ 131 w 865"/>
                        <a:gd name="T25" fmla="*/ 590 h 2071"/>
                        <a:gd name="T26" fmla="*/ 173 w 865"/>
                        <a:gd name="T27" fmla="*/ 782 h 2071"/>
                        <a:gd name="T28" fmla="*/ 197 w 865"/>
                        <a:gd name="T29" fmla="*/ 884 h 2071"/>
                        <a:gd name="T30" fmla="*/ 167 w 865"/>
                        <a:gd name="T31" fmla="*/ 986 h 2071"/>
                        <a:gd name="T32" fmla="*/ 65 w 865"/>
                        <a:gd name="T33" fmla="*/ 1124 h 2071"/>
                        <a:gd name="T34" fmla="*/ 17 w 865"/>
                        <a:gd name="T35" fmla="*/ 1298 h 2071"/>
                        <a:gd name="T36" fmla="*/ 5 w 865"/>
                        <a:gd name="T37" fmla="*/ 1550 h 2071"/>
                        <a:gd name="T38" fmla="*/ 47 w 865"/>
                        <a:gd name="T39" fmla="*/ 1748 h 2071"/>
                        <a:gd name="T40" fmla="*/ 131 w 865"/>
                        <a:gd name="T41" fmla="*/ 1898 h 2071"/>
                        <a:gd name="T42" fmla="*/ 299 w 865"/>
                        <a:gd name="T43" fmla="*/ 1988 h 2071"/>
                        <a:gd name="T44" fmla="*/ 425 w 865"/>
                        <a:gd name="T45" fmla="*/ 1982 h 2071"/>
                        <a:gd name="T46" fmla="*/ 467 w 865"/>
                        <a:gd name="T47" fmla="*/ 1994 h 2071"/>
                        <a:gd name="T48" fmla="*/ 497 w 865"/>
                        <a:gd name="T49" fmla="*/ 2066 h 2071"/>
                        <a:gd name="T50" fmla="*/ 497 w 865"/>
                        <a:gd name="T51" fmla="*/ 1964 h 2071"/>
                        <a:gd name="T52" fmla="*/ 557 w 865"/>
                        <a:gd name="T53" fmla="*/ 1778 h 2071"/>
                        <a:gd name="T54" fmla="*/ 617 w 865"/>
                        <a:gd name="T55" fmla="*/ 1658 h 2071"/>
                        <a:gd name="T56" fmla="*/ 581 w 865"/>
                        <a:gd name="T57" fmla="*/ 1700 h 2071"/>
                        <a:gd name="T58" fmla="*/ 515 w 865"/>
                        <a:gd name="T59" fmla="*/ 1820 h 2071"/>
                        <a:gd name="T60" fmla="*/ 407 w 865"/>
                        <a:gd name="T61" fmla="*/ 1904 h 2071"/>
                        <a:gd name="T62" fmla="*/ 269 w 865"/>
                        <a:gd name="T63" fmla="*/ 1898 h 2071"/>
                        <a:gd name="T64" fmla="*/ 179 w 865"/>
                        <a:gd name="T65" fmla="*/ 1814 h 2071"/>
                        <a:gd name="T66" fmla="*/ 113 w 865"/>
                        <a:gd name="T67" fmla="*/ 1640 h 2071"/>
                        <a:gd name="T68" fmla="*/ 107 w 865"/>
                        <a:gd name="T69" fmla="*/ 1394 h 2071"/>
                        <a:gd name="T70" fmla="*/ 137 w 865"/>
                        <a:gd name="T71" fmla="*/ 1190 h 2071"/>
                        <a:gd name="T72" fmla="*/ 203 w 865"/>
                        <a:gd name="T73" fmla="*/ 1070 h 2071"/>
                        <a:gd name="T74" fmla="*/ 323 w 865"/>
                        <a:gd name="T75" fmla="*/ 1022 h 2071"/>
                        <a:gd name="T76" fmla="*/ 509 w 865"/>
                        <a:gd name="T77" fmla="*/ 1076 h 2071"/>
                        <a:gd name="T78" fmla="*/ 611 w 865"/>
                        <a:gd name="T79" fmla="*/ 1124 h 2071"/>
                        <a:gd name="T80" fmla="*/ 665 w 865"/>
                        <a:gd name="T81" fmla="*/ 1100 h 2071"/>
                        <a:gd name="T82" fmla="*/ 659 w 865"/>
                        <a:gd name="T83" fmla="*/ 1046 h 2071"/>
                        <a:gd name="T84" fmla="*/ 611 w 865"/>
                        <a:gd name="T85" fmla="*/ 1004 h 2071"/>
                        <a:gd name="T86" fmla="*/ 497 w 865"/>
                        <a:gd name="T87" fmla="*/ 980 h 2071"/>
                        <a:gd name="T88" fmla="*/ 323 w 865"/>
                        <a:gd name="T89" fmla="*/ 896 h 2071"/>
                        <a:gd name="T90" fmla="*/ 233 w 865"/>
                        <a:gd name="T91" fmla="*/ 680 h 2071"/>
                        <a:gd name="T92" fmla="*/ 209 w 865"/>
                        <a:gd name="T93" fmla="*/ 416 h 2071"/>
                        <a:gd name="T94" fmla="*/ 317 w 865"/>
                        <a:gd name="T95" fmla="*/ 170 h 2071"/>
                        <a:gd name="T96" fmla="*/ 485 w 865"/>
                        <a:gd name="T97" fmla="*/ 110 h 2071"/>
                        <a:gd name="T98" fmla="*/ 617 w 865"/>
                        <a:gd name="T99" fmla="*/ 164 h 2071"/>
                        <a:gd name="T100" fmla="*/ 707 w 865"/>
                        <a:gd name="T101" fmla="*/ 290 h 2071"/>
                        <a:gd name="T102" fmla="*/ 737 w 865"/>
                        <a:gd name="T103" fmla="*/ 428 h 2071"/>
                        <a:gd name="T104" fmla="*/ 773 w 865"/>
                        <a:gd name="T105" fmla="*/ 602 h 2071"/>
                        <a:gd name="T106" fmla="*/ 809 w 865"/>
                        <a:gd name="T107" fmla="*/ 584 h 2071"/>
                        <a:gd name="T108" fmla="*/ 785 w 865"/>
                        <a:gd name="T109" fmla="*/ 530 h 2071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</a:gdLst>
                      <a:ahLst/>
                      <a:cxnLst>
                        <a:cxn ang="T110">
                          <a:pos x="T0" y="T1"/>
                        </a:cxn>
                        <a:cxn ang="T111">
                          <a:pos x="T2" y="T3"/>
                        </a:cxn>
                        <a:cxn ang="T112">
                          <a:pos x="T4" y="T5"/>
                        </a:cxn>
                        <a:cxn ang="T113">
                          <a:pos x="T6" y="T7"/>
                        </a:cxn>
                        <a:cxn ang="T114">
                          <a:pos x="T8" y="T9"/>
                        </a:cxn>
                        <a:cxn ang="T115">
                          <a:pos x="T10" y="T11"/>
                        </a:cxn>
                        <a:cxn ang="T116">
                          <a:pos x="T12" y="T13"/>
                        </a:cxn>
                        <a:cxn ang="T117">
                          <a:pos x="T14" y="T15"/>
                        </a:cxn>
                        <a:cxn ang="T118">
                          <a:pos x="T16" y="T17"/>
                        </a:cxn>
                        <a:cxn ang="T119">
                          <a:pos x="T18" y="T19"/>
                        </a:cxn>
                        <a:cxn ang="T120">
                          <a:pos x="T20" y="T21"/>
                        </a:cxn>
                        <a:cxn ang="T121">
                          <a:pos x="T22" y="T23"/>
                        </a:cxn>
                        <a:cxn ang="T122">
                          <a:pos x="T24" y="T25"/>
                        </a:cxn>
                        <a:cxn ang="T123">
                          <a:pos x="T26" y="T27"/>
                        </a:cxn>
                        <a:cxn ang="T124">
                          <a:pos x="T28" y="T29"/>
                        </a:cxn>
                        <a:cxn ang="T125">
                          <a:pos x="T30" y="T31"/>
                        </a:cxn>
                        <a:cxn ang="T126">
                          <a:pos x="T32" y="T33"/>
                        </a:cxn>
                        <a:cxn ang="T127">
                          <a:pos x="T34" y="T35"/>
                        </a:cxn>
                        <a:cxn ang="T128">
                          <a:pos x="T36" y="T37"/>
                        </a:cxn>
                        <a:cxn ang="T129">
                          <a:pos x="T38" y="T39"/>
                        </a:cxn>
                        <a:cxn ang="T130">
                          <a:pos x="T40" y="T41"/>
                        </a:cxn>
                        <a:cxn ang="T131">
                          <a:pos x="T42" y="T43"/>
                        </a:cxn>
                        <a:cxn ang="T132">
                          <a:pos x="T44" y="T45"/>
                        </a:cxn>
                        <a:cxn ang="T133">
                          <a:pos x="T46" y="T47"/>
                        </a:cxn>
                        <a:cxn ang="T134">
                          <a:pos x="T48" y="T49"/>
                        </a:cxn>
                        <a:cxn ang="T135">
                          <a:pos x="T50" y="T51"/>
                        </a:cxn>
                        <a:cxn ang="T136">
                          <a:pos x="T52" y="T53"/>
                        </a:cxn>
                        <a:cxn ang="T137">
                          <a:pos x="T54" y="T55"/>
                        </a:cxn>
                        <a:cxn ang="T138">
                          <a:pos x="T56" y="T57"/>
                        </a:cxn>
                        <a:cxn ang="T139">
                          <a:pos x="T58" y="T59"/>
                        </a:cxn>
                        <a:cxn ang="T140">
                          <a:pos x="T60" y="T61"/>
                        </a:cxn>
                        <a:cxn ang="T141">
                          <a:pos x="T62" y="T63"/>
                        </a:cxn>
                        <a:cxn ang="T142">
                          <a:pos x="T64" y="T65"/>
                        </a:cxn>
                        <a:cxn ang="T143">
                          <a:pos x="T66" y="T67"/>
                        </a:cxn>
                        <a:cxn ang="T144">
                          <a:pos x="T68" y="T69"/>
                        </a:cxn>
                        <a:cxn ang="T145">
                          <a:pos x="T70" y="T71"/>
                        </a:cxn>
                        <a:cxn ang="T146">
                          <a:pos x="T72" y="T73"/>
                        </a:cxn>
                        <a:cxn ang="T147">
                          <a:pos x="T74" y="T75"/>
                        </a:cxn>
                        <a:cxn ang="T148">
                          <a:pos x="T76" y="T77"/>
                        </a:cxn>
                        <a:cxn ang="T149">
                          <a:pos x="T78" y="T79"/>
                        </a:cxn>
                        <a:cxn ang="T150">
                          <a:pos x="T80" y="T81"/>
                        </a:cxn>
                        <a:cxn ang="T151">
                          <a:pos x="T82" y="T83"/>
                        </a:cxn>
                        <a:cxn ang="T152">
                          <a:pos x="T84" y="T85"/>
                        </a:cxn>
                        <a:cxn ang="T153">
                          <a:pos x="T86" y="T87"/>
                        </a:cxn>
                        <a:cxn ang="T154">
                          <a:pos x="T88" y="T89"/>
                        </a:cxn>
                        <a:cxn ang="T155">
                          <a:pos x="T90" y="T91"/>
                        </a:cxn>
                        <a:cxn ang="T156">
                          <a:pos x="T92" y="T93"/>
                        </a:cxn>
                        <a:cxn ang="T157">
                          <a:pos x="T94" y="T95"/>
                        </a:cxn>
                        <a:cxn ang="T158">
                          <a:pos x="T96" y="T97"/>
                        </a:cxn>
                        <a:cxn ang="T159">
                          <a:pos x="T98" y="T99"/>
                        </a:cxn>
                        <a:cxn ang="T160">
                          <a:pos x="T100" y="T101"/>
                        </a:cxn>
                        <a:cxn ang="T161">
                          <a:pos x="T102" y="T103"/>
                        </a:cxn>
                        <a:cxn ang="T162">
                          <a:pos x="T104" y="T105"/>
                        </a:cxn>
                        <a:cxn ang="T163">
                          <a:pos x="T106" y="T107"/>
                        </a:cxn>
                        <a:cxn ang="T164">
                          <a:pos x="T108" y="T109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sp>
                <p:nvSpPr>
                  <p:cNvPr id="12342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396" y="1428"/>
                    <a:ext cx="175" cy="247"/>
                  </a:xfrm>
                  <a:prstGeom prst="ellipse">
                    <a:avLst/>
                  </a:pr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2343" name="Freeform 13"/>
                  <p:cNvSpPr>
                    <a:spLocks/>
                  </p:cNvSpPr>
                  <p:nvPr/>
                </p:nvSpPr>
                <p:spPr bwMode="auto">
                  <a:xfrm>
                    <a:off x="2609" y="745"/>
                    <a:ext cx="262" cy="524"/>
                  </a:xfrm>
                  <a:custGeom>
                    <a:avLst/>
                    <a:gdLst>
                      <a:gd name="T0" fmla="*/ 3 w 266"/>
                      <a:gd name="T1" fmla="*/ 483 h 521"/>
                      <a:gd name="T2" fmla="*/ 27 w 266"/>
                      <a:gd name="T3" fmla="*/ 273 h 521"/>
                      <a:gd name="T4" fmla="*/ 111 w 266"/>
                      <a:gd name="T5" fmla="*/ 45 h 521"/>
                      <a:gd name="T6" fmla="*/ 183 w 266"/>
                      <a:gd name="T7" fmla="*/ 3 h 521"/>
                      <a:gd name="T8" fmla="*/ 237 w 266"/>
                      <a:gd name="T9" fmla="*/ 39 h 521"/>
                      <a:gd name="T10" fmla="*/ 261 w 266"/>
                      <a:gd name="T11" fmla="*/ 129 h 521"/>
                      <a:gd name="T12" fmla="*/ 207 w 266"/>
                      <a:gd name="T13" fmla="*/ 273 h 521"/>
                      <a:gd name="T14" fmla="*/ 105 w 266"/>
                      <a:gd name="T15" fmla="*/ 477 h 521"/>
                      <a:gd name="T16" fmla="*/ 45 w 266"/>
                      <a:gd name="T17" fmla="*/ 501 h 521"/>
                      <a:gd name="T18" fmla="*/ 3 w 266"/>
                      <a:gd name="T19" fmla="*/ 483 h 521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2344" name="Freeform 14"/>
                  <p:cNvSpPr>
                    <a:spLocks/>
                  </p:cNvSpPr>
                  <p:nvPr/>
                </p:nvSpPr>
                <p:spPr bwMode="auto">
                  <a:xfrm>
                    <a:off x="2677" y="1588"/>
                    <a:ext cx="398" cy="349"/>
                  </a:xfrm>
                  <a:custGeom>
                    <a:avLst/>
                    <a:gdLst>
                      <a:gd name="T0" fmla="*/ 100 w 392"/>
                      <a:gd name="T1" fmla="*/ 201 h 340"/>
                      <a:gd name="T2" fmla="*/ 16 w 392"/>
                      <a:gd name="T3" fmla="*/ 87 h 340"/>
                      <a:gd name="T4" fmla="*/ 4 w 392"/>
                      <a:gd name="T5" fmla="*/ 45 h 340"/>
                      <a:gd name="T6" fmla="*/ 28 w 392"/>
                      <a:gd name="T7" fmla="*/ 3 h 340"/>
                      <a:gd name="T8" fmla="*/ 130 w 392"/>
                      <a:gd name="T9" fmla="*/ 27 h 340"/>
                      <a:gd name="T10" fmla="*/ 250 w 392"/>
                      <a:gd name="T11" fmla="*/ 75 h 340"/>
                      <a:gd name="T12" fmla="*/ 364 w 392"/>
                      <a:gd name="T13" fmla="*/ 159 h 340"/>
                      <a:gd name="T14" fmla="*/ 388 w 392"/>
                      <a:gd name="T15" fmla="*/ 273 h 340"/>
                      <a:gd name="T16" fmla="*/ 340 w 392"/>
                      <a:gd name="T17" fmla="*/ 333 h 340"/>
                      <a:gd name="T18" fmla="*/ 244 w 392"/>
                      <a:gd name="T19" fmla="*/ 315 h 340"/>
                      <a:gd name="T20" fmla="*/ 100 w 392"/>
                      <a:gd name="T21" fmla="*/ 201 h 340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2345" name="Freeform 15"/>
                  <p:cNvSpPr>
                    <a:spLocks/>
                  </p:cNvSpPr>
                  <p:nvPr/>
                </p:nvSpPr>
                <p:spPr bwMode="auto">
                  <a:xfrm>
                    <a:off x="2425" y="1923"/>
                    <a:ext cx="146" cy="567"/>
                  </a:xfrm>
                  <a:custGeom>
                    <a:avLst/>
                    <a:gdLst>
                      <a:gd name="T0" fmla="*/ 18 w 151"/>
                      <a:gd name="T1" fmla="*/ 165 h 558"/>
                      <a:gd name="T2" fmla="*/ 42 w 151"/>
                      <a:gd name="T3" fmla="*/ 39 h 558"/>
                      <a:gd name="T4" fmla="*/ 66 w 151"/>
                      <a:gd name="T5" fmla="*/ 3 h 558"/>
                      <a:gd name="T6" fmla="*/ 108 w 151"/>
                      <a:gd name="T7" fmla="*/ 27 h 558"/>
                      <a:gd name="T8" fmla="*/ 138 w 151"/>
                      <a:gd name="T9" fmla="*/ 165 h 558"/>
                      <a:gd name="T10" fmla="*/ 144 w 151"/>
                      <a:gd name="T11" fmla="*/ 423 h 558"/>
                      <a:gd name="T12" fmla="*/ 96 w 151"/>
                      <a:gd name="T13" fmla="*/ 543 h 558"/>
                      <a:gd name="T14" fmla="*/ 24 w 151"/>
                      <a:gd name="T15" fmla="*/ 513 h 558"/>
                      <a:gd name="T16" fmla="*/ 0 w 151"/>
                      <a:gd name="T17" fmla="*/ 315 h 558"/>
                      <a:gd name="T18" fmla="*/ 18 w 151"/>
                      <a:gd name="T19" fmla="*/ 165 h 55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2346" name="Freeform 16"/>
                  <p:cNvSpPr>
                    <a:spLocks/>
                  </p:cNvSpPr>
                  <p:nvPr/>
                </p:nvSpPr>
                <p:spPr bwMode="auto">
                  <a:xfrm>
                    <a:off x="1910" y="1588"/>
                    <a:ext cx="389" cy="247"/>
                  </a:xfrm>
                  <a:custGeom>
                    <a:avLst/>
                    <a:gdLst>
                      <a:gd name="T0" fmla="*/ 175 w 392"/>
                      <a:gd name="T1" fmla="*/ 61 h 253"/>
                      <a:gd name="T2" fmla="*/ 307 w 392"/>
                      <a:gd name="T3" fmla="*/ 19 h 253"/>
                      <a:gd name="T4" fmla="*/ 367 w 392"/>
                      <a:gd name="T5" fmla="*/ 7 h 253"/>
                      <a:gd name="T6" fmla="*/ 385 w 392"/>
                      <a:gd name="T7" fmla="*/ 61 h 253"/>
                      <a:gd name="T8" fmla="*/ 325 w 392"/>
                      <a:gd name="T9" fmla="*/ 133 h 253"/>
                      <a:gd name="T10" fmla="*/ 193 w 392"/>
                      <a:gd name="T11" fmla="*/ 223 h 253"/>
                      <a:gd name="T12" fmla="*/ 37 w 392"/>
                      <a:gd name="T13" fmla="*/ 247 h 253"/>
                      <a:gd name="T14" fmla="*/ 1 w 392"/>
                      <a:gd name="T15" fmla="*/ 187 h 253"/>
                      <a:gd name="T16" fmla="*/ 43 w 392"/>
                      <a:gd name="T17" fmla="*/ 115 h 253"/>
                      <a:gd name="T18" fmla="*/ 175 w 392"/>
                      <a:gd name="T19" fmla="*/ 61 h 253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2347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4"/>
                    <a:ext cx="233" cy="378"/>
                  </a:xfrm>
                  <a:custGeom>
                    <a:avLst/>
                    <a:gdLst>
                      <a:gd name="T0" fmla="*/ 78 w 238"/>
                      <a:gd name="T1" fmla="*/ 270 h 386"/>
                      <a:gd name="T2" fmla="*/ 24 w 238"/>
                      <a:gd name="T3" fmla="*/ 192 h 386"/>
                      <a:gd name="T4" fmla="*/ 0 w 238"/>
                      <a:gd name="T5" fmla="*/ 96 h 386"/>
                      <a:gd name="T6" fmla="*/ 24 w 238"/>
                      <a:gd name="T7" fmla="*/ 12 h 386"/>
                      <a:gd name="T8" fmla="*/ 120 w 238"/>
                      <a:gd name="T9" fmla="*/ 24 h 386"/>
                      <a:gd name="T10" fmla="*/ 180 w 238"/>
                      <a:gd name="T11" fmla="*/ 132 h 386"/>
                      <a:gd name="T12" fmla="*/ 234 w 238"/>
                      <a:gd name="T13" fmla="*/ 306 h 386"/>
                      <a:gd name="T14" fmla="*/ 204 w 238"/>
                      <a:gd name="T15" fmla="*/ 378 h 386"/>
                      <a:gd name="T16" fmla="*/ 168 w 238"/>
                      <a:gd name="T17" fmla="*/ 354 h 386"/>
                      <a:gd name="T18" fmla="*/ 78 w 238"/>
                      <a:gd name="T19" fmla="*/ 270 h 38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pic>
              <p:nvPicPr>
                <p:cNvPr id="12333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2334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2335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2336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2337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2338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2339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2340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7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12313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2314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2315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2316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2317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2318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2319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2320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2321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2322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2323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2324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2325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2326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2327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2328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2329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2330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2331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sp>
          <p:nvSpPr>
            <p:cNvPr id="12300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>
                <a:gd name="T0" fmla="*/ 372 w 750"/>
                <a:gd name="T1" fmla="*/ 154 h 1222"/>
                <a:gd name="T2" fmla="*/ 378 w 750"/>
                <a:gd name="T3" fmla="*/ 412 h 1222"/>
                <a:gd name="T4" fmla="*/ 312 w 750"/>
                <a:gd name="T5" fmla="*/ 724 h 1222"/>
                <a:gd name="T6" fmla="*/ 138 w 750"/>
                <a:gd name="T7" fmla="*/ 928 h 1222"/>
                <a:gd name="T8" fmla="*/ 0 w 750"/>
                <a:gd name="T9" fmla="*/ 976 h 1222"/>
                <a:gd name="T10" fmla="*/ 0 w 750"/>
                <a:gd name="T11" fmla="*/ 1222 h 1222"/>
                <a:gd name="T12" fmla="*/ 750 w 750"/>
                <a:gd name="T13" fmla="*/ 1222 h 1222"/>
                <a:gd name="T14" fmla="*/ 750 w 750"/>
                <a:gd name="T15" fmla="*/ 178 h 1222"/>
                <a:gd name="T16" fmla="*/ 372 w 750"/>
                <a:gd name="T17" fmla="*/ 154 h 12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359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>
                <a:gd name="T0" fmla="*/ 0 w 768"/>
                <a:gd name="T1" fmla="*/ 1260 h 1260"/>
                <a:gd name="T2" fmla="*/ 0 w 768"/>
                <a:gd name="T3" fmla="*/ 1134 h 1260"/>
                <a:gd name="T4" fmla="*/ 210 w 768"/>
                <a:gd name="T5" fmla="*/ 1032 h 1260"/>
                <a:gd name="T6" fmla="*/ 324 w 768"/>
                <a:gd name="T7" fmla="*/ 918 h 1260"/>
                <a:gd name="T8" fmla="*/ 414 w 768"/>
                <a:gd name="T9" fmla="*/ 714 h 1260"/>
                <a:gd name="T10" fmla="*/ 450 w 768"/>
                <a:gd name="T11" fmla="*/ 456 h 1260"/>
                <a:gd name="T12" fmla="*/ 438 w 768"/>
                <a:gd name="T13" fmla="*/ 258 h 1260"/>
                <a:gd name="T14" fmla="*/ 684 w 768"/>
                <a:gd name="T15" fmla="*/ 0 h 1260"/>
                <a:gd name="T16" fmla="*/ 768 w 768"/>
                <a:gd name="T17" fmla="*/ 18 h 1260"/>
                <a:gd name="T18" fmla="*/ 768 w 768"/>
                <a:gd name="T19" fmla="*/ 1254 h 1260"/>
                <a:gd name="T20" fmla="*/ 0 w 768"/>
                <a:gd name="T21" fmla="*/ 1260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360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>
                <a:gd name="T0" fmla="*/ 550 w 776"/>
                <a:gd name="T1" fmla="*/ 115 h 2543"/>
                <a:gd name="T2" fmla="*/ 460 w 776"/>
                <a:gd name="T3" fmla="*/ 529 h 2543"/>
                <a:gd name="T4" fmla="*/ 298 w 776"/>
                <a:gd name="T5" fmla="*/ 925 h 2543"/>
                <a:gd name="T6" fmla="*/ 76 w 776"/>
                <a:gd name="T7" fmla="*/ 1267 h 2543"/>
                <a:gd name="T8" fmla="*/ 4 w 776"/>
                <a:gd name="T9" fmla="*/ 1339 h 2543"/>
                <a:gd name="T10" fmla="*/ 100 w 776"/>
                <a:gd name="T11" fmla="*/ 1351 h 2543"/>
                <a:gd name="T12" fmla="*/ 286 w 776"/>
                <a:gd name="T13" fmla="*/ 1399 h 2543"/>
                <a:gd name="T14" fmla="*/ 394 w 776"/>
                <a:gd name="T15" fmla="*/ 1525 h 2543"/>
                <a:gd name="T16" fmla="*/ 478 w 776"/>
                <a:gd name="T17" fmla="*/ 1705 h 2543"/>
                <a:gd name="T18" fmla="*/ 478 w 776"/>
                <a:gd name="T19" fmla="*/ 1969 h 2543"/>
                <a:gd name="T20" fmla="*/ 370 w 776"/>
                <a:gd name="T21" fmla="*/ 2263 h 2543"/>
                <a:gd name="T22" fmla="*/ 124 w 776"/>
                <a:gd name="T23" fmla="*/ 2479 h 2543"/>
                <a:gd name="T24" fmla="*/ 22 w 776"/>
                <a:gd name="T25" fmla="*/ 2515 h 2543"/>
                <a:gd name="T26" fmla="*/ 196 w 776"/>
                <a:gd name="T27" fmla="*/ 2533 h 2543"/>
                <a:gd name="T28" fmla="*/ 388 w 776"/>
                <a:gd name="T29" fmla="*/ 2455 h 2543"/>
                <a:gd name="T30" fmla="*/ 502 w 776"/>
                <a:gd name="T31" fmla="*/ 2299 h 2543"/>
                <a:gd name="T32" fmla="*/ 598 w 776"/>
                <a:gd name="T33" fmla="*/ 2197 h 2543"/>
                <a:gd name="T34" fmla="*/ 694 w 776"/>
                <a:gd name="T35" fmla="*/ 2197 h 2543"/>
                <a:gd name="T36" fmla="*/ 742 w 776"/>
                <a:gd name="T37" fmla="*/ 2230 h 2543"/>
                <a:gd name="T38" fmla="*/ 712 w 776"/>
                <a:gd name="T39" fmla="*/ 2137 h 2543"/>
                <a:gd name="T40" fmla="*/ 664 w 776"/>
                <a:gd name="T41" fmla="*/ 1807 h 2543"/>
                <a:gd name="T42" fmla="*/ 670 w 776"/>
                <a:gd name="T43" fmla="*/ 1561 h 2543"/>
                <a:gd name="T44" fmla="*/ 718 w 776"/>
                <a:gd name="T45" fmla="*/ 1393 h 2543"/>
                <a:gd name="T46" fmla="*/ 748 w 776"/>
                <a:gd name="T47" fmla="*/ 1219 h 2543"/>
                <a:gd name="T48" fmla="*/ 550 w 776"/>
                <a:gd name="T49" fmla="*/ 115 h 2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303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>
                <a:gd name="T0" fmla="*/ 486 w 617"/>
                <a:gd name="T1" fmla="*/ 3 h 1376"/>
                <a:gd name="T2" fmla="*/ 402 w 617"/>
                <a:gd name="T3" fmla="*/ 381 h 1376"/>
                <a:gd name="T4" fmla="*/ 216 w 617"/>
                <a:gd name="T5" fmla="*/ 777 h 1376"/>
                <a:gd name="T6" fmla="*/ 0 w 617"/>
                <a:gd name="T7" fmla="*/ 1119 h 1376"/>
                <a:gd name="T8" fmla="*/ 102 w 617"/>
                <a:gd name="T9" fmla="*/ 1101 h 1376"/>
                <a:gd name="T10" fmla="*/ 282 w 617"/>
                <a:gd name="T11" fmla="*/ 1119 h 1376"/>
                <a:gd name="T12" fmla="*/ 378 w 617"/>
                <a:gd name="T13" fmla="*/ 1185 h 1376"/>
                <a:gd name="T14" fmla="*/ 432 w 617"/>
                <a:gd name="T15" fmla="*/ 1269 h 1376"/>
                <a:gd name="T16" fmla="*/ 444 w 617"/>
                <a:gd name="T17" fmla="*/ 1365 h 1376"/>
                <a:gd name="T18" fmla="*/ 498 w 617"/>
                <a:gd name="T19" fmla="*/ 1203 h 1376"/>
                <a:gd name="T20" fmla="*/ 564 w 617"/>
                <a:gd name="T21" fmla="*/ 825 h 1376"/>
                <a:gd name="T22" fmla="*/ 606 w 617"/>
                <a:gd name="T23" fmla="*/ 363 h 1376"/>
                <a:gd name="T24" fmla="*/ 486 w 617"/>
                <a:gd name="T25" fmla="*/ 3 h 137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14" cstate="print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304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>
                <a:gd name="T0" fmla="*/ 42 w 576"/>
                <a:gd name="T1" fmla="*/ 61 h 3180"/>
                <a:gd name="T2" fmla="*/ 156 w 576"/>
                <a:gd name="T3" fmla="*/ 517 h 3180"/>
                <a:gd name="T4" fmla="*/ 288 w 576"/>
                <a:gd name="T5" fmla="*/ 991 h 3180"/>
                <a:gd name="T6" fmla="*/ 414 w 576"/>
                <a:gd name="T7" fmla="*/ 1435 h 3180"/>
                <a:gd name="T8" fmla="*/ 576 w 576"/>
                <a:gd name="T9" fmla="*/ 1807 h 3180"/>
                <a:gd name="T10" fmla="*/ 576 w 576"/>
                <a:gd name="T11" fmla="*/ 3055 h 3180"/>
                <a:gd name="T12" fmla="*/ 414 w 576"/>
                <a:gd name="T13" fmla="*/ 2557 h 3180"/>
                <a:gd name="T14" fmla="*/ 252 w 576"/>
                <a:gd name="T15" fmla="*/ 1765 h 3180"/>
                <a:gd name="T16" fmla="*/ 126 w 576"/>
                <a:gd name="T17" fmla="*/ 961 h 3180"/>
                <a:gd name="T18" fmla="*/ 12 w 576"/>
                <a:gd name="T19" fmla="*/ 151 h 3180"/>
                <a:gd name="T20" fmla="*/ 42 w 576"/>
                <a:gd name="T21" fmla="*/ 61 h 318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14" cstate="print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305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>
                <a:gd name="T0" fmla="*/ 69 w 573"/>
                <a:gd name="T1" fmla="*/ 63 h 1935"/>
                <a:gd name="T2" fmla="*/ 207 w 573"/>
                <a:gd name="T3" fmla="*/ 549 h 1935"/>
                <a:gd name="T4" fmla="*/ 381 w 573"/>
                <a:gd name="T5" fmla="*/ 1101 h 1935"/>
                <a:gd name="T6" fmla="*/ 573 w 573"/>
                <a:gd name="T7" fmla="*/ 1575 h 1935"/>
                <a:gd name="T8" fmla="*/ 573 w 573"/>
                <a:gd name="T9" fmla="*/ 1935 h 1935"/>
                <a:gd name="T10" fmla="*/ 321 w 573"/>
                <a:gd name="T11" fmla="*/ 1449 h 1935"/>
                <a:gd name="T12" fmla="*/ 147 w 573"/>
                <a:gd name="T13" fmla="*/ 699 h 1935"/>
                <a:gd name="T14" fmla="*/ 15 w 573"/>
                <a:gd name="T15" fmla="*/ 171 h 1935"/>
                <a:gd name="T16" fmla="*/ 69 w 573"/>
                <a:gd name="T17" fmla="*/ 63 h 19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306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>
                <a:gd name="T0" fmla="*/ 0 w 363"/>
                <a:gd name="T1" fmla="*/ 2094 h 2112"/>
                <a:gd name="T2" fmla="*/ 66 w 363"/>
                <a:gd name="T3" fmla="*/ 1992 h 2112"/>
                <a:gd name="T4" fmla="*/ 150 w 363"/>
                <a:gd name="T5" fmla="*/ 1464 h 2112"/>
                <a:gd name="T6" fmla="*/ 234 w 363"/>
                <a:gd name="T7" fmla="*/ 678 h 2112"/>
                <a:gd name="T8" fmla="*/ 324 w 363"/>
                <a:gd name="T9" fmla="*/ 0 h 2112"/>
                <a:gd name="T10" fmla="*/ 0 w 363"/>
                <a:gd name="T11" fmla="*/ 0 h 2112"/>
                <a:gd name="T12" fmla="*/ 0 w 363"/>
                <a:gd name="T13" fmla="*/ 2094 h 21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365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>
                <a:gd name="T0" fmla="*/ 0 w 363"/>
                <a:gd name="T1" fmla="*/ 2094 h 2112"/>
                <a:gd name="T2" fmla="*/ 66 w 363"/>
                <a:gd name="T3" fmla="*/ 1992 h 2112"/>
                <a:gd name="T4" fmla="*/ 150 w 363"/>
                <a:gd name="T5" fmla="*/ 1464 h 2112"/>
                <a:gd name="T6" fmla="*/ 234 w 363"/>
                <a:gd name="T7" fmla="*/ 678 h 2112"/>
                <a:gd name="T8" fmla="*/ 324 w 363"/>
                <a:gd name="T9" fmla="*/ 0 h 2112"/>
                <a:gd name="T10" fmla="*/ 0 w 363"/>
                <a:gd name="T11" fmla="*/ 0 h 2112"/>
                <a:gd name="T12" fmla="*/ 0 w 363"/>
                <a:gd name="T13" fmla="*/ 2094 h 2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308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>
                <a:latin typeface="Arial" charset="0"/>
              </a:endParaRPr>
            </a:p>
          </p:txBody>
        </p:sp>
        <p:sp>
          <p:nvSpPr>
            <p:cNvPr id="141367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>
                <a:gd name="T0" fmla="*/ 1 w 692"/>
                <a:gd name="T1" fmla="*/ 357 h 378"/>
                <a:gd name="T2" fmla="*/ 109 w 692"/>
                <a:gd name="T3" fmla="*/ 341 h 378"/>
                <a:gd name="T4" fmla="*/ 241 w 692"/>
                <a:gd name="T5" fmla="*/ 305 h 378"/>
                <a:gd name="T6" fmla="*/ 353 w 692"/>
                <a:gd name="T7" fmla="*/ 209 h 378"/>
                <a:gd name="T8" fmla="*/ 429 w 692"/>
                <a:gd name="T9" fmla="*/ 89 h 378"/>
                <a:gd name="T10" fmla="*/ 493 w 692"/>
                <a:gd name="T11" fmla="*/ 17 h 378"/>
                <a:gd name="T12" fmla="*/ 577 w 692"/>
                <a:gd name="T13" fmla="*/ 1 h 378"/>
                <a:gd name="T14" fmla="*/ 629 w 692"/>
                <a:gd name="T15" fmla="*/ 21 h 378"/>
                <a:gd name="T16" fmla="*/ 673 w 692"/>
                <a:gd name="T17" fmla="*/ 65 h 378"/>
                <a:gd name="T18" fmla="*/ 673 w 692"/>
                <a:gd name="T19" fmla="*/ 137 h 378"/>
                <a:gd name="T20" fmla="*/ 561 w 692"/>
                <a:gd name="T21" fmla="*/ 225 h 378"/>
                <a:gd name="T22" fmla="*/ 425 w 692"/>
                <a:gd name="T23" fmla="*/ 297 h 378"/>
                <a:gd name="T24" fmla="*/ 245 w 692"/>
                <a:gd name="T25" fmla="*/ 357 h 378"/>
                <a:gd name="T26" fmla="*/ 113 w 692"/>
                <a:gd name="T27" fmla="*/ 377 h 378"/>
                <a:gd name="T28" fmla="*/ 1 w 692"/>
                <a:gd name="T29" fmla="*/ 357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310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T0" fmla="*/ 4259 w 21600"/>
                <a:gd name="T1" fmla="*/ 71 h 21600"/>
                <a:gd name="T2" fmla="*/ 2160 w 21600"/>
                <a:gd name="T3" fmla="*/ 142 h 21600"/>
                <a:gd name="T4" fmla="*/ 61 w 21600"/>
                <a:gd name="T5" fmla="*/ 71 h 21600"/>
                <a:gd name="T6" fmla="*/ 216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105 w 21600"/>
                <a:gd name="T13" fmla="*/ 2130 h 21600"/>
                <a:gd name="T14" fmla="*/ 19495 w 21600"/>
                <a:gd name="T15" fmla="*/ 194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2291" name="Rectangle 57"/>
          <p:cNvSpPr>
            <a:spLocks noGrp="1" noChangeArrowheads="1"/>
          </p:cNvSpPr>
          <p:nvPr>
            <p:ph type="title"/>
          </p:nvPr>
        </p:nvSpPr>
        <p:spPr bwMode="auto">
          <a:xfrm>
            <a:off x="219075" y="227013"/>
            <a:ext cx="7477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292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3525" y="1598613"/>
            <a:ext cx="7386638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41371" name="Rectangle 5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2050"/>
            <a:ext cx="1782763" cy="4746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1372" name="Rectangle 6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57425" y="6248400"/>
            <a:ext cx="3455988" cy="4746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1373" name="Rectangle 6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67400" y="6248400"/>
            <a:ext cx="1755775" cy="4746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</a:defRPr>
            </a:lvl1pPr>
          </a:lstStyle>
          <a:p>
            <a:pPr>
              <a:defRPr/>
            </a:pPr>
            <a:fld id="{8C7FEE8C-ABC1-45E1-9F69-C3BFCE1033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6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70000"/>
        <a:buBlip>
          <a:blip r:embed="rId17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073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5760 w 6027"/>
                <a:gd name="T1" fmla="*/ 1248 h 2296"/>
                <a:gd name="T2" fmla="*/ 0 w 6027"/>
                <a:gd name="T3" fmla="*/ 1248 h 2296"/>
                <a:gd name="T4" fmla="*/ 0 w 6027"/>
                <a:gd name="T5" fmla="*/ 0 h 2296"/>
                <a:gd name="T6" fmla="*/ 5760 w 6027"/>
                <a:gd name="T7" fmla="*/ 0 h 2296"/>
                <a:gd name="T8" fmla="*/ 5760 w 6027"/>
                <a:gd name="T9" fmla="*/ 1248 h 2296"/>
                <a:gd name="T10" fmla="*/ 5760 w 6027"/>
                <a:gd name="T11" fmla="*/ 1248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484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051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>
              <a:gd name="T0" fmla="*/ 2895600 w 5748"/>
              <a:gd name="T1" fmla="*/ 609600 h 246"/>
              <a:gd name="T2" fmla="*/ 0 w 5748"/>
              <a:gd name="T3" fmla="*/ 609600 h 246"/>
              <a:gd name="T4" fmla="*/ 0 w 5748"/>
              <a:gd name="T5" fmla="*/ 0 h 246"/>
              <a:gd name="T6" fmla="*/ 2895600 w 5748"/>
              <a:gd name="T7" fmla="*/ 0 h 246"/>
              <a:gd name="T8" fmla="*/ 2895600 w 5748"/>
              <a:gd name="T9" fmla="*/ 609600 h 246"/>
              <a:gd name="T10" fmla="*/ 2895600 w 5748"/>
              <a:gd name="T11" fmla="*/ 609600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20487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4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2068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69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20 h 353"/>
                  <a:gd name="T4" fmla="*/ 24 w 186"/>
                  <a:gd name="T5" fmla="*/ 34 h 353"/>
                  <a:gd name="T6" fmla="*/ 18 w 186"/>
                  <a:gd name="T7" fmla="*/ 74 h 353"/>
                  <a:gd name="T8" fmla="*/ 42 w 186"/>
                  <a:gd name="T9" fmla="*/ 128 h 353"/>
                  <a:gd name="T10" fmla="*/ 48 w 186"/>
                  <a:gd name="T11" fmla="*/ 181 h 353"/>
                  <a:gd name="T12" fmla="*/ 0 w 186"/>
                  <a:gd name="T13" fmla="*/ 395 h 353"/>
                  <a:gd name="T14" fmla="*/ 54 w 186"/>
                  <a:gd name="T15" fmla="*/ 261 h 353"/>
                  <a:gd name="T16" fmla="*/ 84 w 186"/>
                  <a:gd name="T17" fmla="*/ 242 h 353"/>
                  <a:gd name="T18" fmla="*/ 126 w 186"/>
                  <a:gd name="T19" fmla="*/ 141 h 353"/>
                  <a:gd name="T20" fmla="*/ 144 w 186"/>
                  <a:gd name="T21" fmla="*/ 134 h 353"/>
                  <a:gd name="T22" fmla="*/ 144 w 186"/>
                  <a:gd name="T23" fmla="*/ 101 h 353"/>
                  <a:gd name="T24" fmla="*/ 186 w 186"/>
                  <a:gd name="T25" fmla="*/ 74 h 353"/>
                  <a:gd name="T26" fmla="*/ 162 w 186"/>
                  <a:gd name="T27" fmla="*/ 67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70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71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7 h 66"/>
                  <a:gd name="T8" fmla="*/ 6 w 155"/>
                  <a:gd name="T9" fmla="*/ 20 h 66"/>
                  <a:gd name="T10" fmla="*/ 0 w 155"/>
                  <a:gd name="T11" fmla="*/ 27 h 66"/>
                  <a:gd name="T12" fmla="*/ 78 w 155"/>
                  <a:gd name="T13" fmla="*/ 67 h 66"/>
                  <a:gd name="T14" fmla="*/ 96 w 155"/>
                  <a:gd name="T15" fmla="*/ 47 h 66"/>
                  <a:gd name="T16" fmla="*/ 155 w 155"/>
                  <a:gd name="T17" fmla="*/ 74 h 66"/>
                  <a:gd name="T18" fmla="*/ 126 w 155"/>
                  <a:gd name="T19" fmla="*/ 27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72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41 h 72"/>
                  <a:gd name="T2" fmla="*/ 0 w 42"/>
                  <a:gd name="T3" fmla="*/ 20 h 72"/>
                  <a:gd name="T4" fmla="*/ 12 w 42"/>
                  <a:gd name="T5" fmla="*/ 7 h 72"/>
                  <a:gd name="T6" fmla="*/ 0 w 42"/>
                  <a:gd name="T7" fmla="*/ 7 h 72"/>
                  <a:gd name="T8" fmla="*/ 12 w 42"/>
                  <a:gd name="T9" fmla="*/ 7 h 72"/>
                  <a:gd name="T10" fmla="*/ 24 w 42"/>
                  <a:gd name="T11" fmla="*/ 7 h 72"/>
                  <a:gd name="T12" fmla="*/ 36 w 42"/>
                  <a:gd name="T13" fmla="*/ 7 h 72"/>
                  <a:gd name="T14" fmla="*/ 42 w 42"/>
                  <a:gd name="T15" fmla="*/ 0 h 72"/>
                  <a:gd name="T16" fmla="*/ 30 w 42"/>
                  <a:gd name="T17" fmla="*/ 20 h 72"/>
                  <a:gd name="T18" fmla="*/ 42 w 42"/>
                  <a:gd name="T19" fmla="*/ 54 h 72"/>
                  <a:gd name="T20" fmla="*/ 12 w 42"/>
                  <a:gd name="T21" fmla="*/ 81 h 72"/>
                  <a:gd name="T22" fmla="*/ 6 w 42"/>
                  <a:gd name="T23" fmla="*/ 41 h 72"/>
                  <a:gd name="T24" fmla="*/ 6 w 42"/>
                  <a:gd name="T25" fmla="*/ 41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20494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2059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1 h 287"/>
                <a:gd name="T4" fmla="*/ 66 w 365"/>
                <a:gd name="T5" fmla="*/ 110 h 287"/>
                <a:gd name="T6" fmla="*/ 143 w 365"/>
                <a:gd name="T7" fmla="*/ 183 h 287"/>
                <a:gd name="T8" fmla="*/ 191 w 365"/>
                <a:gd name="T9" fmla="*/ 170 h 287"/>
                <a:gd name="T10" fmla="*/ 341 w 365"/>
                <a:gd name="T11" fmla="*/ 291 h 287"/>
                <a:gd name="T12" fmla="*/ 305 w 365"/>
                <a:gd name="T13" fmla="*/ 176 h 287"/>
                <a:gd name="T14" fmla="*/ 365 w 365"/>
                <a:gd name="T15" fmla="*/ 134 h 287"/>
                <a:gd name="T16" fmla="*/ 359 w 365"/>
                <a:gd name="T17" fmla="*/ 128 h 287"/>
                <a:gd name="T18" fmla="*/ 335 w 365"/>
                <a:gd name="T19" fmla="*/ 116 h 287"/>
                <a:gd name="T20" fmla="*/ 299 w 365"/>
                <a:gd name="T21" fmla="*/ 91 h 287"/>
                <a:gd name="T22" fmla="*/ 257 w 365"/>
                <a:gd name="T23" fmla="*/ 73 h 287"/>
                <a:gd name="T24" fmla="*/ 215 w 365"/>
                <a:gd name="T25" fmla="*/ 55 h 287"/>
                <a:gd name="T26" fmla="*/ 173 w 365"/>
                <a:gd name="T27" fmla="*/ 37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60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61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1 h 60"/>
                <a:gd name="T16" fmla="*/ 65 w 71"/>
                <a:gd name="T17" fmla="*/ 43 h 60"/>
                <a:gd name="T18" fmla="*/ 71 w 71"/>
                <a:gd name="T19" fmla="*/ 55 h 60"/>
                <a:gd name="T20" fmla="*/ 71 w 71"/>
                <a:gd name="T21" fmla="*/ 61 h 60"/>
                <a:gd name="T22" fmla="*/ 59 w 71"/>
                <a:gd name="T23" fmla="*/ 55 h 60"/>
                <a:gd name="T24" fmla="*/ 47 w 71"/>
                <a:gd name="T25" fmla="*/ 43 h 60"/>
                <a:gd name="T26" fmla="*/ 23 w 71"/>
                <a:gd name="T27" fmla="*/ 31 h 60"/>
                <a:gd name="T28" fmla="*/ 23 w 71"/>
                <a:gd name="T29" fmla="*/ 37 h 60"/>
                <a:gd name="T30" fmla="*/ 18 w 71"/>
                <a:gd name="T31" fmla="*/ 43 h 60"/>
                <a:gd name="T32" fmla="*/ 12 w 71"/>
                <a:gd name="T33" fmla="*/ 49 h 60"/>
                <a:gd name="T34" fmla="*/ 6 w 71"/>
                <a:gd name="T35" fmla="*/ 49 h 60"/>
                <a:gd name="T36" fmla="*/ 6 w 71"/>
                <a:gd name="T37" fmla="*/ 49 h 60"/>
                <a:gd name="T38" fmla="*/ 6 w 71"/>
                <a:gd name="T39" fmla="*/ 37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62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5 h 162"/>
                <a:gd name="T10" fmla="*/ 96 w 161"/>
                <a:gd name="T11" fmla="*/ 61 h 162"/>
                <a:gd name="T12" fmla="*/ 102 w 161"/>
                <a:gd name="T13" fmla="*/ 73 h 162"/>
                <a:gd name="T14" fmla="*/ 108 w 161"/>
                <a:gd name="T15" fmla="*/ 85 h 162"/>
                <a:gd name="T16" fmla="*/ 120 w 161"/>
                <a:gd name="T17" fmla="*/ 97 h 162"/>
                <a:gd name="T18" fmla="*/ 143 w 161"/>
                <a:gd name="T19" fmla="*/ 115 h 162"/>
                <a:gd name="T20" fmla="*/ 155 w 161"/>
                <a:gd name="T21" fmla="*/ 140 h 162"/>
                <a:gd name="T22" fmla="*/ 161 w 161"/>
                <a:gd name="T23" fmla="*/ 158 h 162"/>
                <a:gd name="T24" fmla="*/ 161 w 161"/>
                <a:gd name="T25" fmla="*/ 164 h 162"/>
                <a:gd name="T26" fmla="*/ 96 w 161"/>
                <a:gd name="T27" fmla="*/ 103 h 162"/>
                <a:gd name="T28" fmla="*/ 30 w 161"/>
                <a:gd name="T29" fmla="*/ 55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63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1 h 60"/>
                <a:gd name="T4" fmla="*/ 41 w 59"/>
                <a:gd name="T5" fmla="*/ 37 h 60"/>
                <a:gd name="T6" fmla="*/ 47 w 59"/>
                <a:gd name="T7" fmla="*/ 43 h 60"/>
                <a:gd name="T8" fmla="*/ 53 w 59"/>
                <a:gd name="T9" fmla="*/ 55 h 60"/>
                <a:gd name="T10" fmla="*/ 53 w 59"/>
                <a:gd name="T11" fmla="*/ 61 h 60"/>
                <a:gd name="T12" fmla="*/ 47 w 59"/>
                <a:gd name="T13" fmla="*/ 55 h 60"/>
                <a:gd name="T14" fmla="*/ 35 w 59"/>
                <a:gd name="T15" fmla="*/ 49 h 60"/>
                <a:gd name="T16" fmla="*/ 23 w 59"/>
                <a:gd name="T17" fmla="*/ 37 h 60"/>
                <a:gd name="T18" fmla="*/ 17 w 59"/>
                <a:gd name="T19" fmla="*/ 31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64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7 h 204"/>
                <a:gd name="T2" fmla="*/ 245 w 245"/>
                <a:gd name="T3" fmla="*/ 43 h 204"/>
                <a:gd name="T4" fmla="*/ 209 w 245"/>
                <a:gd name="T5" fmla="*/ 85 h 204"/>
                <a:gd name="T6" fmla="*/ 143 w 245"/>
                <a:gd name="T7" fmla="*/ 134 h 204"/>
                <a:gd name="T8" fmla="*/ 167 w 245"/>
                <a:gd name="T9" fmla="*/ 158 h 204"/>
                <a:gd name="T10" fmla="*/ 179 w 245"/>
                <a:gd name="T11" fmla="*/ 207 h 204"/>
                <a:gd name="T12" fmla="*/ 77 w 245"/>
                <a:gd name="T13" fmla="*/ 134 h 204"/>
                <a:gd name="T14" fmla="*/ 47 w 245"/>
                <a:gd name="T15" fmla="*/ 85 h 204"/>
                <a:gd name="T16" fmla="*/ 89 w 245"/>
                <a:gd name="T17" fmla="*/ 67 h 204"/>
                <a:gd name="T18" fmla="*/ 59 w 245"/>
                <a:gd name="T19" fmla="*/ 37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7 h 204"/>
                <a:gd name="T50" fmla="*/ 233 w 245"/>
                <a:gd name="T51" fmla="*/ 37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0502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5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0504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05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06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CB4CD2CC-6612-4CA2-B4E8-8C012BE2DB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36867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868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869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870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>
                <a:gd name="T0" fmla="*/ 18 w 66"/>
                <a:gd name="T1" fmla="*/ 96 h 96"/>
                <a:gd name="T2" fmla="*/ 42 w 66"/>
                <a:gd name="T3" fmla="*/ 78 h 96"/>
                <a:gd name="T4" fmla="*/ 60 w 66"/>
                <a:gd name="T5" fmla="*/ 60 h 96"/>
                <a:gd name="T6" fmla="*/ 66 w 66"/>
                <a:gd name="T7" fmla="*/ 36 h 96"/>
                <a:gd name="T8" fmla="*/ 60 w 66"/>
                <a:gd name="T9" fmla="*/ 12 h 96"/>
                <a:gd name="T10" fmla="*/ 36 w 66"/>
                <a:gd name="T11" fmla="*/ 0 h 96"/>
                <a:gd name="T12" fmla="*/ 24 w 66"/>
                <a:gd name="T13" fmla="*/ 6 h 96"/>
                <a:gd name="T14" fmla="*/ 12 w 66"/>
                <a:gd name="T15" fmla="*/ 12 h 96"/>
                <a:gd name="T16" fmla="*/ 0 w 66"/>
                <a:gd name="T17" fmla="*/ 36 h 96"/>
                <a:gd name="T18" fmla="*/ 0 w 66"/>
                <a:gd name="T19" fmla="*/ 60 h 96"/>
                <a:gd name="T20" fmla="*/ 12 w 66"/>
                <a:gd name="T21" fmla="*/ 84 h 96"/>
                <a:gd name="T22" fmla="*/ 18 w 66"/>
                <a:gd name="T23" fmla="*/ 96 h 96"/>
                <a:gd name="T24" fmla="*/ 18 w 66"/>
                <a:gd name="T25" fmla="*/ 96 h 96"/>
                <a:gd name="T26" fmla="*/ 42 w 66"/>
                <a:gd name="T27" fmla="*/ 18 h 96"/>
                <a:gd name="T28" fmla="*/ 54 w 66"/>
                <a:gd name="T29" fmla="*/ 24 h 96"/>
                <a:gd name="T30" fmla="*/ 60 w 66"/>
                <a:gd name="T31" fmla="*/ 36 h 96"/>
                <a:gd name="T32" fmla="*/ 60 w 66"/>
                <a:gd name="T33" fmla="*/ 48 h 96"/>
                <a:gd name="T34" fmla="*/ 54 w 66"/>
                <a:gd name="T35" fmla="*/ 54 h 96"/>
                <a:gd name="T36" fmla="*/ 36 w 66"/>
                <a:gd name="T37" fmla="*/ 72 h 96"/>
                <a:gd name="T38" fmla="*/ 24 w 66"/>
                <a:gd name="T39" fmla="*/ 78 h 96"/>
                <a:gd name="T40" fmla="*/ 24 w 66"/>
                <a:gd name="T41" fmla="*/ 78 h 96"/>
                <a:gd name="T42" fmla="*/ 12 w 66"/>
                <a:gd name="T43" fmla="*/ 48 h 96"/>
                <a:gd name="T44" fmla="*/ 18 w 66"/>
                <a:gd name="T45" fmla="*/ 24 h 96"/>
                <a:gd name="T46" fmla="*/ 30 w 66"/>
                <a:gd name="T47" fmla="*/ 18 h 96"/>
                <a:gd name="T48" fmla="*/ 42 w 66"/>
                <a:gd name="T49" fmla="*/ 18 h 96"/>
                <a:gd name="T50" fmla="*/ 42 w 66"/>
                <a:gd name="T51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871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872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873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874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875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876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>
                <a:gd name="T0" fmla="*/ 6 w 623"/>
                <a:gd name="T1" fmla="*/ 18 h 156"/>
                <a:gd name="T2" fmla="*/ 162 w 623"/>
                <a:gd name="T3" fmla="*/ 36 h 156"/>
                <a:gd name="T4" fmla="*/ 251 w 623"/>
                <a:gd name="T5" fmla="*/ 36 h 156"/>
                <a:gd name="T6" fmla="*/ 354 w 623"/>
                <a:gd name="T7" fmla="*/ 30 h 156"/>
                <a:gd name="T8" fmla="*/ 473 w 623"/>
                <a:gd name="T9" fmla="*/ 18 h 156"/>
                <a:gd name="T10" fmla="*/ 611 w 623"/>
                <a:gd name="T11" fmla="*/ 0 h 156"/>
                <a:gd name="T12" fmla="*/ 623 w 623"/>
                <a:gd name="T13" fmla="*/ 114 h 156"/>
                <a:gd name="T14" fmla="*/ 497 w 623"/>
                <a:gd name="T15" fmla="*/ 138 h 156"/>
                <a:gd name="T16" fmla="*/ 414 w 623"/>
                <a:gd name="T17" fmla="*/ 150 h 156"/>
                <a:gd name="T18" fmla="*/ 318 w 623"/>
                <a:gd name="T19" fmla="*/ 156 h 156"/>
                <a:gd name="T20" fmla="*/ 215 w 623"/>
                <a:gd name="T21" fmla="*/ 156 h 156"/>
                <a:gd name="T22" fmla="*/ 108 w 623"/>
                <a:gd name="T23" fmla="*/ 150 h 156"/>
                <a:gd name="T24" fmla="*/ 0 w 623"/>
                <a:gd name="T25" fmla="*/ 132 h 156"/>
                <a:gd name="T26" fmla="*/ 6 w 623"/>
                <a:gd name="T27" fmla="*/ 18 h 156"/>
                <a:gd name="T28" fmla="*/ 6 w 623"/>
                <a:gd name="T29" fmla="*/ 1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877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>
                <a:gd name="T0" fmla="*/ 754 w 993"/>
                <a:gd name="T1" fmla="*/ 6 h 126"/>
                <a:gd name="T2" fmla="*/ 652 w 993"/>
                <a:gd name="T3" fmla="*/ 6 h 126"/>
                <a:gd name="T4" fmla="*/ 563 w 993"/>
                <a:gd name="T5" fmla="*/ 6 h 126"/>
                <a:gd name="T6" fmla="*/ 479 w 993"/>
                <a:gd name="T7" fmla="*/ 6 h 126"/>
                <a:gd name="T8" fmla="*/ 401 w 993"/>
                <a:gd name="T9" fmla="*/ 6 h 126"/>
                <a:gd name="T10" fmla="*/ 335 w 993"/>
                <a:gd name="T11" fmla="*/ 0 h 126"/>
                <a:gd name="T12" fmla="*/ 276 w 993"/>
                <a:gd name="T13" fmla="*/ 0 h 126"/>
                <a:gd name="T14" fmla="*/ 222 w 993"/>
                <a:gd name="T15" fmla="*/ 0 h 126"/>
                <a:gd name="T16" fmla="*/ 180 w 993"/>
                <a:gd name="T17" fmla="*/ 6 h 126"/>
                <a:gd name="T18" fmla="*/ 138 w 993"/>
                <a:gd name="T19" fmla="*/ 6 h 126"/>
                <a:gd name="T20" fmla="*/ 108 w 993"/>
                <a:gd name="T21" fmla="*/ 6 h 126"/>
                <a:gd name="T22" fmla="*/ 54 w 993"/>
                <a:gd name="T23" fmla="*/ 6 h 126"/>
                <a:gd name="T24" fmla="*/ 24 w 993"/>
                <a:gd name="T25" fmla="*/ 12 h 126"/>
                <a:gd name="T26" fmla="*/ 6 w 993"/>
                <a:gd name="T27" fmla="*/ 18 h 126"/>
                <a:gd name="T28" fmla="*/ 0 w 993"/>
                <a:gd name="T29" fmla="*/ 24 h 126"/>
                <a:gd name="T30" fmla="*/ 12 w 993"/>
                <a:gd name="T31" fmla="*/ 42 h 126"/>
                <a:gd name="T32" fmla="*/ 18 w 993"/>
                <a:gd name="T33" fmla="*/ 48 h 126"/>
                <a:gd name="T34" fmla="*/ 30 w 993"/>
                <a:gd name="T35" fmla="*/ 54 h 126"/>
                <a:gd name="T36" fmla="*/ 60 w 993"/>
                <a:gd name="T37" fmla="*/ 60 h 126"/>
                <a:gd name="T38" fmla="*/ 90 w 993"/>
                <a:gd name="T39" fmla="*/ 72 h 126"/>
                <a:gd name="T40" fmla="*/ 144 w 993"/>
                <a:gd name="T41" fmla="*/ 84 h 126"/>
                <a:gd name="T42" fmla="*/ 210 w 993"/>
                <a:gd name="T43" fmla="*/ 90 h 126"/>
                <a:gd name="T44" fmla="*/ 293 w 993"/>
                <a:gd name="T45" fmla="*/ 102 h 126"/>
                <a:gd name="T46" fmla="*/ 389 w 993"/>
                <a:gd name="T47" fmla="*/ 108 h 126"/>
                <a:gd name="T48" fmla="*/ 503 w 993"/>
                <a:gd name="T49" fmla="*/ 120 h 126"/>
                <a:gd name="T50" fmla="*/ 622 w 993"/>
                <a:gd name="T51" fmla="*/ 120 h 126"/>
                <a:gd name="T52" fmla="*/ 754 w 993"/>
                <a:gd name="T53" fmla="*/ 126 h 126"/>
                <a:gd name="T54" fmla="*/ 873 w 993"/>
                <a:gd name="T55" fmla="*/ 126 h 126"/>
                <a:gd name="T56" fmla="*/ 993 w 993"/>
                <a:gd name="T57" fmla="*/ 126 h 126"/>
                <a:gd name="T58" fmla="*/ 993 w 993"/>
                <a:gd name="T59" fmla="*/ 12 h 126"/>
                <a:gd name="T60" fmla="*/ 879 w 993"/>
                <a:gd name="T61" fmla="*/ 12 h 126"/>
                <a:gd name="T62" fmla="*/ 754 w 993"/>
                <a:gd name="T63" fmla="*/ 6 h 126"/>
                <a:gd name="T64" fmla="*/ 754 w 993"/>
                <a:gd name="T65" fmla="*/ 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878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>
                <a:gd name="T0" fmla="*/ 0 w 969"/>
                <a:gd name="T1" fmla="*/ 0 h 245"/>
                <a:gd name="T2" fmla="*/ 24 w 969"/>
                <a:gd name="T3" fmla="*/ 54 h 245"/>
                <a:gd name="T4" fmla="*/ 66 w 969"/>
                <a:gd name="T5" fmla="*/ 96 h 245"/>
                <a:gd name="T6" fmla="*/ 120 w 969"/>
                <a:gd name="T7" fmla="*/ 137 h 245"/>
                <a:gd name="T8" fmla="*/ 198 w 969"/>
                <a:gd name="T9" fmla="*/ 173 h 245"/>
                <a:gd name="T10" fmla="*/ 293 w 969"/>
                <a:gd name="T11" fmla="*/ 203 h 245"/>
                <a:gd name="T12" fmla="*/ 353 w 969"/>
                <a:gd name="T13" fmla="*/ 215 h 245"/>
                <a:gd name="T14" fmla="*/ 413 w 969"/>
                <a:gd name="T15" fmla="*/ 227 h 245"/>
                <a:gd name="T16" fmla="*/ 479 w 969"/>
                <a:gd name="T17" fmla="*/ 233 h 245"/>
                <a:gd name="T18" fmla="*/ 556 w 969"/>
                <a:gd name="T19" fmla="*/ 239 h 245"/>
                <a:gd name="T20" fmla="*/ 634 w 969"/>
                <a:gd name="T21" fmla="*/ 245 h 245"/>
                <a:gd name="T22" fmla="*/ 724 w 969"/>
                <a:gd name="T23" fmla="*/ 245 h 245"/>
                <a:gd name="T24" fmla="*/ 855 w 969"/>
                <a:gd name="T25" fmla="*/ 245 h 245"/>
                <a:gd name="T26" fmla="*/ 969 w 969"/>
                <a:gd name="T27" fmla="*/ 239 h 245"/>
                <a:gd name="T28" fmla="*/ 969 w 969"/>
                <a:gd name="T29" fmla="*/ 60 h 245"/>
                <a:gd name="T30" fmla="*/ 700 w 969"/>
                <a:gd name="T31" fmla="*/ 60 h 245"/>
                <a:gd name="T32" fmla="*/ 503 w 969"/>
                <a:gd name="T33" fmla="*/ 54 h 245"/>
                <a:gd name="T34" fmla="*/ 317 w 969"/>
                <a:gd name="T35" fmla="*/ 42 h 245"/>
                <a:gd name="T36" fmla="*/ 150 w 969"/>
                <a:gd name="T37" fmla="*/ 24 h 245"/>
                <a:gd name="T38" fmla="*/ 72 w 969"/>
                <a:gd name="T39" fmla="*/ 12 h 245"/>
                <a:gd name="T40" fmla="*/ 0 w 969"/>
                <a:gd name="T41" fmla="*/ 0 h 245"/>
                <a:gd name="T42" fmla="*/ 0 w 969"/>
                <a:gd name="T4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879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>
                <a:gd name="T0" fmla="*/ 700 w 951"/>
                <a:gd name="T1" fmla="*/ 0 h 90"/>
                <a:gd name="T2" fmla="*/ 598 w 951"/>
                <a:gd name="T3" fmla="*/ 0 h 90"/>
                <a:gd name="T4" fmla="*/ 515 w 951"/>
                <a:gd name="T5" fmla="*/ 0 h 90"/>
                <a:gd name="T6" fmla="*/ 431 w 951"/>
                <a:gd name="T7" fmla="*/ 0 h 90"/>
                <a:gd name="T8" fmla="*/ 365 w 951"/>
                <a:gd name="T9" fmla="*/ 0 h 90"/>
                <a:gd name="T10" fmla="*/ 299 w 951"/>
                <a:gd name="T11" fmla="*/ 0 h 90"/>
                <a:gd name="T12" fmla="*/ 245 w 951"/>
                <a:gd name="T13" fmla="*/ 0 h 90"/>
                <a:gd name="T14" fmla="*/ 198 w 951"/>
                <a:gd name="T15" fmla="*/ 0 h 90"/>
                <a:gd name="T16" fmla="*/ 162 w 951"/>
                <a:gd name="T17" fmla="*/ 0 h 90"/>
                <a:gd name="T18" fmla="*/ 126 w 951"/>
                <a:gd name="T19" fmla="*/ 6 h 90"/>
                <a:gd name="T20" fmla="*/ 96 w 951"/>
                <a:gd name="T21" fmla="*/ 6 h 90"/>
                <a:gd name="T22" fmla="*/ 54 w 951"/>
                <a:gd name="T23" fmla="*/ 12 h 90"/>
                <a:gd name="T24" fmla="*/ 30 w 951"/>
                <a:gd name="T25" fmla="*/ 12 h 90"/>
                <a:gd name="T26" fmla="*/ 12 w 951"/>
                <a:gd name="T27" fmla="*/ 18 h 90"/>
                <a:gd name="T28" fmla="*/ 6 w 951"/>
                <a:gd name="T29" fmla="*/ 18 h 90"/>
                <a:gd name="T30" fmla="*/ 0 w 951"/>
                <a:gd name="T31" fmla="*/ 24 h 90"/>
                <a:gd name="T32" fmla="*/ 6 w 951"/>
                <a:gd name="T33" fmla="*/ 30 h 90"/>
                <a:gd name="T34" fmla="*/ 24 w 951"/>
                <a:gd name="T35" fmla="*/ 36 h 90"/>
                <a:gd name="T36" fmla="*/ 54 w 951"/>
                <a:gd name="T37" fmla="*/ 42 h 90"/>
                <a:gd name="T38" fmla="*/ 102 w 951"/>
                <a:gd name="T39" fmla="*/ 54 h 90"/>
                <a:gd name="T40" fmla="*/ 168 w 951"/>
                <a:gd name="T41" fmla="*/ 60 h 90"/>
                <a:gd name="T42" fmla="*/ 251 w 951"/>
                <a:gd name="T43" fmla="*/ 66 h 90"/>
                <a:gd name="T44" fmla="*/ 341 w 951"/>
                <a:gd name="T45" fmla="*/ 78 h 90"/>
                <a:gd name="T46" fmla="*/ 449 w 951"/>
                <a:gd name="T47" fmla="*/ 84 h 90"/>
                <a:gd name="T48" fmla="*/ 568 w 951"/>
                <a:gd name="T49" fmla="*/ 84 h 90"/>
                <a:gd name="T50" fmla="*/ 694 w 951"/>
                <a:gd name="T51" fmla="*/ 90 h 90"/>
                <a:gd name="T52" fmla="*/ 825 w 951"/>
                <a:gd name="T53" fmla="*/ 90 h 90"/>
                <a:gd name="T54" fmla="*/ 951 w 951"/>
                <a:gd name="T55" fmla="*/ 90 h 90"/>
                <a:gd name="T56" fmla="*/ 951 w 951"/>
                <a:gd name="T57" fmla="*/ 6 h 90"/>
                <a:gd name="T58" fmla="*/ 831 w 951"/>
                <a:gd name="T59" fmla="*/ 6 h 90"/>
                <a:gd name="T60" fmla="*/ 772 w 951"/>
                <a:gd name="T61" fmla="*/ 6 h 90"/>
                <a:gd name="T62" fmla="*/ 700 w 951"/>
                <a:gd name="T63" fmla="*/ 0 h 90"/>
                <a:gd name="T64" fmla="*/ 700 w 951"/>
                <a:gd name="T6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880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>
                <a:gd name="T0" fmla="*/ 102 w 102"/>
                <a:gd name="T1" fmla="*/ 0 h 155"/>
                <a:gd name="T2" fmla="*/ 0 w 102"/>
                <a:gd name="T3" fmla="*/ 12 h 155"/>
                <a:gd name="T4" fmla="*/ 30 w 102"/>
                <a:gd name="T5" fmla="*/ 72 h 155"/>
                <a:gd name="T6" fmla="*/ 30 w 102"/>
                <a:gd name="T7" fmla="*/ 155 h 155"/>
                <a:gd name="T8" fmla="*/ 72 w 102"/>
                <a:gd name="T9" fmla="*/ 155 h 155"/>
                <a:gd name="T10" fmla="*/ 72 w 102"/>
                <a:gd name="T11" fmla="*/ 66 h 155"/>
                <a:gd name="T12" fmla="*/ 102 w 102"/>
                <a:gd name="T13" fmla="*/ 0 h 155"/>
                <a:gd name="T14" fmla="*/ 102 w 102"/>
                <a:gd name="T1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881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>
                <a:gd name="T0" fmla="*/ 48 w 90"/>
                <a:gd name="T1" fmla="*/ 96 h 96"/>
                <a:gd name="T2" fmla="*/ 72 w 90"/>
                <a:gd name="T3" fmla="*/ 72 h 96"/>
                <a:gd name="T4" fmla="*/ 84 w 90"/>
                <a:gd name="T5" fmla="*/ 48 h 96"/>
                <a:gd name="T6" fmla="*/ 90 w 90"/>
                <a:gd name="T7" fmla="*/ 36 h 96"/>
                <a:gd name="T8" fmla="*/ 84 w 90"/>
                <a:gd name="T9" fmla="*/ 24 h 96"/>
                <a:gd name="T10" fmla="*/ 66 w 90"/>
                <a:gd name="T11" fmla="*/ 6 h 96"/>
                <a:gd name="T12" fmla="*/ 42 w 90"/>
                <a:gd name="T13" fmla="*/ 0 h 96"/>
                <a:gd name="T14" fmla="*/ 24 w 90"/>
                <a:gd name="T15" fmla="*/ 0 h 96"/>
                <a:gd name="T16" fmla="*/ 12 w 90"/>
                <a:gd name="T17" fmla="*/ 12 h 96"/>
                <a:gd name="T18" fmla="*/ 6 w 90"/>
                <a:gd name="T19" fmla="*/ 24 h 96"/>
                <a:gd name="T20" fmla="*/ 0 w 90"/>
                <a:gd name="T21" fmla="*/ 36 h 96"/>
                <a:gd name="T22" fmla="*/ 12 w 90"/>
                <a:gd name="T23" fmla="*/ 66 h 96"/>
                <a:gd name="T24" fmla="*/ 30 w 90"/>
                <a:gd name="T25" fmla="*/ 84 h 96"/>
                <a:gd name="T26" fmla="*/ 48 w 90"/>
                <a:gd name="T27" fmla="*/ 96 h 96"/>
                <a:gd name="T28" fmla="*/ 48 w 90"/>
                <a:gd name="T29" fmla="*/ 96 h 96"/>
                <a:gd name="T30" fmla="*/ 48 w 90"/>
                <a:gd name="T31" fmla="*/ 12 h 96"/>
                <a:gd name="T32" fmla="*/ 66 w 90"/>
                <a:gd name="T33" fmla="*/ 18 h 96"/>
                <a:gd name="T34" fmla="*/ 72 w 90"/>
                <a:gd name="T35" fmla="*/ 24 h 96"/>
                <a:gd name="T36" fmla="*/ 72 w 90"/>
                <a:gd name="T37" fmla="*/ 36 h 96"/>
                <a:gd name="T38" fmla="*/ 72 w 90"/>
                <a:gd name="T39" fmla="*/ 48 h 96"/>
                <a:gd name="T40" fmla="*/ 54 w 90"/>
                <a:gd name="T41" fmla="*/ 66 h 96"/>
                <a:gd name="T42" fmla="*/ 48 w 90"/>
                <a:gd name="T43" fmla="*/ 78 h 96"/>
                <a:gd name="T44" fmla="*/ 30 w 90"/>
                <a:gd name="T45" fmla="*/ 66 h 96"/>
                <a:gd name="T46" fmla="*/ 24 w 90"/>
                <a:gd name="T47" fmla="*/ 48 h 96"/>
                <a:gd name="T48" fmla="*/ 18 w 90"/>
                <a:gd name="T49" fmla="*/ 30 h 96"/>
                <a:gd name="T50" fmla="*/ 30 w 90"/>
                <a:gd name="T51" fmla="*/ 12 h 96"/>
                <a:gd name="T52" fmla="*/ 48 w 90"/>
                <a:gd name="T53" fmla="*/ 12 h 96"/>
                <a:gd name="T54" fmla="*/ 48 w 90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882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>
                <a:gd name="T0" fmla="*/ 0 w 90"/>
                <a:gd name="T1" fmla="*/ 90 h 108"/>
                <a:gd name="T2" fmla="*/ 12 w 90"/>
                <a:gd name="T3" fmla="*/ 102 h 108"/>
                <a:gd name="T4" fmla="*/ 24 w 90"/>
                <a:gd name="T5" fmla="*/ 108 h 108"/>
                <a:gd name="T6" fmla="*/ 54 w 90"/>
                <a:gd name="T7" fmla="*/ 108 h 108"/>
                <a:gd name="T8" fmla="*/ 78 w 90"/>
                <a:gd name="T9" fmla="*/ 96 h 108"/>
                <a:gd name="T10" fmla="*/ 90 w 90"/>
                <a:gd name="T11" fmla="*/ 72 h 108"/>
                <a:gd name="T12" fmla="*/ 84 w 90"/>
                <a:gd name="T13" fmla="*/ 42 h 108"/>
                <a:gd name="T14" fmla="*/ 66 w 90"/>
                <a:gd name="T15" fmla="*/ 24 h 108"/>
                <a:gd name="T16" fmla="*/ 54 w 90"/>
                <a:gd name="T17" fmla="*/ 12 h 108"/>
                <a:gd name="T18" fmla="*/ 48 w 90"/>
                <a:gd name="T19" fmla="*/ 6 h 108"/>
                <a:gd name="T20" fmla="*/ 48 w 90"/>
                <a:gd name="T21" fmla="*/ 6 h 108"/>
                <a:gd name="T22" fmla="*/ 48 w 90"/>
                <a:gd name="T23" fmla="*/ 0 h 108"/>
                <a:gd name="T24" fmla="*/ 24 w 90"/>
                <a:gd name="T25" fmla="*/ 24 h 108"/>
                <a:gd name="T26" fmla="*/ 6 w 90"/>
                <a:gd name="T27" fmla="*/ 48 h 108"/>
                <a:gd name="T28" fmla="*/ 0 w 90"/>
                <a:gd name="T29" fmla="*/ 66 h 108"/>
                <a:gd name="T30" fmla="*/ 0 w 90"/>
                <a:gd name="T31" fmla="*/ 90 h 108"/>
                <a:gd name="T32" fmla="*/ 0 w 90"/>
                <a:gd name="T33" fmla="*/ 90 h 108"/>
                <a:gd name="T34" fmla="*/ 12 w 90"/>
                <a:gd name="T35" fmla="*/ 66 h 108"/>
                <a:gd name="T36" fmla="*/ 18 w 90"/>
                <a:gd name="T37" fmla="*/ 48 h 108"/>
                <a:gd name="T38" fmla="*/ 30 w 90"/>
                <a:gd name="T39" fmla="*/ 36 h 108"/>
                <a:gd name="T40" fmla="*/ 42 w 90"/>
                <a:gd name="T41" fmla="*/ 24 h 108"/>
                <a:gd name="T42" fmla="*/ 48 w 90"/>
                <a:gd name="T43" fmla="*/ 18 h 108"/>
                <a:gd name="T44" fmla="*/ 66 w 90"/>
                <a:gd name="T45" fmla="*/ 30 h 108"/>
                <a:gd name="T46" fmla="*/ 72 w 90"/>
                <a:gd name="T47" fmla="*/ 48 h 108"/>
                <a:gd name="T48" fmla="*/ 78 w 90"/>
                <a:gd name="T49" fmla="*/ 72 h 108"/>
                <a:gd name="T50" fmla="*/ 78 w 90"/>
                <a:gd name="T51" fmla="*/ 84 h 108"/>
                <a:gd name="T52" fmla="*/ 66 w 90"/>
                <a:gd name="T53" fmla="*/ 96 h 108"/>
                <a:gd name="T54" fmla="*/ 42 w 90"/>
                <a:gd name="T55" fmla="*/ 102 h 108"/>
                <a:gd name="T56" fmla="*/ 30 w 90"/>
                <a:gd name="T57" fmla="*/ 96 h 108"/>
                <a:gd name="T58" fmla="*/ 18 w 90"/>
                <a:gd name="T59" fmla="*/ 90 h 108"/>
                <a:gd name="T60" fmla="*/ 12 w 90"/>
                <a:gd name="T61" fmla="*/ 78 h 108"/>
                <a:gd name="T62" fmla="*/ 12 w 90"/>
                <a:gd name="T63" fmla="*/ 66 h 108"/>
                <a:gd name="T64" fmla="*/ 12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883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>
                <a:gd name="T0" fmla="*/ 102 w 102"/>
                <a:gd name="T1" fmla="*/ 0 h 156"/>
                <a:gd name="T2" fmla="*/ 0 w 102"/>
                <a:gd name="T3" fmla="*/ 6 h 156"/>
                <a:gd name="T4" fmla="*/ 30 w 102"/>
                <a:gd name="T5" fmla="*/ 72 h 156"/>
                <a:gd name="T6" fmla="*/ 30 w 102"/>
                <a:gd name="T7" fmla="*/ 156 h 156"/>
                <a:gd name="T8" fmla="*/ 72 w 102"/>
                <a:gd name="T9" fmla="*/ 156 h 156"/>
                <a:gd name="T10" fmla="*/ 72 w 102"/>
                <a:gd name="T11" fmla="*/ 66 h 156"/>
                <a:gd name="T12" fmla="*/ 102 w 102"/>
                <a:gd name="T13" fmla="*/ 0 h 156"/>
                <a:gd name="T14" fmla="*/ 102 w 102"/>
                <a:gd name="T1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884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>
                <a:gd name="T0" fmla="*/ 42 w 84"/>
                <a:gd name="T1" fmla="*/ 96 h 96"/>
                <a:gd name="T2" fmla="*/ 66 w 84"/>
                <a:gd name="T3" fmla="*/ 78 h 96"/>
                <a:gd name="T4" fmla="*/ 84 w 84"/>
                <a:gd name="T5" fmla="*/ 54 h 96"/>
                <a:gd name="T6" fmla="*/ 84 w 84"/>
                <a:gd name="T7" fmla="*/ 30 h 96"/>
                <a:gd name="T8" fmla="*/ 66 w 84"/>
                <a:gd name="T9" fmla="*/ 6 h 96"/>
                <a:gd name="T10" fmla="*/ 42 w 84"/>
                <a:gd name="T11" fmla="*/ 0 h 96"/>
                <a:gd name="T12" fmla="*/ 24 w 84"/>
                <a:gd name="T13" fmla="*/ 6 h 96"/>
                <a:gd name="T14" fmla="*/ 12 w 84"/>
                <a:gd name="T15" fmla="*/ 18 h 96"/>
                <a:gd name="T16" fmla="*/ 6 w 84"/>
                <a:gd name="T17" fmla="*/ 30 h 96"/>
                <a:gd name="T18" fmla="*/ 0 w 84"/>
                <a:gd name="T19" fmla="*/ 42 h 96"/>
                <a:gd name="T20" fmla="*/ 12 w 84"/>
                <a:gd name="T21" fmla="*/ 66 h 96"/>
                <a:gd name="T22" fmla="*/ 30 w 84"/>
                <a:gd name="T23" fmla="*/ 84 h 96"/>
                <a:gd name="T24" fmla="*/ 42 w 84"/>
                <a:gd name="T25" fmla="*/ 96 h 96"/>
                <a:gd name="T26" fmla="*/ 42 w 84"/>
                <a:gd name="T27" fmla="*/ 96 h 96"/>
                <a:gd name="T28" fmla="*/ 48 w 84"/>
                <a:gd name="T29" fmla="*/ 12 h 96"/>
                <a:gd name="T30" fmla="*/ 66 w 84"/>
                <a:gd name="T31" fmla="*/ 18 h 96"/>
                <a:gd name="T32" fmla="*/ 72 w 84"/>
                <a:gd name="T33" fmla="*/ 30 h 96"/>
                <a:gd name="T34" fmla="*/ 72 w 84"/>
                <a:gd name="T35" fmla="*/ 42 h 96"/>
                <a:gd name="T36" fmla="*/ 66 w 84"/>
                <a:gd name="T37" fmla="*/ 54 h 96"/>
                <a:gd name="T38" fmla="*/ 54 w 84"/>
                <a:gd name="T39" fmla="*/ 72 h 96"/>
                <a:gd name="T40" fmla="*/ 42 w 84"/>
                <a:gd name="T41" fmla="*/ 84 h 96"/>
                <a:gd name="T42" fmla="*/ 42 w 84"/>
                <a:gd name="T43" fmla="*/ 84 h 96"/>
                <a:gd name="T44" fmla="*/ 30 w 84"/>
                <a:gd name="T45" fmla="*/ 72 h 96"/>
                <a:gd name="T46" fmla="*/ 18 w 84"/>
                <a:gd name="T47" fmla="*/ 54 h 96"/>
                <a:gd name="T48" fmla="*/ 18 w 84"/>
                <a:gd name="T49" fmla="*/ 30 h 96"/>
                <a:gd name="T50" fmla="*/ 30 w 84"/>
                <a:gd name="T51" fmla="*/ 18 h 96"/>
                <a:gd name="T52" fmla="*/ 48 w 84"/>
                <a:gd name="T53" fmla="*/ 12 h 96"/>
                <a:gd name="T54" fmla="*/ 48 w 84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885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>
                <a:gd name="T0" fmla="*/ 6 w 90"/>
                <a:gd name="T1" fmla="*/ 90 h 108"/>
                <a:gd name="T2" fmla="*/ 18 w 90"/>
                <a:gd name="T3" fmla="*/ 102 h 108"/>
                <a:gd name="T4" fmla="*/ 30 w 90"/>
                <a:gd name="T5" fmla="*/ 108 h 108"/>
                <a:gd name="T6" fmla="*/ 60 w 90"/>
                <a:gd name="T7" fmla="*/ 108 h 108"/>
                <a:gd name="T8" fmla="*/ 84 w 90"/>
                <a:gd name="T9" fmla="*/ 96 h 108"/>
                <a:gd name="T10" fmla="*/ 90 w 90"/>
                <a:gd name="T11" fmla="*/ 84 h 108"/>
                <a:gd name="T12" fmla="*/ 90 w 90"/>
                <a:gd name="T13" fmla="*/ 66 h 108"/>
                <a:gd name="T14" fmla="*/ 84 w 90"/>
                <a:gd name="T15" fmla="*/ 36 h 108"/>
                <a:gd name="T16" fmla="*/ 72 w 90"/>
                <a:gd name="T17" fmla="*/ 18 h 108"/>
                <a:gd name="T18" fmla="*/ 60 w 90"/>
                <a:gd name="T19" fmla="*/ 6 h 108"/>
                <a:gd name="T20" fmla="*/ 54 w 90"/>
                <a:gd name="T21" fmla="*/ 0 h 108"/>
                <a:gd name="T22" fmla="*/ 54 w 90"/>
                <a:gd name="T23" fmla="*/ 0 h 108"/>
                <a:gd name="T24" fmla="*/ 48 w 90"/>
                <a:gd name="T25" fmla="*/ 0 h 108"/>
                <a:gd name="T26" fmla="*/ 24 w 90"/>
                <a:gd name="T27" fmla="*/ 24 h 108"/>
                <a:gd name="T28" fmla="*/ 12 w 90"/>
                <a:gd name="T29" fmla="*/ 48 h 108"/>
                <a:gd name="T30" fmla="*/ 0 w 90"/>
                <a:gd name="T31" fmla="*/ 66 h 108"/>
                <a:gd name="T32" fmla="*/ 6 w 90"/>
                <a:gd name="T33" fmla="*/ 90 h 108"/>
                <a:gd name="T34" fmla="*/ 6 w 90"/>
                <a:gd name="T35" fmla="*/ 90 h 108"/>
                <a:gd name="T36" fmla="*/ 18 w 90"/>
                <a:gd name="T37" fmla="*/ 66 h 108"/>
                <a:gd name="T38" fmla="*/ 24 w 90"/>
                <a:gd name="T39" fmla="*/ 48 h 108"/>
                <a:gd name="T40" fmla="*/ 36 w 90"/>
                <a:gd name="T41" fmla="*/ 30 h 108"/>
                <a:gd name="T42" fmla="*/ 42 w 90"/>
                <a:gd name="T43" fmla="*/ 18 h 108"/>
                <a:gd name="T44" fmla="*/ 48 w 90"/>
                <a:gd name="T45" fmla="*/ 12 h 108"/>
                <a:gd name="T46" fmla="*/ 78 w 90"/>
                <a:gd name="T47" fmla="*/ 42 h 108"/>
                <a:gd name="T48" fmla="*/ 84 w 90"/>
                <a:gd name="T49" fmla="*/ 66 h 108"/>
                <a:gd name="T50" fmla="*/ 66 w 90"/>
                <a:gd name="T51" fmla="*/ 90 h 108"/>
                <a:gd name="T52" fmla="*/ 54 w 90"/>
                <a:gd name="T53" fmla="*/ 96 h 108"/>
                <a:gd name="T54" fmla="*/ 42 w 90"/>
                <a:gd name="T55" fmla="*/ 96 h 108"/>
                <a:gd name="T56" fmla="*/ 30 w 90"/>
                <a:gd name="T57" fmla="*/ 96 h 108"/>
                <a:gd name="T58" fmla="*/ 24 w 90"/>
                <a:gd name="T59" fmla="*/ 84 h 108"/>
                <a:gd name="T60" fmla="*/ 18 w 90"/>
                <a:gd name="T61" fmla="*/ 78 h 108"/>
                <a:gd name="T62" fmla="*/ 18 w 90"/>
                <a:gd name="T63" fmla="*/ 66 h 108"/>
                <a:gd name="T64" fmla="*/ 18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886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>
                <a:gd name="T0" fmla="*/ 30 w 66"/>
                <a:gd name="T1" fmla="*/ 96 h 96"/>
                <a:gd name="T2" fmla="*/ 54 w 66"/>
                <a:gd name="T3" fmla="*/ 72 h 96"/>
                <a:gd name="T4" fmla="*/ 66 w 66"/>
                <a:gd name="T5" fmla="*/ 48 h 96"/>
                <a:gd name="T6" fmla="*/ 66 w 66"/>
                <a:gd name="T7" fmla="*/ 24 h 96"/>
                <a:gd name="T8" fmla="*/ 54 w 66"/>
                <a:gd name="T9" fmla="*/ 6 h 96"/>
                <a:gd name="T10" fmla="*/ 30 w 66"/>
                <a:gd name="T11" fmla="*/ 0 h 96"/>
                <a:gd name="T12" fmla="*/ 18 w 66"/>
                <a:gd name="T13" fmla="*/ 0 h 96"/>
                <a:gd name="T14" fmla="*/ 6 w 66"/>
                <a:gd name="T15" fmla="*/ 12 h 96"/>
                <a:gd name="T16" fmla="*/ 0 w 66"/>
                <a:gd name="T17" fmla="*/ 36 h 96"/>
                <a:gd name="T18" fmla="*/ 6 w 66"/>
                <a:gd name="T19" fmla="*/ 60 h 96"/>
                <a:gd name="T20" fmla="*/ 18 w 66"/>
                <a:gd name="T21" fmla="*/ 84 h 96"/>
                <a:gd name="T22" fmla="*/ 30 w 66"/>
                <a:gd name="T23" fmla="*/ 96 h 96"/>
                <a:gd name="T24" fmla="*/ 30 w 66"/>
                <a:gd name="T25" fmla="*/ 96 h 96"/>
                <a:gd name="T26" fmla="*/ 30 w 66"/>
                <a:gd name="T27" fmla="*/ 12 h 96"/>
                <a:gd name="T28" fmla="*/ 48 w 66"/>
                <a:gd name="T29" fmla="*/ 18 h 96"/>
                <a:gd name="T30" fmla="*/ 54 w 66"/>
                <a:gd name="T31" fmla="*/ 24 h 96"/>
                <a:gd name="T32" fmla="*/ 54 w 66"/>
                <a:gd name="T33" fmla="*/ 36 h 96"/>
                <a:gd name="T34" fmla="*/ 48 w 66"/>
                <a:gd name="T35" fmla="*/ 48 h 96"/>
                <a:gd name="T36" fmla="*/ 36 w 66"/>
                <a:gd name="T37" fmla="*/ 66 h 96"/>
                <a:gd name="T38" fmla="*/ 30 w 66"/>
                <a:gd name="T39" fmla="*/ 78 h 96"/>
                <a:gd name="T40" fmla="*/ 18 w 66"/>
                <a:gd name="T41" fmla="*/ 66 h 96"/>
                <a:gd name="T42" fmla="*/ 12 w 66"/>
                <a:gd name="T43" fmla="*/ 48 h 96"/>
                <a:gd name="T44" fmla="*/ 6 w 66"/>
                <a:gd name="T45" fmla="*/ 30 h 96"/>
                <a:gd name="T46" fmla="*/ 18 w 66"/>
                <a:gd name="T47" fmla="*/ 12 h 96"/>
                <a:gd name="T48" fmla="*/ 30 w 66"/>
                <a:gd name="T49" fmla="*/ 12 h 96"/>
                <a:gd name="T50" fmla="*/ 30 w 66"/>
                <a:gd name="T51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887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>
                <a:gd name="T0" fmla="*/ 2577 w 2594"/>
                <a:gd name="T1" fmla="*/ 0 h 444"/>
                <a:gd name="T2" fmla="*/ 2594 w 2594"/>
                <a:gd name="T3" fmla="*/ 72 h 444"/>
                <a:gd name="T4" fmla="*/ 6 w 2594"/>
                <a:gd name="T5" fmla="*/ 444 h 444"/>
                <a:gd name="T6" fmla="*/ 0 w 2594"/>
                <a:gd name="T7" fmla="*/ 396 h 444"/>
                <a:gd name="T8" fmla="*/ 1225 w 2594"/>
                <a:gd name="T9" fmla="*/ 96 h 444"/>
                <a:gd name="T10" fmla="*/ 1351 w 2594"/>
                <a:gd name="T11" fmla="*/ 78 h 444"/>
                <a:gd name="T12" fmla="*/ 2577 w 2594"/>
                <a:gd name="T13" fmla="*/ 0 h 444"/>
                <a:gd name="T14" fmla="*/ 2577 w 2594"/>
                <a:gd name="T15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888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>
                <a:gd name="T0" fmla="*/ 36 w 84"/>
                <a:gd name="T1" fmla="*/ 95 h 95"/>
                <a:gd name="T2" fmla="*/ 60 w 84"/>
                <a:gd name="T3" fmla="*/ 77 h 95"/>
                <a:gd name="T4" fmla="*/ 78 w 84"/>
                <a:gd name="T5" fmla="*/ 53 h 95"/>
                <a:gd name="T6" fmla="*/ 84 w 84"/>
                <a:gd name="T7" fmla="*/ 42 h 95"/>
                <a:gd name="T8" fmla="*/ 84 w 84"/>
                <a:gd name="T9" fmla="*/ 30 h 95"/>
                <a:gd name="T10" fmla="*/ 72 w 84"/>
                <a:gd name="T11" fmla="*/ 6 h 95"/>
                <a:gd name="T12" fmla="*/ 42 w 84"/>
                <a:gd name="T13" fmla="*/ 0 h 95"/>
                <a:gd name="T14" fmla="*/ 30 w 84"/>
                <a:gd name="T15" fmla="*/ 0 h 95"/>
                <a:gd name="T16" fmla="*/ 12 w 84"/>
                <a:gd name="T17" fmla="*/ 12 h 95"/>
                <a:gd name="T18" fmla="*/ 0 w 84"/>
                <a:gd name="T19" fmla="*/ 24 h 95"/>
                <a:gd name="T20" fmla="*/ 0 w 84"/>
                <a:gd name="T21" fmla="*/ 36 h 95"/>
                <a:gd name="T22" fmla="*/ 6 w 84"/>
                <a:gd name="T23" fmla="*/ 59 h 95"/>
                <a:gd name="T24" fmla="*/ 24 w 84"/>
                <a:gd name="T25" fmla="*/ 83 h 95"/>
                <a:gd name="T26" fmla="*/ 36 w 84"/>
                <a:gd name="T27" fmla="*/ 95 h 95"/>
                <a:gd name="T28" fmla="*/ 36 w 84"/>
                <a:gd name="T29" fmla="*/ 95 h 95"/>
                <a:gd name="T30" fmla="*/ 48 w 84"/>
                <a:gd name="T31" fmla="*/ 12 h 95"/>
                <a:gd name="T32" fmla="*/ 66 w 84"/>
                <a:gd name="T33" fmla="*/ 18 h 95"/>
                <a:gd name="T34" fmla="*/ 72 w 84"/>
                <a:gd name="T35" fmla="*/ 30 h 95"/>
                <a:gd name="T36" fmla="*/ 72 w 84"/>
                <a:gd name="T37" fmla="*/ 42 h 95"/>
                <a:gd name="T38" fmla="*/ 66 w 84"/>
                <a:gd name="T39" fmla="*/ 53 h 95"/>
                <a:gd name="T40" fmla="*/ 48 w 84"/>
                <a:gd name="T41" fmla="*/ 71 h 95"/>
                <a:gd name="T42" fmla="*/ 42 w 84"/>
                <a:gd name="T43" fmla="*/ 77 h 95"/>
                <a:gd name="T44" fmla="*/ 36 w 84"/>
                <a:gd name="T45" fmla="*/ 77 h 95"/>
                <a:gd name="T46" fmla="*/ 24 w 84"/>
                <a:gd name="T47" fmla="*/ 65 h 95"/>
                <a:gd name="T48" fmla="*/ 18 w 84"/>
                <a:gd name="T49" fmla="*/ 48 h 95"/>
                <a:gd name="T50" fmla="*/ 18 w 84"/>
                <a:gd name="T51" fmla="*/ 30 h 95"/>
                <a:gd name="T52" fmla="*/ 30 w 84"/>
                <a:gd name="T53" fmla="*/ 12 h 95"/>
                <a:gd name="T54" fmla="*/ 48 w 84"/>
                <a:gd name="T55" fmla="*/ 12 h 95"/>
                <a:gd name="T56" fmla="*/ 48 w 84"/>
                <a:gd name="T57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889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>
                <a:gd name="T0" fmla="*/ 12 w 90"/>
                <a:gd name="T1" fmla="*/ 96 h 108"/>
                <a:gd name="T2" fmla="*/ 24 w 90"/>
                <a:gd name="T3" fmla="*/ 108 h 108"/>
                <a:gd name="T4" fmla="*/ 42 w 90"/>
                <a:gd name="T5" fmla="*/ 108 h 108"/>
                <a:gd name="T6" fmla="*/ 66 w 90"/>
                <a:gd name="T7" fmla="*/ 102 h 108"/>
                <a:gd name="T8" fmla="*/ 84 w 90"/>
                <a:gd name="T9" fmla="*/ 78 h 108"/>
                <a:gd name="T10" fmla="*/ 90 w 90"/>
                <a:gd name="T11" fmla="*/ 66 h 108"/>
                <a:gd name="T12" fmla="*/ 84 w 90"/>
                <a:gd name="T13" fmla="*/ 48 h 108"/>
                <a:gd name="T14" fmla="*/ 66 w 90"/>
                <a:gd name="T15" fmla="*/ 24 h 108"/>
                <a:gd name="T16" fmla="*/ 48 w 90"/>
                <a:gd name="T17" fmla="*/ 12 h 108"/>
                <a:gd name="T18" fmla="*/ 36 w 90"/>
                <a:gd name="T19" fmla="*/ 0 h 108"/>
                <a:gd name="T20" fmla="*/ 30 w 90"/>
                <a:gd name="T21" fmla="*/ 0 h 108"/>
                <a:gd name="T22" fmla="*/ 30 w 90"/>
                <a:gd name="T23" fmla="*/ 0 h 108"/>
                <a:gd name="T24" fmla="*/ 24 w 90"/>
                <a:gd name="T25" fmla="*/ 0 h 108"/>
                <a:gd name="T26" fmla="*/ 12 w 90"/>
                <a:gd name="T27" fmla="*/ 30 h 108"/>
                <a:gd name="T28" fmla="*/ 0 w 90"/>
                <a:gd name="T29" fmla="*/ 54 h 108"/>
                <a:gd name="T30" fmla="*/ 0 w 90"/>
                <a:gd name="T31" fmla="*/ 78 h 108"/>
                <a:gd name="T32" fmla="*/ 12 w 90"/>
                <a:gd name="T33" fmla="*/ 96 h 108"/>
                <a:gd name="T34" fmla="*/ 12 w 90"/>
                <a:gd name="T35" fmla="*/ 96 h 108"/>
                <a:gd name="T36" fmla="*/ 12 w 90"/>
                <a:gd name="T37" fmla="*/ 72 h 108"/>
                <a:gd name="T38" fmla="*/ 18 w 90"/>
                <a:gd name="T39" fmla="*/ 54 h 108"/>
                <a:gd name="T40" fmla="*/ 24 w 90"/>
                <a:gd name="T41" fmla="*/ 36 h 108"/>
                <a:gd name="T42" fmla="*/ 30 w 90"/>
                <a:gd name="T43" fmla="*/ 18 h 108"/>
                <a:gd name="T44" fmla="*/ 30 w 90"/>
                <a:gd name="T45" fmla="*/ 12 h 108"/>
                <a:gd name="T46" fmla="*/ 48 w 90"/>
                <a:gd name="T47" fmla="*/ 24 h 108"/>
                <a:gd name="T48" fmla="*/ 66 w 90"/>
                <a:gd name="T49" fmla="*/ 36 h 108"/>
                <a:gd name="T50" fmla="*/ 78 w 90"/>
                <a:gd name="T51" fmla="*/ 54 h 108"/>
                <a:gd name="T52" fmla="*/ 78 w 90"/>
                <a:gd name="T53" fmla="*/ 72 h 108"/>
                <a:gd name="T54" fmla="*/ 72 w 90"/>
                <a:gd name="T55" fmla="*/ 84 h 108"/>
                <a:gd name="T56" fmla="*/ 48 w 90"/>
                <a:gd name="T57" fmla="*/ 96 h 108"/>
                <a:gd name="T58" fmla="*/ 36 w 90"/>
                <a:gd name="T59" fmla="*/ 96 h 108"/>
                <a:gd name="T60" fmla="*/ 24 w 90"/>
                <a:gd name="T61" fmla="*/ 90 h 108"/>
                <a:gd name="T62" fmla="*/ 18 w 90"/>
                <a:gd name="T63" fmla="*/ 84 h 108"/>
                <a:gd name="T64" fmla="*/ 12 w 90"/>
                <a:gd name="T65" fmla="*/ 72 h 108"/>
                <a:gd name="T66" fmla="*/ 12 w 90"/>
                <a:gd name="T67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890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>
                <a:gd name="T0" fmla="*/ 71 w 71"/>
                <a:gd name="T1" fmla="*/ 90 h 90"/>
                <a:gd name="T2" fmla="*/ 71 w 71"/>
                <a:gd name="T3" fmla="*/ 60 h 90"/>
                <a:gd name="T4" fmla="*/ 71 w 71"/>
                <a:gd name="T5" fmla="*/ 36 h 90"/>
                <a:gd name="T6" fmla="*/ 60 w 71"/>
                <a:gd name="T7" fmla="*/ 12 h 90"/>
                <a:gd name="T8" fmla="*/ 36 w 71"/>
                <a:gd name="T9" fmla="*/ 0 h 90"/>
                <a:gd name="T10" fmla="*/ 12 w 71"/>
                <a:gd name="T11" fmla="*/ 12 h 90"/>
                <a:gd name="T12" fmla="*/ 0 w 71"/>
                <a:gd name="T13" fmla="*/ 36 h 90"/>
                <a:gd name="T14" fmla="*/ 6 w 71"/>
                <a:gd name="T15" fmla="*/ 60 h 90"/>
                <a:gd name="T16" fmla="*/ 30 w 71"/>
                <a:gd name="T17" fmla="*/ 78 h 90"/>
                <a:gd name="T18" fmla="*/ 54 w 71"/>
                <a:gd name="T19" fmla="*/ 90 h 90"/>
                <a:gd name="T20" fmla="*/ 71 w 71"/>
                <a:gd name="T21" fmla="*/ 90 h 90"/>
                <a:gd name="T22" fmla="*/ 71 w 71"/>
                <a:gd name="T23" fmla="*/ 90 h 90"/>
                <a:gd name="T24" fmla="*/ 24 w 71"/>
                <a:gd name="T25" fmla="*/ 18 h 90"/>
                <a:gd name="T26" fmla="*/ 42 w 71"/>
                <a:gd name="T27" fmla="*/ 18 h 90"/>
                <a:gd name="T28" fmla="*/ 54 w 71"/>
                <a:gd name="T29" fmla="*/ 18 h 90"/>
                <a:gd name="T30" fmla="*/ 60 w 71"/>
                <a:gd name="T31" fmla="*/ 42 h 90"/>
                <a:gd name="T32" fmla="*/ 60 w 71"/>
                <a:gd name="T33" fmla="*/ 66 h 90"/>
                <a:gd name="T34" fmla="*/ 60 w 71"/>
                <a:gd name="T35" fmla="*/ 72 h 90"/>
                <a:gd name="T36" fmla="*/ 60 w 71"/>
                <a:gd name="T37" fmla="*/ 78 h 90"/>
                <a:gd name="T38" fmla="*/ 42 w 71"/>
                <a:gd name="T39" fmla="*/ 72 h 90"/>
                <a:gd name="T40" fmla="*/ 24 w 71"/>
                <a:gd name="T41" fmla="*/ 66 h 90"/>
                <a:gd name="T42" fmla="*/ 12 w 71"/>
                <a:gd name="T43" fmla="*/ 48 h 90"/>
                <a:gd name="T44" fmla="*/ 12 w 71"/>
                <a:gd name="T45" fmla="*/ 30 h 90"/>
                <a:gd name="T46" fmla="*/ 24 w 71"/>
                <a:gd name="T47" fmla="*/ 18 h 90"/>
                <a:gd name="T48" fmla="*/ 24 w 71"/>
                <a:gd name="T49" fmla="*/ 1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891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892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893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894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>
                <a:gd name="T0" fmla="*/ 66 w 90"/>
                <a:gd name="T1" fmla="*/ 96 h 96"/>
                <a:gd name="T2" fmla="*/ 78 w 90"/>
                <a:gd name="T3" fmla="*/ 66 h 96"/>
                <a:gd name="T4" fmla="*/ 90 w 90"/>
                <a:gd name="T5" fmla="*/ 42 h 96"/>
                <a:gd name="T6" fmla="*/ 78 w 90"/>
                <a:gd name="T7" fmla="*/ 18 h 96"/>
                <a:gd name="T8" fmla="*/ 60 w 90"/>
                <a:gd name="T9" fmla="*/ 0 h 96"/>
                <a:gd name="T10" fmla="*/ 30 w 90"/>
                <a:gd name="T11" fmla="*/ 6 h 96"/>
                <a:gd name="T12" fmla="*/ 18 w 90"/>
                <a:gd name="T13" fmla="*/ 18 h 96"/>
                <a:gd name="T14" fmla="*/ 6 w 90"/>
                <a:gd name="T15" fmla="*/ 30 h 96"/>
                <a:gd name="T16" fmla="*/ 0 w 90"/>
                <a:gd name="T17" fmla="*/ 42 h 96"/>
                <a:gd name="T18" fmla="*/ 6 w 90"/>
                <a:gd name="T19" fmla="*/ 60 h 96"/>
                <a:gd name="T20" fmla="*/ 24 w 90"/>
                <a:gd name="T21" fmla="*/ 78 h 96"/>
                <a:gd name="T22" fmla="*/ 48 w 90"/>
                <a:gd name="T23" fmla="*/ 90 h 96"/>
                <a:gd name="T24" fmla="*/ 66 w 90"/>
                <a:gd name="T25" fmla="*/ 96 h 96"/>
                <a:gd name="T26" fmla="*/ 66 w 90"/>
                <a:gd name="T27" fmla="*/ 96 h 96"/>
                <a:gd name="T28" fmla="*/ 42 w 90"/>
                <a:gd name="T29" fmla="*/ 18 h 96"/>
                <a:gd name="T30" fmla="*/ 60 w 90"/>
                <a:gd name="T31" fmla="*/ 18 h 96"/>
                <a:gd name="T32" fmla="*/ 72 w 90"/>
                <a:gd name="T33" fmla="*/ 24 h 96"/>
                <a:gd name="T34" fmla="*/ 72 w 90"/>
                <a:gd name="T35" fmla="*/ 36 h 96"/>
                <a:gd name="T36" fmla="*/ 72 w 90"/>
                <a:gd name="T37" fmla="*/ 48 h 96"/>
                <a:gd name="T38" fmla="*/ 66 w 90"/>
                <a:gd name="T39" fmla="*/ 72 h 96"/>
                <a:gd name="T40" fmla="*/ 60 w 90"/>
                <a:gd name="T41" fmla="*/ 78 h 96"/>
                <a:gd name="T42" fmla="*/ 60 w 90"/>
                <a:gd name="T43" fmla="*/ 84 h 96"/>
                <a:gd name="T44" fmla="*/ 42 w 90"/>
                <a:gd name="T45" fmla="*/ 72 h 96"/>
                <a:gd name="T46" fmla="*/ 30 w 90"/>
                <a:gd name="T47" fmla="*/ 66 h 96"/>
                <a:gd name="T48" fmla="*/ 18 w 90"/>
                <a:gd name="T49" fmla="*/ 42 h 96"/>
                <a:gd name="T50" fmla="*/ 24 w 90"/>
                <a:gd name="T51" fmla="*/ 30 h 96"/>
                <a:gd name="T52" fmla="*/ 42 w 90"/>
                <a:gd name="T53" fmla="*/ 18 h 96"/>
                <a:gd name="T54" fmla="*/ 42 w 90"/>
                <a:gd name="T55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895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>
                <a:gd name="T0" fmla="*/ 0 w 72"/>
                <a:gd name="T1" fmla="*/ 90 h 108"/>
                <a:gd name="T2" fmla="*/ 12 w 72"/>
                <a:gd name="T3" fmla="*/ 102 h 108"/>
                <a:gd name="T4" fmla="*/ 24 w 72"/>
                <a:gd name="T5" fmla="*/ 108 h 108"/>
                <a:gd name="T6" fmla="*/ 48 w 72"/>
                <a:gd name="T7" fmla="*/ 108 h 108"/>
                <a:gd name="T8" fmla="*/ 66 w 72"/>
                <a:gd name="T9" fmla="*/ 96 h 108"/>
                <a:gd name="T10" fmla="*/ 72 w 72"/>
                <a:gd name="T11" fmla="*/ 66 h 108"/>
                <a:gd name="T12" fmla="*/ 66 w 72"/>
                <a:gd name="T13" fmla="*/ 42 h 108"/>
                <a:gd name="T14" fmla="*/ 60 w 72"/>
                <a:gd name="T15" fmla="*/ 18 h 108"/>
                <a:gd name="T16" fmla="*/ 48 w 72"/>
                <a:gd name="T17" fmla="*/ 6 h 108"/>
                <a:gd name="T18" fmla="*/ 42 w 72"/>
                <a:gd name="T19" fmla="*/ 0 h 108"/>
                <a:gd name="T20" fmla="*/ 42 w 72"/>
                <a:gd name="T21" fmla="*/ 0 h 108"/>
                <a:gd name="T22" fmla="*/ 36 w 72"/>
                <a:gd name="T23" fmla="*/ 0 h 108"/>
                <a:gd name="T24" fmla="*/ 18 w 72"/>
                <a:gd name="T25" fmla="*/ 24 h 108"/>
                <a:gd name="T26" fmla="*/ 6 w 72"/>
                <a:gd name="T27" fmla="*/ 48 h 108"/>
                <a:gd name="T28" fmla="*/ 0 w 72"/>
                <a:gd name="T29" fmla="*/ 66 h 108"/>
                <a:gd name="T30" fmla="*/ 0 w 72"/>
                <a:gd name="T31" fmla="*/ 90 h 108"/>
                <a:gd name="T32" fmla="*/ 0 w 72"/>
                <a:gd name="T33" fmla="*/ 90 h 108"/>
                <a:gd name="T34" fmla="*/ 12 w 72"/>
                <a:gd name="T35" fmla="*/ 66 h 108"/>
                <a:gd name="T36" fmla="*/ 18 w 72"/>
                <a:gd name="T37" fmla="*/ 48 h 108"/>
                <a:gd name="T38" fmla="*/ 24 w 72"/>
                <a:gd name="T39" fmla="*/ 36 h 108"/>
                <a:gd name="T40" fmla="*/ 30 w 72"/>
                <a:gd name="T41" fmla="*/ 24 h 108"/>
                <a:gd name="T42" fmla="*/ 36 w 72"/>
                <a:gd name="T43" fmla="*/ 18 h 108"/>
                <a:gd name="T44" fmla="*/ 54 w 72"/>
                <a:gd name="T45" fmla="*/ 30 h 108"/>
                <a:gd name="T46" fmla="*/ 60 w 72"/>
                <a:gd name="T47" fmla="*/ 48 h 108"/>
                <a:gd name="T48" fmla="*/ 66 w 72"/>
                <a:gd name="T49" fmla="*/ 72 h 108"/>
                <a:gd name="T50" fmla="*/ 66 w 72"/>
                <a:gd name="T51" fmla="*/ 84 h 108"/>
                <a:gd name="T52" fmla="*/ 54 w 72"/>
                <a:gd name="T53" fmla="*/ 96 h 108"/>
                <a:gd name="T54" fmla="*/ 30 w 72"/>
                <a:gd name="T55" fmla="*/ 102 h 108"/>
                <a:gd name="T56" fmla="*/ 24 w 72"/>
                <a:gd name="T57" fmla="*/ 96 h 108"/>
                <a:gd name="T58" fmla="*/ 12 w 72"/>
                <a:gd name="T59" fmla="*/ 90 h 108"/>
                <a:gd name="T60" fmla="*/ 12 w 72"/>
                <a:gd name="T61" fmla="*/ 78 h 108"/>
                <a:gd name="T62" fmla="*/ 12 w 72"/>
                <a:gd name="T63" fmla="*/ 66 h 108"/>
                <a:gd name="T64" fmla="*/ 12 w 72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896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897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898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899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>
                <a:gd name="T0" fmla="*/ 252 w 252"/>
                <a:gd name="T1" fmla="*/ 1576 h 1576"/>
                <a:gd name="T2" fmla="*/ 12 w 252"/>
                <a:gd name="T3" fmla="*/ 84 h 1576"/>
                <a:gd name="T4" fmla="*/ 12 w 252"/>
                <a:gd name="T5" fmla="*/ 60 h 1576"/>
                <a:gd name="T6" fmla="*/ 0 w 252"/>
                <a:gd name="T7" fmla="*/ 12 h 1576"/>
                <a:gd name="T8" fmla="*/ 72 w 252"/>
                <a:gd name="T9" fmla="*/ 0 h 1576"/>
                <a:gd name="T10" fmla="*/ 72 w 252"/>
                <a:gd name="T11" fmla="*/ 0 h 1576"/>
                <a:gd name="T12" fmla="*/ 78 w 252"/>
                <a:gd name="T13" fmla="*/ 48 h 1576"/>
                <a:gd name="T14" fmla="*/ 88 w 252"/>
                <a:gd name="T15" fmla="*/ 66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900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>
                <a:gd name="T0" fmla="*/ 161 w 316"/>
                <a:gd name="T1" fmla="*/ 0 h 138"/>
                <a:gd name="T2" fmla="*/ 227 w 316"/>
                <a:gd name="T3" fmla="*/ 6 h 138"/>
                <a:gd name="T4" fmla="*/ 275 w 316"/>
                <a:gd name="T5" fmla="*/ 36 h 138"/>
                <a:gd name="T6" fmla="*/ 304 w 316"/>
                <a:gd name="T7" fmla="*/ 78 h 138"/>
                <a:gd name="T8" fmla="*/ 316 w 316"/>
                <a:gd name="T9" fmla="*/ 138 h 138"/>
                <a:gd name="T10" fmla="*/ 0 w 316"/>
                <a:gd name="T11" fmla="*/ 138 h 138"/>
                <a:gd name="T12" fmla="*/ 11 w 316"/>
                <a:gd name="T13" fmla="*/ 78 h 138"/>
                <a:gd name="T14" fmla="*/ 47 w 316"/>
                <a:gd name="T15" fmla="*/ 36 h 138"/>
                <a:gd name="T16" fmla="*/ 95 w 316"/>
                <a:gd name="T17" fmla="*/ 6 h 138"/>
                <a:gd name="T18" fmla="*/ 161 w 316"/>
                <a:gd name="T19" fmla="*/ 0 h 138"/>
                <a:gd name="T20" fmla="*/ 161 w 316"/>
                <a:gd name="T21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6901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6902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6903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904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905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C8D51F7-3CB2-4FD4-9A3E-F127C391AE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943D39B7-EFF3-4A3C-9900-2A4250BDED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4104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4105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4106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4107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4108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4109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4110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4111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4112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accent2"/>
                </a:solidFill>
                <a:latin typeface="Arial" charset="0"/>
              </a:endParaRPr>
            </a:p>
          </p:txBody>
        </p:sp>
      </p:grpSp>
      <p:sp>
        <p:nvSpPr>
          <p:cNvPr id="4101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02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7600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2667000" cy="6858000"/>
            <a:chOff x="0" y="0"/>
            <a:chExt cx="1680" cy="4320"/>
          </a:xfrm>
        </p:grpSpPr>
        <p:sp>
          <p:nvSpPr>
            <p:cNvPr id="70659" name="Rectangle 3"/>
            <p:cNvSpPr>
              <a:spLocks noChangeArrowheads="1"/>
            </p:cNvSpPr>
            <p:nvPr/>
          </p:nvSpPr>
          <p:spPr bwMode="hidden">
            <a:xfrm>
              <a:off x="124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549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pic>
          <p:nvPicPr>
            <p:cNvPr id="5129" name="Picture 4" descr="slidemaster_med3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ltGray">
            <a:xfrm>
              <a:off x="0" y="0"/>
              <a:ext cx="1348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066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228600"/>
            <a:ext cx="6400800" cy="1219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066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38400" y="1600200"/>
            <a:ext cx="6400800" cy="4495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0663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248400"/>
            <a:ext cx="1901825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66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66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99CD82A3-44A7-45B3-B4BC-212AF019E3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ransition spd="slow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sp>
        <p:nvSpPr>
          <p:cNvPr id="615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15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578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578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578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F81EEA9-1B19-4AB8-AFF6-5DCCA0913A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172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T0" fmla="*/ 0 w 1000"/>
              <a:gd name="T1" fmla="*/ 0 h 1000"/>
              <a:gd name="T2" fmla="*/ 4655511 w 1000"/>
              <a:gd name="T3" fmla="*/ 0 h 1000"/>
              <a:gd name="T4" fmla="*/ 4655511 w 1000"/>
              <a:gd name="T5" fmla="*/ 109537 h 1000"/>
              <a:gd name="T6" fmla="*/ 0 w 1000"/>
              <a:gd name="T7" fmla="*/ 109537 h 1000"/>
              <a:gd name="T8" fmla="*/ 0 w 1000"/>
              <a:gd name="T9" fmla="*/ 0 h 1000"/>
              <a:gd name="T10" fmla="*/ 7958138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173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367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367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367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pPr>
              <a:defRPr/>
            </a:pPr>
            <a:fld id="{59FB11D5-CC72-4E7C-80CA-E4F5A8AB3C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9224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411 h 2182"/>
                <a:gd name="T4" fmla="*/ 5232 w 4897"/>
                <a:gd name="T5" fmla="*/ 1411 h 2182"/>
                <a:gd name="T6" fmla="*/ 523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25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26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388 h 2182"/>
                <a:gd name="T4" fmla="*/ 5232 w 4897"/>
                <a:gd name="T5" fmla="*/ 1388 h 2182"/>
                <a:gd name="T6" fmla="*/ 523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9814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9815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9816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>
                <a:gd name="T0" fmla="*/ 0 w 29"/>
                <a:gd name="T1" fmla="*/ 1416 h 1416"/>
                <a:gd name="T2" fmla="*/ 29 w 29"/>
                <a:gd name="T3" fmla="*/ 1416 h 1416"/>
                <a:gd name="T4" fmla="*/ 28 w 29"/>
                <a:gd name="T5" fmla="*/ 24 h 1416"/>
                <a:gd name="T6" fmla="*/ 0 w 29"/>
                <a:gd name="T7" fmla="*/ 0 h 1416"/>
                <a:gd name="T8" fmla="*/ 0 w 29"/>
                <a:gd name="T9" fmla="*/ 1416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9817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9818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1981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982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982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30761A25-B962-4731-AEF8-9C464C9E0F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9822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9823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128003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28004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28005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28006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28007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28008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28009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28010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28011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28012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28013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28014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28015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28016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28017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3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rot="10800000" vert="eaVert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28018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rot="10800000" vert="eaVert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28019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28020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28021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28022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28023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28024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28025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28026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28027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28028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28029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28030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28031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28032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28033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28034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28035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036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037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038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039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040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041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042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043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044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045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046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047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048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049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050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051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052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053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054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055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056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057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058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059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060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061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062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063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064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065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066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067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068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069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070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071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072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073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074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075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076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077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078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079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080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081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082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083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084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085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086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087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088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089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090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091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092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093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094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095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096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097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098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099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100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101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102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103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104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105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106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107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108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109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110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111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112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113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114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115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116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117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118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119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120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121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122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123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124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125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126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127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128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129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130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131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132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133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134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135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136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137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138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139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140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141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142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143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144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145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146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147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148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149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150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151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152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153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154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155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156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157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158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159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160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161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162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163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164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165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166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167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168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169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170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171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172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173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174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175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176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177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178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179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180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181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182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183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184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185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186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187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188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189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190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191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192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193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194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195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196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197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198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199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200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201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202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203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204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205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206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207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208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209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210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211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212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213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214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215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216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217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28218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97AA5AF4-B10E-4C5B-9992-7150C1FF54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8219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8220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8221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8222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4260" name="Picture 4" descr="Global-Warm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31013"/>
          </a:xfrm>
          <a:prstGeom prst="rect">
            <a:avLst/>
          </a:prstGeom>
          <a:noFill/>
        </p:spPr>
      </p:pic>
      <p:sp>
        <p:nvSpPr>
          <p:cNvPr id="224261" name="WordArt 5"/>
          <p:cNvSpPr>
            <a:spLocks noChangeArrowheads="1" noChangeShapeType="1" noTextEdit="1"/>
          </p:cNvSpPr>
          <p:nvPr/>
        </p:nvSpPr>
        <p:spPr bwMode="auto">
          <a:xfrm>
            <a:off x="1258888" y="1928802"/>
            <a:ext cx="6242069" cy="35004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 dirty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"Природа - это не то,</a:t>
            </a:r>
          </a:p>
          <a:p>
            <a:pPr algn="ctr"/>
            <a:r>
              <a:rPr lang="ru-RU" sz="2800" kern="10" dirty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что мы получили в</a:t>
            </a:r>
          </a:p>
          <a:p>
            <a:pPr algn="ctr"/>
            <a:r>
              <a:rPr lang="ru-RU" sz="2800" kern="10" dirty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наследство от предков,</a:t>
            </a:r>
          </a:p>
          <a:p>
            <a:pPr algn="ctr"/>
            <a:r>
              <a:rPr lang="ru-RU" sz="2800" kern="10" dirty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а то, что мы взяли </a:t>
            </a:r>
          </a:p>
          <a:p>
            <a:pPr algn="ctr"/>
            <a:r>
              <a:rPr lang="ru-RU" sz="2800" kern="10" dirty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взаймы у потомков"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071570"/>
          </a:xfrm>
        </p:spPr>
        <p:txBody>
          <a:bodyPr>
            <a:normAutofit/>
          </a:bodyPr>
          <a:lstStyle/>
          <a:p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7158" y="1500174"/>
            <a:ext cx="8301038" cy="45243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i="1" dirty="0" smtClean="0">
                <a:solidFill>
                  <a:srgbClr val="FF0000"/>
                </a:solidFill>
              </a:rPr>
              <a:t>Географической средой </a:t>
            </a:r>
            <a:r>
              <a:rPr lang="ru-RU" sz="2800" dirty="0" smtClean="0"/>
              <a:t>называется та часть</a:t>
            </a:r>
          </a:p>
          <a:p>
            <a:pPr>
              <a:buNone/>
            </a:pPr>
            <a:r>
              <a:rPr lang="ru-RU" sz="2800" dirty="0" smtClean="0"/>
              <a:t>природы, с которой человеческое общество</a:t>
            </a:r>
          </a:p>
          <a:p>
            <a:pPr>
              <a:buNone/>
            </a:pPr>
            <a:r>
              <a:rPr lang="ru-RU" sz="2800" dirty="0" smtClean="0"/>
              <a:t>непосредственно взаимодействует в своей</a:t>
            </a:r>
          </a:p>
          <a:p>
            <a:pPr>
              <a:buNone/>
            </a:pPr>
            <a:r>
              <a:rPr lang="ru-RU" sz="2800" dirty="0" smtClean="0"/>
              <a:t>жизни и производственной деятельности</a:t>
            </a:r>
          </a:p>
          <a:p>
            <a:pPr>
              <a:buNone/>
            </a:pPr>
            <a:r>
              <a:rPr lang="ru-RU" sz="2800" dirty="0" smtClean="0"/>
              <a:t>на данном этапе исторического развития  </a:t>
            </a:r>
          </a:p>
          <a:p>
            <a:pPr>
              <a:buNone/>
            </a:pPr>
            <a:endParaRPr lang="ru-RU" sz="2800" b="1" i="1" dirty="0" smtClean="0"/>
          </a:p>
          <a:p>
            <a:pPr>
              <a:buNone/>
            </a:pPr>
            <a:r>
              <a:rPr lang="ru-RU" sz="2800" b="1" i="1" dirty="0" smtClean="0"/>
              <a:t>Почему географическая среда – необходимое условие жизни и деятельности общества?</a:t>
            </a:r>
          </a:p>
          <a:p>
            <a:pPr>
              <a:buNone/>
            </a:pPr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Окружающая среда-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/>
              <a:t>– вся среда обитания и производственная деятельность человеческого общества, весь окружающий человека материальный мир, включая и природную и антропогенную среду.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539552" y="692697"/>
            <a:ext cx="7690048" cy="3384376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>
                <a:solidFill>
                  <a:srgbClr val="FF0000"/>
                </a:solidFill>
              </a:rPr>
              <a:t>История человеческого общества </a:t>
            </a:r>
            <a:r>
              <a:rPr lang="ru-RU" sz="3200" dirty="0" smtClean="0">
                <a:solidFill>
                  <a:schemeClr val="tx1"/>
                </a:solidFill>
              </a:rPr>
              <a:t>– это история взаимодействия человека с природой, процесс «обмена веществ» между ними.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4294967295"/>
          </p:nvPr>
        </p:nvSpPr>
        <p:spPr>
          <a:xfrm>
            <a:off x="611560" y="3356992"/>
            <a:ext cx="7618040" cy="35010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За последние 30 лет использовано столько ресурсов, сколько за всю</a:t>
            </a:r>
          </a:p>
          <a:p>
            <a:pPr>
              <a:buNone/>
            </a:pPr>
            <a:r>
              <a:rPr lang="ru-RU" dirty="0" smtClean="0"/>
              <a:t>историю человечества.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Истощение  и исчерпание ресурсов.</a:t>
            </a:r>
            <a:endParaRPr lang="ru-RU" dirty="0"/>
          </a:p>
        </p:txBody>
      </p:sp>
      <p:sp>
        <p:nvSpPr>
          <p:cNvPr id="4" name="Выгнутая вправо стрелка 3"/>
          <p:cNvSpPr/>
          <p:nvPr/>
        </p:nvSpPr>
        <p:spPr>
          <a:xfrm>
            <a:off x="5004048" y="4653136"/>
            <a:ext cx="1224136" cy="115212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419344"/>
          </a:xfrm>
        </p:spPr>
        <p:txBody>
          <a:bodyPr>
            <a:normAutofit fontScale="90000"/>
          </a:bodyPr>
          <a:lstStyle/>
          <a:p>
            <a:r>
              <a:rPr lang="ru-RU" sz="3600" b="1" u="sng" dirty="0" smtClean="0">
                <a:solidFill>
                  <a:schemeClr val="tx1"/>
                </a:solidFill>
              </a:rPr>
              <a:t>Природопользование</a:t>
            </a:r>
            <a:r>
              <a:rPr lang="ru-RU" sz="3600" b="1" dirty="0" smtClean="0">
                <a:solidFill>
                  <a:schemeClr val="tx1"/>
                </a:solidFill>
              </a:rPr>
              <a:t> – совокупность мер, предпринимаемых обществом с целью изучения, охраны, освоения и преобразования окружающей среды.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2714620"/>
            <a:ext cx="8229600" cy="3309942"/>
          </a:xfrm>
        </p:spPr>
        <p:txBody>
          <a:bodyPr/>
          <a:lstStyle/>
          <a:p>
            <a:pPr>
              <a:buNone/>
            </a:pPr>
            <a:r>
              <a:rPr lang="ru-RU" sz="3200" u="sng" dirty="0" smtClean="0">
                <a:solidFill>
                  <a:srgbClr val="FF0000"/>
                </a:solidFill>
              </a:rPr>
              <a:t>Природопользование может быть:</a:t>
            </a:r>
            <a:endParaRPr lang="ru-RU" sz="3200" dirty="0" smtClean="0"/>
          </a:p>
          <a:p>
            <a:pPr>
              <a:buNone/>
            </a:pPr>
            <a:r>
              <a:rPr lang="ru-RU" sz="3200" dirty="0" smtClean="0"/>
              <a:t> - рациональным (разумным)</a:t>
            </a:r>
          </a:p>
          <a:p>
            <a:pPr>
              <a:buNone/>
            </a:pPr>
            <a:endParaRPr lang="ru-RU" sz="3200" dirty="0" smtClean="0"/>
          </a:p>
          <a:p>
            <a:pPr>
              <a:buNone/>
            </a:pPr>
            <a:r>
              <a:rPr lang="ru-RU" sz="3200" dirty="0" smtClean="0"/>
              <a:t>- нерациональным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88" name="Picture 8" descr="http://xreferat.ru/image/112/1307470166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68288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Состояние природной среды бывает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620688"/>
            <a:ext cx="8435280" cy="5475312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1) </a:t>
            </a:r>
            <a:r>
              <a:rPr lang="ru-RU" b="1" u="sng" dirty="0" smtClean="0">
                <a:solidFill>
                  <a:srgbClr val="FF0000"/>
                </a:solidFill>
              </a:rPr>
              <a:t>естественное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– </a:t>
            </a:r>
            <a:r>
              <a:rPr lang="ru-RU" sz="2400" dirty="0" smtClean="0"/>
              <a:t>не изменённое хозяйственной деятельностью человека;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2) </a:t>
            </a:r>
            <a:r>
              <a:rPr lang="ru-RU" b="1" u="sng" dirty="0" smtClean="0">
                <a:solidFill>
                  <a:srgbClr val="FF0000"/>
                </a:solidFill>
              </a:rPr>
              <a:t>равновесное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– </a:t>
            </a:r>
            <a:r>
              <a:rPr lang="ru-RU" sz="2400" dirty="0" smtClean="0"/>
              <a:t>естественное восстановление опережает антропогенные воздействия;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3) </a:t>
            </a:r>
            <a:r>
              <a:rPr lang="ru-RU" b="1" u="sng" dirty="0" smtClean="0">
                <a:solidFill>
                  <a:srgbClr val="FF0000"/>
                </a:solidFill>
              </a:rPr>
              <a:t>кризисное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– </a:t>
            </a:r>
            <a:r>
              <a:rPr lang="ru-RU" sz="2800" dirty="0" smtClean="0"/>
              <a:t>скорость восстановления </a:t>
            </a:r>
            <a:r>
              <a:rPr lang="ru-RU" sz="2800" dirty="0" err="1" smtClean="0"/>
              <a:t>нисше</a:t>
            </a:r>
            <a:r>
              <a:rPr lang="ru-RU" sz="2800" dirty="0" smtClean="0"/>
              <a:t>;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4) </a:t>
            </a:r>
            <a:r>
              <a:rPr lang="ru-RU" b="1" u="sng" dirty="0" smtClean="0">
                <a:solidFill>
                  <a:srgbClr val="FF0000"/>
                </a:solidFill>
              </a:rPr>
              <a:t>критическое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– начало деградации </a:t>
            </a:r>
          </a:p>
          <a:p>
            <a:pPr>
              <a:buNone/>
            </a:pPr>
            <a:r>
              <a:rPr lang="ru-RU" dirty="0" smtClean="0"/>
              <a:t>экосистем;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5) </a:t>
            </a:r>
            <a:r>
              <a:rPr lang="ru-RU" b="1" u="sng" dirty="0" smtClean="0">
                <a:solidFill>
                  <a:srgbClr val="FF0000"/>
                </a:solidFill>
              </a:rPr>
              <a:t>катастрофическое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– </a:t>
            </a:r>
            <a:r>
              <a:rPr lang="ru-RU" dirty="0" err="1" smtClean="0"/>
              <a:t>труднообратимый</a:t>
            </a:r>
            <a:r>
              <a:rPr lang="ru-RU" dirty="0" smtClean="0"/>
              <a:t> процесс деградации;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6) </a:t>
            </a:r>
            <a:r>
              <a:rPr lang="ru-RU" b="1" u="sng" dirty="0" smtClean="0">
                <a:solidFill>
                  <a:srgbClr val="FF0000"/>
                </a:solidFill>
              </a:rPr>
              <a:t>состояние коллапса</a:t>
            </a:r>
            <a:r>
              <a:rPr lang="ru-RU" b="1" u="sng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smtClean="0"/>
              <a:t>– необратимая деградация.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0770" name="Picture 2" descr="http://v-duck.ru/files/image/aHR0cDovLzVrbGFzcy5uZXQvZGF0YXMvZ2VvZ3JhZmlqYS9HZW9ncmFmaWphLXByaXJvZG55ZS1rb21wbGVrc3kvMDAwOS0wMDktR2xvYmFsbnlqLVBLLWdlb2dyYWZpY2hlc2thamEtb2JvbG9jaGthLmpwZw==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://900igr.net/datas/geografija/Obolochka/0006-006-Mezhdu-obolochkami-Zemli-proiskhodit-slozhnoe-vzaimodejstvie-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643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4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295400"/>
          </a:xfrm>
        </p:spPr>
        <p:txBody>
          <a:bodyPr/>
          <a:lstStyle/>
          <a:p>
            <a:pPr algn="l"/>
            <a:r>
              <a:rPr lang="ru-RU" sz="2800" b="1" dirty="0">
                <a:solidFill>
                  <a:schemeClr val="tx1"/>
                </a:solidFill>
              </a:rPr>
              <a:t>Установите</a:t>
            </a:r>
            <a:r>
              <a:rPr lang="ru-RU" sz="2800" b="1" dirty="0"/>
              <a:t> </a:t>
            </a:r>
            <a:r>
              <a:rPr lang="ru-RU" sz="2800" b="1" dirty="0">
                <a:solidFill>
                  <a:schemeClr val="tx1"/>
                </a:solidFill>
              </a:rPr>
              <a:t>соответствие между социальными фактами и направлениями влияния общества на природу:</a:t>
            </a:r>
          </a:p>
        </p:txBody>
      </p:sp>
      <p:sp>
        <p:nvSpPr>
          <p:cNvPr id="14234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057400"/>
            <a:ext cx="4267200" cy="4530725"/>
          </a:xfrm>
        </p:spPr>
        <p:txBody>
          <a:bodyPr/>
          <a:lstStyle/>
          <a:p>
            <a:pPr marL="533400" indent="-533400" algn="ctr">
              <a:buFont typeface="Wingdings" pitchFamily="2" charset="2"/>
              <a:buNone/>
            </a:pPr>
            <a:r>
              <a:rPr lang="ru-RU" sz="2400" u="sng" dirty="0"/>
              <a:t>Факт</a:t>
            </a:r>
          </a:p>
          <a:p>
            <a:pPr marL="533400" indent="-533400">
              <a:buFont typeface="Wingdings" pitchFamily="2" charset="2"/>
              <a:buNone/>
            </a:pPr>
            <a:r>
              <a:rPr lang="ru-RU" sz="2400" dirty="0"/>
              <a:t>1. Создание заповедника</a:t>
            </a:r>
          </a:p>
          <a:p>
            <a:pPr marL="533400" indent="-533400">
              <a:buFont typeface="Wingdings" pitchFamily="2" charset="2"/>
              <a:buNone/>
            </a:pPr>
            <a:r>
              <a:rPr lang="ru-RU" sz="2400" dirty="0"/>
              <a:t>2. Озеленение дворов</a:t>
            </a:r>
          </a:p>
          <a:p>
            <a:pPr marL="533400" indent="-533400">
              <a:buFont typeface="Wingdings" pitchFamily="2" charset="2"/>
              <a:buNone/>
            </a:pPr>
            <a:r>
              <a:rPr lang="ru-RU" sz="2400" dirty="0"/>
              <a:t>3. Неограниченная охота на диких животных</a:t>
            </a:r>
          </a:p>
          <a:p>
            <a:pPr marL="533400" indent="-533400">
              <a:buFont typeface="Wingdings" pitchFamily="2" charset="2"/>
              <a:buNone/>
            </a:pPr>
            <a:r>
              <a:rPr lang="ru-RU" sz="2400" dirty="0"/>
              <a:t>4. Санитарная вырубка леса</a:t>
            </a:r>
          </a:p>
          <a:p>
            <a:pPr marL="533400" indent="-533400">
              <a:buFont typeface="Wingdings" pitchFamily="2" charset="2"/>
              <a:buNone/>
            </a:pPr>
            <a:r>
              <a:rPr lang="ru-RU" sz="2400" dirty="0"/>
              <a:t>5. Увеличение числа автомобилей</a:t>
            </a:r>
          </a:p>
        </p:txBody>
      </p:sp>
      <p:sp>
        <p:nvSpPr>
          <p:cNvPr id="14234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410200" y="2057400"/>
            <a:ext cx="3733800" cy="453072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2400" u="sng" dirty="0"/>
              <a:t>Направление влияние</a:t>
            </a:r>
          </a:p>
          <a:p>
            <a:pPr>
              <a:buFont typeface="Wingdings" pitchFamily="2" charset="2"/>
              <a:buNone/>
            </a:pPr>
            <a:r>
              <a:rPr lang="ru-RU" sz="2400" dirty="0"/>
              <a:t>          А) позитивное</a:t>
            </a:r>
          </a:p>
          <a:p>
            <a:pPr>
              <a:buFont typeface="Wingdings" pitchFamily="2" charset="2"/>
              <a:buNone/>
            </a:pPr>
            <a:r>
              <a:rPr lang="ru-RU" sz="2400" dirty="0"/>
              <a:t>          Б) негативное</a:t>
            </a:r>
          </a:p>
          <a:p>
            <a:pPr>
              <a:buFont typeface="Wingdings" pitchFamily="2" charset="2"/>
              <a:buNone/>
            </a:pPr>
            <a:endParaRPr lang="ru-RU" sz="2400" dirty="0"/>
          </a:p>
        </p:txBody>
      </p:sp>
      <p:sp>
        <p:nvSpPr>
          <p:cNvPr id="142343" name="Line 7"/>
          <p:cNvSpPr>
            <a:spLocks noChangeShapeType="1"/>
          </p:cNvSpPr>
          <p:nvPr/>
        </p:nvSpPr>
        <p:spPr bwMode="auto">
          <a:xfrm>
            <a:off x="4419600" y="2743200"/>
            <a:ext cx="1981200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2344" name="Line 8"/>
          <p:cNvSpPr>
            <a:spLocks noChangeShapeType="1"/>
          </p:cNvSpPr>
          <p:nvPr/>
        </p:nvSpPr>
        <p:spPr bwMode="auto">
          <a:xfrm flipV="1">
            <a:off x="3810000" y="2895600"/>
            <a:ext cx="2514600" cy="30480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2345" name="Line 9"/>
          <p:cNvSpPr>
            <a:spLocks noChangeShapeType="1"/>
          </p:cNvSpPr>
          <p:nvPr/>
        </p:nvSpPr>
        <p:spPr bwMode="auto">
          <a:xfrm flipV="1">
            <a:off x="4191000" y="3276600"/>
            <a:ext cx="2209800" cy="5334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2346" name="Line 10"/>
          <p:cNvSpPr>
            <a:spLocks noChangeShapeType="1"/>
          </p:cNvSpPr>
          <p:nvPr/>
        </p:nvSpPr>
        <p:spPr bwMode="auto">
          <a:xfrm flipV="1">
            <a:off x="3657600" y="2971800"/>
            <a:ext cx="2667000" cy="175260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2347" name="Line 11"/>
          <p:cNvSpPr>
            <a:spLocks noChangeShapeType="1"/>
          </p:cNvSpPr>
          <p:nvPr/>
        </p:nvSpPr>
        <p:spPr bwMode="auto">
          <a:xfrm flipV="1">
            <a:off x="3048000" y="3429000"/>
            <a:ext cx="3352800" cy="22098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2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2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2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2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2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42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2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2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42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2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2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42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2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2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42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43" grpId="0" animBg="1"/>
      <p:bldP spid="142344" grpId="0" animBg="1"/>
      <p:bldP spid="142345" grpId="0" animBg="1"/>
      <p:bldP spid="142346" grpId="0" animBg="1"/>
      <p:bldP spid="14234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8153400" cy="1600200"/>
          </a:xfrm>
          <a:noFill/>
          <a:ln/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  <a:latin typeface="Arial Black" pitchFamily="34" charset="0"/>
              </a:rPr>
              <a:t>П Р О В Е Р Ь</a:t>
            </a:r>
            <a:br>
              <a:rPr lang="ru-RU" b="1" dirty="0">
                <a:solidFill>
                  <a:schemeClr val="tx1"/>
                </a:solidFill>
                <a:latin typeface="Arial Black" pitchFamily="34" charset="0"/>
              </a:rPr>
            </a:br>
            <a:r>
              <a:rPr lang="ru-RU" b="1" dirty="0">
                <a:solidFill>
                  <a:schemeClr val="tx1"/>
                </a:solidFill>
                <a:latin typeface="Arial Black" pitchFamily="34" charset="0"/>
              </a:rPr>
              <a:t> С Е Б Я</a:t>
            </a:r>
            <a:r>
              <a:rPr lang="ru-RU" sz="4800" b="1" dirty="0">
                <a:solidFill>
                  <a:schemeClr val="tx1"/>
                </a:solidFill>
                <a:latin typeface="Arial Black" pitchFamily="34" charset="0"/>
              </a:rPr>
              <a:t> </a:t>
            </a:r>
          </a:p>
        </p:txBody>
      </p:sp>
      <p:pic>
        <p:nvPicPr>
          <p:cNvPr id="6149" name="Picture 5" descr="32491-Clipart-Illustration-Of-A-Happy-Blue-Whale-With-Green-Eyes-Spraying-Water-Through-Its-Spou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676400"/>
            <a:ext cx="6172200" cy="480060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0" name="Picture 4" descr="СРЕДА ОБИТАН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0661" name="Rectangle 5"/>
          <p:cNvSpPr>
            <a:spLocks noRot="1" noChangeArrowheads="1"/>
          </p:cNvSpPr>
          <p:nvPr/>
        </p:nvSpPr>
        <p:spPr bwMode="auto">
          <a:xfrm>
            <a:off x="1714480" y="1676400"/>
            <a:ext cx="6072230" cy="1752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Взаимодействие природы и общества</a:t>
            </a:r>
            <a:endParaRPr lang="ru-RU" sz="4000" b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0"/>
            <a:ext cx="8610600" cy="914400"/>
          </a:xfrm>
        </p:spPr>
        <p:txBody>
          <a:bodyPr/>
          <a:lstStyle/>
          <a:p>
            <a:r>
              <a:rPr lang="ru-RU" sz="2400" b="1">
                <a:solidFill>
                  <a:schemeClr val="tx1"/>
                </a:solidFill>
              </a:rPr>
              <a:t>Загадки. Какие природные ресурсы спрятаны за этими загадками?</a:t>
            </a:r>
          </a:p>
        </p:txBody>
      </p:sp>
      <p:sp>
        <p:nvSpPr>
          <p:cNvPr id="234501" name="Rectangle 5"/>
          <p:cNvSpPr>
            <a:spLocks noChangeArrowheads="1"/>
          </p:cNvSpPr>
          <p:nvPr/>
        </p:nvSpPr>
        <p:spPr bwMode="auto">
          <a:xfrm>
            <a:off x="0" y="1371600"/>
            <a:ext cx="8915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ru-RU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1. Неказист с виду клад, а народ ему рад. Из земли </a:t>
            </a:r>
          </a:p>
          <a:p>
            <a:pPr marL="609600" indent="-6096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ru-RU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поднимается  - за все работы принимается.</a:t>
            </a:r>
          </a:p>
        </p:txBody>
      </p:sp>
      <p:sp>
        <p:nvSpPr>
          <p:cNvPr id="234502" name="Rectangle 6"/>
          <p:cNvSpPr>
            <a:spLocks noChangeArrowheads="1"/>
          </p:cNvSpPr>
          <p:nvPr/>
        </p:nvSpPr>
        <p:spPr bwMode="auto">
          <a:xfrm>
            <a:off x="6324600" y="2286000"/>
            <a:ext cx="1752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ru-RU" sz="24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(Нефть)</a:t>
            </a:r>
          </a:p>
        </p:txBody>
      </p:sp>
      <p:sp>
        <p:nvSpPr>
          <p:cNvPr id="234503" name="Rectangle 7"/>
          <p:cNvSpPr>
            <a:spLocks noChangeArrowheads="1"/>
          </p:cNvSpPr>
          <p:nvPr/>
        </p:nvSpPr>
        <p:spPr bwMode="auto">
          <a:xfrm>
            <a:off x="0" y="2895600"/>
            <a:ext cx="8915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ru-RU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2. По трубе течет – пироги печет. Что это?</a:t>
            </a:r>
          </a:p>
        </p:txBody>
      </p:sp>
      <p:sp>
        <p:nvSpPr>
          <p:cNvPr id="234504" name="Rectangle 8"/>
          <p:cNvSpPr>
            <a:spLocks noChangeArrowheads="1"/>
          </p:cNvSpPr>
          <p:nvPr/>
        </p:nvSpPr>
        <p:spPr bwMode="auto">
          <a:xfrm>
            <a:off x="6324600" y="3276600"/>
            <a:ext cx="1600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ru-RU" sz="24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(Газ)</a:t>
            </a:r>
          </a:p>
        </p:txBody>
      </p:sp>
      <p:sp>
        <p:nvSpPr>
          <p:cNvPr id="234505" name="Rectangle 9"/>
          <p:cNvSpPr>
            <a:spLocks noChangeArrowheads="1"/>
          </p:cNvSpPr>
          <p:nvPr/>
        </p:nvSpPr>
        <p:spPr bwMode="auto">
          <a:xfrm>
            <a:off x="0" y="3733800"/>
            <a:ext cx="8915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ru-RU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3. Голубой платок, алый клубок по платку катается, людям </a:t>
            </a:r>
          </a:p>
          <a:p>
            <a:pPr marL="609600" indent="-6096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ru-RU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улыбается.</a:t>
            </a:r>
          </a:p>
        </p:txBody>
      </p:sp>
      <p:sp>
        <p:nvSpPr>
          <p:cNvPr id="234506" name="Rectangle 10"/>
          <p:cNvSpPr>
            <a:spLocks noChangeArrowheads="1"/>
          </p:cNvSpPr>
          <p:nvPr/>
        </p:nvSpPr>
        <p:spPr bwMode="auto">
          <a:xfrm>
            <a:off x="6324600" y="4495800"/>
            <a:ext cx="1752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ru-RU" sz="24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(Солнце)</a:t>
            </a:r>
          </a:p>
        </p:txBody>
      </p:sp>
      <p:sp>
        <p:nvSpPr>
          <p:cNvPr id="234507" name="Rectangle 11"/>
          <p:cNvSpPr>
            <a:spLocks noChangeArrowheads="1"/>
          </p:cNvSpPr>
          <p:nvPr/>
        </p:nvSpPr>
        <p:spPr bwMode="auto">
          <a:xfrm>
            <a:off x="0" y="5105400"/>
            <a:ext cx="8915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ru-RU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4. Не конь, а бежит. Не лес, а шумит.</a:t>
            </a:r>
          </a:p>
        </p:txBody>
      </p:sp>
      <p:sp>
        <p:nvSpPr>
          <p:cNvPr id="234508" name="Rectangle 12"/>
          <p:cNvSpPr>
            <a:spLocks noChangeArrowheads="1"/>
          </p:cNvSpPr>
          <p:nvPr/>
        </p:nvSpPr>
        <p:spPr bwMode="auto">
          <a:xfrm>
            <a:off x="6324600" y="5562600"/>
            <a:ext cx="1295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ru-RU" sz="24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(Река)</a:t>
            </a:r>
          </a:p>
        </p:txBody>
      </p:sp>
      <p:sp>
        <p:nvSpPr>
          <p:cNvPr id="23450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6858000"/>
            <a:ext cx="6400800" cy="17526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45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4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4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45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4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4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4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4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4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45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4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4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502" grpId="0"/>
      <p:bldP spid="234504" grpId="0"/>
      <p:bldP spid="234506" grpId="0"/>
      <p:bldP spid="23450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9" name="Rectangle 5"/>
          <p:cNvSpPr>
            <a:spLocks noChangeArrowheads="1"/>
          </p:cNvSpPr>
          <p:nvPr/>
        </p:nvSpPr>
        <p:spPr bwMode="auto">
          <a:xfrm>
            <a:off x="762000" y="457200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1"/>
          <a:lstStyle/>
          <a:p>
            <a:pPr algn="ctr"/>
            <a:r>
              <a:rPr lang="ru-RU" sz="28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1. Взаимосвязь природы и общества характеризуется</a:t>
            </a:r>
          </a:p>
        </p:txBody>
      </p:sp>
      <p:sp>
        <p:nvSpPr>
          <p:cNvPr id="200710" name="Rectangle 6"/>
          <p:cNvSpPr>
            <a:spLocks noChangeArrowheads="1"/>
          </p:cNvSpPr>
          <p:nvPr/>
        </p:nvSpPr>
        <p:spPr bwMode="auto">
          <a:xfrm>
            <a:off x="228600" y="2057400"/>
            <a:ext cx="7848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ru-RU" sz="24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а) подчиненностью природы обществу;</a:t>
            </a:r>
          </a:p>
        </p:txBody>
      </p:sp>
      <p:sp>
        <p:nvSpPr>
          <p:cNvPr id="200711" name="Rectangle 7"/>
          <p:cNvSpPr>
            <a:spLocks noChangeArrowheads="1"/>
          </p:cNvSpPr>
          <p:nvPr/>
        </p:nvSpPr>
        <p:spPr bwMode="auto">
          <a:xfrm>
            <a:off x="228600" y="2895600"/>
            <a:ext cx="830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б) взаимной независимостью природы и общества;</a:t>
            </a:r>
          </a:p>
        </p:txBody>
      </p:sp>
      <p:sp>
        <p:nvSpPr>
          <p:cNvPr id="200712" name="Rectangle 8"/>
          <p:cNvSpPr>
            <a:spLocks noChangeArrowheads="1"/>
          </p:cNvSpPr>
          <p:nvPr/>
        </p:nvSpPr>
        <p:spPr bwMode="auto">
          <a:xfrm>
            <a:off x="228600" y="3810000"/>
            <a:ext cx="7162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1"/>
          <a:lstStyle/>
          <a:p>
            <a:r>
              <a:rPr lang="ru-RU" sz="24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в) взаимным влиянием природы и общества;</a:t>
            </a:r>
            <a:br>
              <a:rPr lang="ru-RU" sz="24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endParaRPr lang="ru-RU" sz="2400" b="1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200713" name="Rectangle 9"/>
          <p:cNvSpPr>
            <a:spLocks noChangeArrowheads="1"/>
          </p:cNvSpPr>
          <p:nvPr/>
        </p:nvSpPr>
        <p:spPr bwMode="auto">
          <a:xfrm>
            <a:off x="228600" y="4572000"/>
            <a:ext cx="8305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ru-RU" sz="24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г) полным подчинением общества природе.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07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07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07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07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0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0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0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0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0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07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0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0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000" fill="hold"/>
                                        <p:tgtEl>
                                          <p:spTgt spid="200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11" grpId="0"/>
      <p:bldP spid="200712" grpId="0" build="allAtOnce"/>
      <p:bldP spid="2007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6" name="Rectangle 4"/>
          <p:cNvSpPr>
            <a:spLocks noChangeArrowheads="1"/>
          </p:cNvSpPr>
          <p:nvPr/>
        </p:nvSpPr>
        <p:spPr bwMode="auto">
          <a:xfrm>
            <a:off x="304800" y="838200"/>
            <a:ext cx="8610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8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2. Взаимосвязь природы и общества </a:t>
            </a:r>
            <a:r>
              <a:rPr lang="ru-RU" sz="28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не может</a:t>
            </a:r>
            <a:r>
              <a:rPr lang="ru-RU" sz="28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характеризоваться:</a:t>
            </a:r>
          </a:p>
        </p:txBody>
      </p:sp>
      <p:sp>
        <p:nvSpPr>
          <p:cNvPr id="202757" name="Rectangle 5"/>
          <p:cNvSpPr>
            <a:spLocks noChangeArrowheads="1"/>
          </p:cNvSpPr>
          <p:nvPr/>
        </p:nvSpPr>
        <p:spPr bwMode="auto">
          <a:xfrm>
            <a:off x="304800" y="2133600"/>
            <a:ext cx="8610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ru-RU" sz="2800" b="1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202758" name="Rectangle 6"/>
          <p:cNvSpPr>
            <a:spLocks noChangeArrowheads="1"/>
          </p:cNvSpPr>
          <p:nvPr/>
        </p:nvSpPr>
        <p:spPr bwMode="auto">
          <a:xfrm>
            <a:off x="457200" y="2286000"/>
            <a:ext cx="8382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ru-RU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а) взаимным влиянием природы и общества;</a:t>
            </a:r>
          </a:p>
        </p:txBody>
      </p:sp>
      <p:sp>
        <p:nvSpPr>
          <p:cNvPr id="202759" name="Rectangle 7"/>
          <p:cNvSpPr>
            <a:spLocks noChangeArrowheads="1"/>
          </p:cNvSpPr>
          <p:nvPr/>
        </p:nvSpPr>
        <p:spPr bwMode="auto">
          <a:xfrm>
            <a:off x="457200" y="2895600"/>
            <a:ext cx="8382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endParaRPr lang="ru-RU" sz="28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202760" name="Rectangle 8"/>
          <p:cNvSpPr>
            <a:spLocks noChangeArrowheads="1"/>
          </p:cNvSpPr>
          <p:nvPr/>
        </p:nvSpPr>
        <p:spPr bwMode="auto">
          <a:xfrm>
            <a:off x="457200" y="3200400"/>
            <a:ext cx="845820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ru-RU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б) неразрывной связью общества с природой;</a:t>
            </a:r>
          </a:p>
        </p:txBody>
      </p:sp>
      <p:sp>
        <p:nvSpPr>
          <p:cNvPr id="202761" name="Rectangle 9"/>
          <p:cNvSpPr>
            <a:spLocks noChangeArrowheads="1"/>
          </p:cNvSpPr>
          <p:nvPr/>
        </p:nvSpPr>
        <p:spPr bwMode="auto">
          <a:xfrm>
            <a:off x="838200" y="4267200"/>
            <a:ext cx="69342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endParaRPr lang="ru-RU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2762" name="Rectangle 10"/>
          <p:cNvSpPr>
            <a:spLocks noChangeArrowheads="1"/>
          </p:cNvSpPr>
          <p:nvPr/>
        </p:nvSpPr>
        <p:spPr bwMode="auto">
          <a:xfrm>
            <a:off x="381000" y="4038600"/>
            <a:ext cx="8382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ru-RU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в) отрицательным влиянием общества на экологическую обстановку;</a:t>
            </a:r>
          </a:p>
        </p:txBody>
      </p:sp>
      <p:sp>
        <p:nvSpPr>
          <p:cNvPr id="202763" name="Rectangle 11"/>
          <p:cNvSpPr>
            <a:spLocks noChangeArrowheads="1"/>
          </p:cNvSpPr>
          <p:nvPr/>
        </p:nvSpPr>
        <p:spPr bwMode="auto">
          <a:xfrm>
            <a:off x="304800" y="5105400"/>
            <a:ext cx="265113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ru-RU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2764" name="Rectangle 12"/>
          <p:cNvSpPr>
            <a:spLocks noChangeArrowheads="1"/>
          </p:cNvSpPr>
          <p:nvPr/>
        </p:nvSpPr>
        <p:spPr bwMode="auto">
          <a:xfrm>
            <a:off x="381000" y="5181600"/>
            <a:ext cx="8382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ru-RU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г) возможностью автономного развития общества от природы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27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27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27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27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2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2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2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2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2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27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27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27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2027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027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2027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60" grpId="0"/>
      <p:bldP spid="202764" grpId="0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560387"/>
          </a:xfrm>
        </p:spPr>
        <p:txBody>
          <a:bodyPr/>
          <a:lstStyle/>
          <a:p>
            <a:r>
              <a:rPr lang="ru-RU" sz="2800" b="1">
                <a:solidFill>
                  <a:schemeClr val="tx1"/>
                </a:solidFill>
              </a:rPr>
              <a:t>3. Какое высказывание верно?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 typeface="Wingdings" pitchFamily="2" charset="2"/>
              <a:buNone/>
            </a:pPr>
            <a:r>
              <a:rPr lang="ru-RU" sz="2400">
                <a:solidFill>
                  <a:srgbClr val="FFFF66"/>
                </a:solidFill>
              </a:rPr>
              <a:t>А.</a:t>
            </a:r>
            <a:r>
              <a:rPr lang="ru-RU" sz="2400"/>
              <a:t> Природа и общество неразрывно взаимосвязаны.</a:t>
            </a:r>
          </a:p>
          <a:p>
            <a:pPr marL="609600" indent="-609600">
              <a:buFont typeface="Wingdings" pitchFamily="2" charset="2"/>
              <a:buNone/>
            </a:pPr>
            <a:r>
              <a:rPr lang="ru-RU" sz="2400">
                <a:solidFill>
                  <a:srgbClr val="FFFF66"/>
                </a:solidFill>
              </a:rPr>
              <a:t>Б.</a:t>
            </a:r>
            <a:r>
              <a:rPr lang="ru-RU" sz="2400"/>
              <a:t> Природа и общество развиваются независимо друг от друга.</a:t>
            </a:r>
          </a:p>
          <a:p>
            <a:pPr marL="609600" indent="-609600">
              <a:buFont typeface="Wingdings" pitchFamily="2" charset="2"/>
              <a:buNone/>
            </a:pPr>
            <a:endParaRPr lang="ru-RU" sz="2400"/>
          </a:p>
          <a:p>
            <a:pPr marL="609600" indent="-609600">
              <a:buFont typeface="Wingdings" pitchFamily="2" charset="2"/>
              <a:buNone/>
            </a:pPr>
            <a:r>
              <a:rPr lang="ru-RU" sz="2400"/>
              <a:t>1. Верно только </a:t>
            </a:r>
            <a:r>
              <a:rPr lang="ru-RU" sz="2400">
                <a:solidFill>
                  <a:srgbClr val="FFFF66"/>
                </a:solidFill>
              </a:rPr>
              <a:t>А</a:t>
            </a:r>
          </a:p>
          <a:p>
            <a:pPr marL="609600" indent="-609600">
              <a:buFont typeface="Wingdings" pitchFamily="2" charset="2"/>
              <a:buNone/>
            </a:pPr>
            <a:r>
              <a:rPr lang="ru-RU" sz="2400"/>
              <a:t>2. Верно только </a:t>
            </a:r>
            <a:r>
              <a:rPr lang="ru-RU" sz="2400">
                <a:solidFill>
                  <a:srgbClr val="FFFF66"/>
                </a:solidFill>
              </a:rPr>
              <a:t>Б</a:t>
            </a:r>
          </a:p>
          <a:p>
            <a:pPr marL="609600" indent="-609600">
              <a:buFont typeface="Wingdings" pitchFamily="2" charset="2"/>
              <a:buNone/>
            </a:pPr>
            <a:r>
              <a:rPr lang="ru-RU" sz="2400"/>
              <a:t>3. Верно </a:t>
            </a:r>
            <a:r>
              <a:rPr lang="ru-RU" sz="2400">
                <a:solidFill>
                  <a:srgbClr val="FFFF66"/>
                </a:solidFill>
              </a:rPr>
              <a:t>А</a:t>
            </a:r>
            <a:r>
              <a:rPr lang="ru-RU" sz="2400"/>
              <a:t> и </a:t>
            </a:r>
            <a:r>
              <a:rPr lang="ru-RU" sz="2400">
                <a:solidFill>
                  <a:srgbClr val="FFFF66"/>
                </a:solidFill>
              </a:rPr>
              <a:t>Б</a:t>
            </a:r>
          </a:p>
          <a:p>
            <a:pPr marL="609600" indent="-609600">
              <a:buFont typeface="Wingdings" pitchFamily="2" charset="2"/>
              <a:buNone/>
            </a:pPr>
            <a:r>
              <a:rPr lang="ru-RU" sz="2400"/>
              <a:t>4. Оба высказывания </a:t>
            </a:r>
            <a:r>
              <a:rPr lang="ru-RU" sz="2400">
                <a:solidFill>
                  <a:srgbClr val="FFFF66"/>
                </a:solidFill>
              </a:rPr>
              <a:t>неверны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40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40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40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39750" y="1397000"/>
          <a:ext cx="2520280" cy="2176016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2520280"/>
              </a:tblGrid>
              <a:tr h="655379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Общество</a:t>
                      </a:r>
                      <a:endParaRPr lang="ru-RU" sz="2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52063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Действуют люди, наделенные сознанием и целеполаганием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084888" y="1412875"/>
          <a:ext cx="2520280" cy="2176016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2520280"/>
              </a:tblGrid>
              <a:tr h="655379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Природа</a:t>
                      </a:r>
                      <a:endParaRPr lang="ru-RU" sz="2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520637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Действуют слепые бессознательные силы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cxnSp>
        <p:nvCxnSpPr>
          <p:cNvPr id="8" name="Прямая со стрелкой 7"/>
          <p:cNvCxnSpPr>
            <a:stCxn id="5" idx="3"/>
            <a:endCxn id="6" idx="1"/>
          </p:cNvCxnSpPr>
          <p:nvPr/>
        </p:nvCxnSpPr>
        <p:spPr>
          <a:xfrm>
            <a:off x="3059113" y="2484438"/>
            <a:ext cx="3025775" cy="15875"/>
          </a:xfrm>
          <a:prstGeom prst="straightConnector1">
            <a:avLst/>
          </a:prstGeom>
          <a:ln w="38100">
            <a:solidFill>
              <a:srgbClr val="FFFF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572000" y="2500313"/>
            <a:ext cx="0" cy="1504950"/>
          </a:xfrm>
          <a:prstGeom prst="straightConnector1">
            <a:avLst/>
          </a:prstGeom>
          <a:ln w="381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2447925" y="4005263"/>
            <a:ext cx="4284663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539750" y="4437063"/>
            <a:ext cx="3816350" cy="431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Гармоничная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572000" y="4441825"/>
            <a:ext cx="4321175" cy="431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Конфликтная</a:t>
            </a:r>
          </a:p>
        </p:txBody>
      </p:sp>
      <p:cxnSp>
        <p:nvCxnSpPr>
          <p:cNvPr id="20" name="Прямая со стрелкой 19"/>
          <p:cNvCxnSpPr>
            <a:endCxn id="0" idx="0"/>
          </p:cNvCxnSpPr>
          <p:nvPr/>
        </p:nvCxnSpPr>
        <p:spPr>
          <a:xfrm>
            <a:off x="2447925" y="4005263"/>
            <a:ext cx="0" cy="431800"/>
          </a:xfrm>
          <a:prstGeom prst="straightConnector1">
            <a:avLst/>
          </a:prstGeom>
          <a:ln w="381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endCxn id="0" idx="0"/>
          </p:cNvCxnSpPr>
          <p:nvPr/>
        </p:nvCxnSpPr>
        <p:spPr>
          <a:xfrm>
            <a:off x="6732588" y="4005263"/>
            <a:ext cx="0" cy="436562"/>
          </a:xfrm>
          <a:prstGeom prst="straightConnector1">
            <a:avLst/>
          </a:prstGeom>
          <a:ln w="381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4932363"/>
            <a:ext cx="2389188" cy="169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38" y="4929188"/>
            <a:ext cx="1296987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4919663"/>
            <a:ext cx="2303463" cy="170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15125" y="4932363"/>
            <a:ext cx="2205038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97" name="TextBox 18"/>
          <p:cNvSpPr txBox="1">
            <a:spLocks noChangeArrowheads="1"/>
          </p:cNvSpPr>
          <p:nvPr/>
        </p:nvSpPr>
        <p:spPr bwMode="auto">
          <a:xfrm>
            <a:off x="1763713" y="620713"/>
            <a:ext cx="5688012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Взаимосвязь общества</a:t>
            </a:r>
          </a:p>
          <a:p>
            <a:pPr algn="ctr"/>
            <a:r>
              <a:rPr lang="ru-RU" sz="2800" b="1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с природой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4438" y="188913"/>
            <a:ext cx="3887787" cy="863600"/>
          </a:xfrm>
          <a:prstGeom prst="rect">
            <a:avLst/>
          </a:prstGeom>
          <a:solidFill>
            <a:schemeClr val="tx2">
              <a:lumMod val="25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Формы взаимодействия человека и природы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388" y="1916113"/>
            <a:ext cx="3024187" cy="8651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</a:rPr>
              <a:t>Экологическая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940425" y="1855788"/>
            <a:ext cx="3024188" cy="8651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</a:rPr>
              <a:t>Экономическая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9388" y="2787650"/>
            <a:ext cx="3024187" cy="20161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сохранение, охрана, восстановление  природных богатств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940425" y="2720975"/>
            <a:ext cx="3024188" cy="20764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потребление природных богатств, как восполнимых,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так и невосполнимых, проявляющаяся в загрязнении,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истощении и разрушении</a:t>
            </a:r>
          </a:p>
        </p:txBody>
      </p:sp>
      <p:cxnSp>
        <p:nvCxnSpPr>
          <p:cNvPr id="9" name="Прямая со стрелкой 8"/>
          <p:cNvCxnSpPr>
            <a:stCxn id="2" idx="2"/>
            <a:endCxn id="3" idx="0"/>
          </p:cNvCxnSpPr>
          <p:nvPr/>
        </p:nvCxnSpPr>
        <p:spPr>
          <a:xfrm flipH="1">
            <a:off x="1692275" y="1052513"/>
            <a:ext cx="2735263" cy="863600"/>
          </a:xfrm>
          <a:prstGeom prst="straightConnector1">
            <a:avLst/>
          </a:prstGeom>
          <a:ln w="381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2" idx="2"/>
            <a:endCxn id="4" idx="0"/>
          </p:cNvCxnSpPr>
          <p:nvPr/>
        </p:nvCxnSpPr>
        <p:spPr>
          <a:xfrm>
            <a:off x="4427538" y="1052513"/>
            <a:ext cx="3024187" cy="803275"/>
          </a:xfrm>
          <a:prstGeom prst="straightConnector1">
            <a:avLst/>
          </a:prstGeom>
          <a:ln w="381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1513" y="1887538"/>
            <a:ext cx="2728912" cy="218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90875" y="4070350"/>
            <a:ext cx="2778125" cy="259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92813" y="4835525"/>
            <a:ext cx="2971800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388" y="4852988"/>
            <a:ext cx="3011487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00063" y="928688"/>
            <a:ext cx="2232025" cy="1071562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Обожествление природы, бережное  к ней отношение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2786063" y="1428750"/>
            <a:ext cx="714375" cy="1588"/>
          </a:xfrm>
          <a:prstGeom prst="straightConnector1">
            <a:avLst/>
          </a:prstGeom>
          <a:ln w="381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Скругленный прямоугольник 5"/>
          <p:cNvSpPr/>
          <p:nvPr/>
        </p:nvSpPr>
        <p:spPr>
          <a:xfrm>
            <a:off x="3500438" y="1000125"/>
            <a:ext cx="2071687" cy="1000125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Истребление природы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215063" y="1000125"/>
            <a:ext cx="2232025" cy="1000125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Сохранение оставшегося и восстановление уничтоженного</a:t>
            </a:r>
          </a:p>
        </p:txBody>
      </p:sp>
      <p:cxnSp>
        <p:nvCxnSpPr>
          <p:cNvPr id="8" name="Прямая со стрелкой 7"/>
          <p:cNvCxnSpPr>
            <a:stCxn id="6" idx="3"/>
            <a:endCxn id="7" idx="1"/>
          </p:cNvCxnSpPr>
          <p:nvPr/>
        </p:nvCxnSpPr>
        <p:spPr>
          <a:xfrm>
            <a:off x="5572125" y="1500188"/>
            <a:ext cx="642938" cy="1587"/>
          </a:xfrm>
          <a:prstGeom prst="straightConnector1">
            <a:avLst/>
          </a:prstGeom>
          <a:ln w="381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250825" y="241300"/>
            <a:ext cx="8642350" cy="5762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</a:rPr>
              <a:t>Историческая линия, характеризующая взаимодействие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</a:rPr>
              <a:t> человека и природы.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57213" y="5805488"/>
            <a:ext cx="8194675" cy="792162"/>
          </a:xfrm>
          <a:prstGeom prst="rect">
            <a:avLst/>
          </a:prstGeom>
          <a:solidFill>
            <a:schemeClr val="tx2">
              <a:lumMod val="25000"/>
            </a:schemeClr>
          </a:solidFill>
          <a:ln w="38100">
            <a:solidFill>
              <a:srgbClr val="83B8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Природа без человека может развиваться, а человек без природы прекратит свое существование.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3857625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88" y="3929063"/>
            <a:ext cx="2466975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50" y="3929063"/>
            <a:ext cx="2428875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" y="2071688"/>
            <a:ext cx="2428875" cy="170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00750" y="2071688"/>
            <a:ext cx="2500313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43250" y="2071688"/>
            <a:ext cx="2535238" cy="170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У человечества 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u="sng" dirty="0" smtClean="0">
                <a:solidFill>
                  <a:schemeClr val="tx1"/>
                </a:solidFill>
              </a:rPr>
              <a:t>два пути </a:t>
            </a:r>
            <a:r>
              <a:rPr lang="ru-RU" dirty="0" smtClean="0">
                <a:solidFill>
                  <a:schemeClr val="tx1"/>
                </a:solidFill>
              </a:rPr>
              <a:t>освоения планеты: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381512"/>
          </a:xfrm>
        </p:spPr>
        <p:txBody>
          <a:bodyPr/>
          <a:lstStyle/>
          <a:p>
            <a:pPr marL="514350" indent="-514350">
              <a:buNone/>
            </a:pPr>
            <a:r>
              <a:rPr lang="ru-RU" u="sng" dirty="0" smtClean="0"/>
              <a:t>1)ЭКСТЕНСИВНЫЙ ПУТЬ </a:t>
            </a:r>
            <a:r>
              <a:rPr lang="ru-RU" dirty="0" smtClean="0"/>
              <a:t>– вовлечение в хозяйство новых территорий и дешёвых природных ресурсов.</a:t>
            </a:r>
          </a:p>
          <a:p>
            <a:pPr marL="514350" indent="-514350">
              <a:buNone/>
            </a:pPr>
            <a:endParaRPr lang="ru-RU" dirty="0" smtClean="0"/>
          </a:p>
          <a:p>
            <a:pPr marL="514350" indent="-514350">
              <a:buNone/>
            </a:pPr>
            <a:r>
              <a:rPr lang="ru-RU" u="sng" dirty="0" smtClean="0"/>
              <a:t>2) ИНТЕНСИВНЫЙ ПУТЬ </a:t>
            </a:r>
            <a:r>
              <a:rPr lang="ru-RU" dirty="0" smtClean="0"/>
              <a:t>– более полная переработка сырья, повторное использование использованных отходов производств и потребления, применение малоотходной технологии.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88987"/>
          </a:xfrm>
        </p:spPr>
        <p:txBody>
          <a:bodyPr/>
          <a:lstStyle/>
          <a:p>
            <a:r>
              <a:rPr lang="ru-RU" b="1">
                <a:solidFill>
                  <a:schemeClr val="tx1"/>
                </a:solidFill>
              </a:rPr>
              <a:t>Сохрани мир вокруг себя</a:t>
            </a:r>
          </a:p>
        </p:txBody>
      </p:sp>
      <p:pic>
        <p:nvPicPr>
          <p:cNvPr id="192517" name="Picture 5" descr="заповедник - Оковский ле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3000"/>
            <a:ext cx="3124200" cy="2819400"/>
          </a:xfrm>
          <a:prstGeom prst="rect">
            <a:avLst/>
          </a:prstGeom>
          <a:noFill/>
        </p:spPr>
      </p:pic>
      <p:pic>
        <p:nvPicPr>
          <p:cNvPr id="192518" name="Picture 6" descr="11692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1143000"/>
            <a:ext cx="3200400" cy="2819400"/>
          </a:xfrm>
          <a:prstGeom prst="rect">
            <a:avLst/>
          </a:prstGeom>
          <a:noFill/>
        </p:spPr>
      </p:pic>
      <p:pic>
        <p:nvPicPr>
          <p:cNvPr id="192519" name="Picture 7" descr="Изображение 0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962400"/>
            <a:ext cx="3124200" cy="2895600"/>
          </a:xfrm>
          <a:prstGeom prst="rect">
            <a:avLst/>
          </a:prstGeom>
          <a:noFill/>
        </p:spPr>
      </p:pic>
      <p:pic>
        <p:nvPicPr>
          <p:cNvPr id="192520" name="Picture 8" descr="135661_mai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24200" y="3962400"/>
            <a:ext cx="3048000" cy="2895600"/>
          </a:xfrm>
          <a:prstGeom prst="rect">
            <a:avLst/>
          </a:prstGeom>
          <a:noFill/>
        </p:spPr>
      </p:pic>
      <p:pic>
        <p:nvPicPr>
          <p:cNvPr id="192521" name="Picture 9" descr="0_10939_670c2f09_XL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72200" y="1143000"/>
            <a:ext cx="2971800" cy="2819400"/>
          </a:xfrm>
          <a:prstGeom prst="rect">
            <a:avLst/>
          </a:prstGeom>
          <a:noFill/>
        </p:spPr>
      </p:pic>
      <p:pic>
        <p:nvPicPr>
          <p:cNvPr id="192522" name="Picture 10" descr="0_2f72_dd585b4c_XL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72200" y="3962400"/>
            <a:ext cx="2971800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00174"/>
            <a:ext cx="8229600" cy="2357454"/>
          </a:xfrm>
        </p:spPr>
        <p:txBody>
          <a:bodyPr>
            <a:normAutofit/>
          </a:bodyPr>
          <a:lstStyle/>
          <a:p>
            <a:pPr algn="ctr"/>
            <a:r>
              <a:rPr lang="ru-RU" sz="8000" dirty="0" smtClean="0"/>
              <a:t>Спасибо за урок.</a:t>
            </a:r>
            <a:endParaRPr lang="ru-RU" sz="8000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908720"/>
            <a:ext cx="8258204" cy="3663288"/>
          </a:xfrm>
        </p:spPr>
        <p:txBody>
          <a:bodyPr/>
          <a:lstStyle/>
          <a:p>
            <a:pPr algn="l"/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>
                <a:solidFill>
                  <a:srgbClr val="FF0000"/>
                </a:solidFill>
              </a:rPr>
              <a:t>Цель.</a:t>
            </a:r>
            <a:r>
              <a:rPr lang="ru-RU" sz="2000" dirty="0" smtClean="0"/>
              <a:t> Сформировать у учащихся представление о формах взаимодействия природы и общества; систематизировать знания о географической среде как сфере взаимодействия общества и природы; углубить систему знаний о природных ресурсах; способствовать развитию экологического мышления учащихся.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>
                <a:solidFill>
                  <a:srgbClr val="FF0000"/>
                </a:solidFill>
              </a:rPr>
              <a:t>Задачи урока: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систематизировать знания по теме;</a:t>
            </a:r>
            <a:br>
              <a:rPr lang="ru-RU" sz="2000" dirty="0" smtClean="0"/>
            </a:br>
            <a:r>
              <a:rPr lang="ru-RU" sz="2000" dirty="0" smtClean="0"/>
              <a:t>подвести обучающихся к пониманию взаимосвязи человека и природы и необходимости защиты окружающей среды;</a:t>
            </a:r>
            <a:br>
              <a:rPr lang="ru-RU" sz="2000" dirty="0" smtClean="0"/>
            </a:br>
            <a:r>
              <a:rPr lang="ru-RU" sz="2000" dirty="0" smtClean="0"/>
              <a:t>совершенствовать и систематизировать умения:</a:t>
            </a:r>
            <a:br>
              <a:rPr lang="ru-RU" sz="2000" dirty="0" smtClean="0"/>
            </a:br>
            <a:r>
              <a:rPr lang="ru-RU" sz="2000" dirty="0" smtClean="0"/>
              <a:t>осмысливать теоретический материал;</a:t>
            </a:r>
            <a:br>
              <a:rPr lang="ru-RU" sz="2000" dirty="0" smtClean="0"/>
            </a:br>
            <a:r>
              <a:rPr lang="ru-RU" sz="2000" dirty="0" smtClean="0"/>
              <a:t>способствовать воспитанию у обучающихся любви и уважения к природе, экологической культуры.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b="1" dirty="0" smtClean="0"/>
              <a:t>Тип урока: </a:t>
            </a:r>
            <a:r>
              <a:rPr lang="ru-RU" sz="1400" dirty="0" smtClean="0"/>
              <a:t>урок систематизации и обобщения знаний и умений</a:t>
            </a:r>
            <a:br>
              <a:rPr lang="ru-RU" sz="1400" dirty="0" smtClean="0"/>
            </a:br>
            <a:r>
              <a:rPr lang="ru-RU" sz="1400" b="1" dirty="0" smtClean="0"/>
              <a:t>Вид урока:</a:t>
            </a:r>
            <a:r>
              <a:rPr lang="ru-RU" sz="1400" dirty="0" smtClean="0"/>
              <a:t> комбинированный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642350" cy="2205038"/>
          </a:xfrm>
        </p:spPr>
        <p:txBody>
          <a:bodyPr/>
          <a:lstStyle/>
          <a:p>
            <a:r>
              <a:rPr lang="ru-RU" sz="3600"/>
              <a:t>Придумайте слоганы(призывы) для плакатов, которые можно поставить на берегу водоёма, чтобы люди бережно относились к воде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885" name="Picture 5" descr="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2119313"/>
            <a:ext cx="6696075" cy="473868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i="1" smtClean="0"/>
              <a:t>Разминка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25538"/>
            <a:ext cx="8218488" cy="5040312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endParaRPr lang="ru-RU" altLang="ru-RU" smtClean="0"/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ru-RU" altLang="ru-RU" sz="3600" smtClean="0"/>
              <a:t>Наука о взаимоотношениях живых организмов между собой и окружающей средой?</a:t>
            </a:r>
          </a:p>
          <a:p>
            <a:pPr marL="990600" lvl="1" indent="-533400" eaLnBrk="1" hangingPunct="1">
              <a:buFont typeface="Arial" charset="0"/>
              <a:buAutoNum type="alphaUcPeriod"/>
            </a:pPr>
            <a:r>
              <a:rPr lang="ru-RU" altLang="ru-RU" sz="3600" b="1" smtClean="0"/>
              <a:t>Биология</a:t>
            </a:r>
          </a:p>
          <a:p>
            <a:pPr marL="990600" lvl="1" indent="-533400" eaLnBrk="1" hangingPunct="1">
              <a:buFont typeface="Arial" charset="0"/>
              <a:buAutoNum type="alphaUcPeriod"/>
            </a:pPr>
            <a:r>
              <a:rPr lang="ru-RU" altLang="ru-RU" sz="3600" b="1" smtClean="0"/>
              <a:t>Экология</a:t>
            </a:r>
          </a:p>
          <a:p>
            <a:pPr marL="990600" lvl="1" indent="-533400" eaLnBrk="1" hangingPunct="1">
              <a:buFont typeface="Arial" charset="0"/>
              <a:buAutoNum type="alphaUcPeriod"/>
            </a:pPr>
            <a:r>
              <a:rPr lang="ru-RU" altLang="ru-RU" sz="3600" b="1" smtClean="0"/>
              <a:t>Физиология</a:t>
            </a:r>
          </a:p>
          <a:p>
            <a:pPr marL="990600" lvl="1" indent="-533400" eaLnBrk="1" hangingPunct="1">
              <a:buFont typeface="Arial" charset="0"/>
              <a:buAutoNum type="alphaUcPeriod"/>
            </a:pPr>
            <a:r>
              <a:rPr lang="ru-RU" altLang="ru-RU" sz="3600" b="1" smtClean="0"/>
              <a:t>Гигиена </a:t>
            </a:r>
          </a:p>
          <a:p>
            <a:pPr marL="609600" indent="-609600" eaLnBrk="1" hangingPunct="1">
              <a:buFontTx/>
              <a:buNone/>
            </a:pPr>
            <a:endParaRPr lang="ru-RU" altLang="ru-RU" smtClean="0"/>
          </a:p>
          <a:p>
            <a:pPr marL="609600" indent="-609600" eaLnBrk="1" hangingPunct="1"/>
            <a:endParaRPr lang="ru-RU" altLang="ru-RU" smtClean="0"/>
          </a:p>
        </p:txBody>
      </p:sp>
      <p:sp>
        <p:nvSpPr>
          <p:cNvPr id="15364" name="AutoShape 5" descr="data:image/jpeg;base64,/9j/4AAQSkZJRgABAQAAAQABAAD/2wCEAAkGBxQTEhUUExQWFhUXGR4bGBgYGSAfGxodHRocGB8fGh4cHSggIR4lHxocIjEiJSkrLi4uHR8zODMsOCgtLisBCgoKDg0OGxAQGy0kHyQ0LCwsLDQsLCwsNC00LCwvLDAsLCwsLCwsLCw0LCwsLCwsLCwsLCwvLCwsLCwsLCwsLP/AABEIALcBEwMBIgACEQEDEQH/xAAbAAACAgMBAAAAAAAAAAAAAAAEBQMGAAECB//EAEYQAAIBAgQEBAMEBwUHAwUAAAECEQADBBIhMQUGQVETImFxMoGRQqGxwQcUI1KC0fAzYrPS4TRTcpKisvEkQ8IVFmNz4v/EABoBAAMBAQEBAAAAAAAAAAAAAAECAwQABQb/xAAyEQABAwMDAgMIAgIDAQAAAAABAAIRAyExBBJBE1EiYYEFMnGRobHB8BThI9FCcvEV/9oADAMBAAIRAxEAPwCo8RvXheuhL10w7QodgqjMdIB2FCnid0yPGuDqW8RoA20ht/apuIXwb17RtLriB1hyNfSelC2sOWlngnov+navOc6CZKzyVi8bvuSRcuZdhFxh9daccGvXspe7ecA6L52JMntO9QcM4UgHmb9odSsZR8qYMvwz5FXdjEfL8Km8uP8A17pS8YGVLjcQxyqt5wevmOw3kzSy9xi5JUPdj94sfnpPao8bdBMpovQndvU0BbxIL2y4lUMnsT0+VAPJNrfNFrbSVcLzMEUrcfTUS7HcddaBwty6Tl8Z4iWOY9fn09KkYu4V+h1g9R0MbCocNJtk6eYmT31/AVl/lO3buyXaYiU3s8RtqPNfYKQILtBPr7mhbuPJbMtx2WOjGB6kjSluPw1prJJKzsCTont8vxoKxaOUJbkpOwPxepPato1ZLJi6Tp+adNjsqyt245cmPMTB9p09qLwFoEEm9ecRGtwrr12On5RU2GtCwi5gZg+YQAs6eU7k6xp9aGtYorK2gR2JAGX5gaT9dyayjUumQ2SeJOO/9JiLWKkxwuuyk3HUA5gqsRmiYmIJHp1imPCOB4wlrtpGuhSCUuXSswM2VQQVJbTeBrvFA38aLZQsPibLp1YnWTuJ70Rzxze7lrNglLSxkKFlbQa5iG12kDppT0mtqf8AMmeBYecJmuPKUvj9VdGdQ9wXAjXGYZNwp1JgErsY0M6GucVxJraB1e47tuuoCdyR9r0A7/QPgTLkVrjAhT4dtBvIXMQPkRJ6T6gUPxLiSy3m8+hgTETtI2+s71zQ+m/bcn8I5Vh5XdvCJa67/tJ8xMiV2Mn0mPWnauT1P1qv8v4d7dr9qMviXMwGxAyJuDqDM6H0pph+JWjcNkN5lGvaf3Qf3h2/kY9miCGDcjtc6dowkPPmLuIiBLjoS8SjEH4W00PtVJHGL8hfHvakb3XHpvm0FW79IIlLf/H/APE1Q2Xz0lQ+JMzCa/8A1LEI4m7ehWEhrrx0MHXqKzD8WfPcZ7+IZMvlUXnUhtCNZOggjXceu3BxGsOpIck6zmJGxJ7EmSPQa1DetZQCJJ1kAAjQd+tZg53OU6d4nmByy27b3TmA8wcyJAmDMEg6STFWLCJcsWlS5euXHLH7ZYgTACkwST3PWfSkfI+BtkXMQ5jwvKM3whiJk+2kep7gU5xWFuLcZ7rhvKAgHppr7ASfVqw1dQ1gdSEza/3/AB81N0zAwgb+LvPck3HRV0VVc9NCW11HYH360ws8QuBhazMWBkksTAPmifb3nNuNBW8Jh1P7Q6g+Yeo3+8x91R8CDuzG4ACZIga6mYPtET2pSam23ayQulc4y/dLiLjgk7BjAA36/KpsZinU/G0xouY/KdaOGDEliRpv2AGtVziN+5czC2C2WS+XUgA6DTXXeew9avS6lNgBykne6yKxPHfDgeIzvGwYwIG7dNT0+tZi8c5bJ4rZ1ALQ5Gp16Gk1/DZjnAABIMR2O3sY+/0oSzaZL5vEySxJ9QTt9NKBhx97H3/ZVWiEZxPG35UC9ckkgKrtOnXQ1Lgbt1Rmu3r/AK/tHP01j50JwUtcvMXEFEgL2zHrPXT7xRmPxBDKiDNHxe3vsI3npVPG2GkoON4C3ieLuxhHuqBpPiNJ++gcZjb4AIvXhr/vG7e9dXAM2UETvEjUH2P9fMUIHa9mFtR5C2rGFyhZJPtB27qPdg8xfhc1plX7lFi+Ets5LsS8s2pP7RgJJ120rdZyUh/UrUxPnOnrcY1lbxhXCqL57uJvqoyjxXEjf4iCfn91M2dLYI1zaCVgn79q3gLai5iWHxG9cn085/r5Uru4ESTm0mSfnXkmr/mcOAs7hKMtWvOJ1JnU70NxThjI8s8ruFEwNevSiTjAiIyeaDrP50FxLFllzOG1O2wArOwVN9rBOubuIER9o9I+gFRq4tOheGgyVj00++KFbFl9tIHxdvagheE+Yknv3+dam0ymVvs8ROa2jtmzNr89hpTTFWg5yaAxsP5dtK88bihS6txd1IIFWbBYe/fUXhCZiCzmZMHQWwB8I76TFKWdJt4AP3U307gymT8rtdy53GRTqpk5j91H4jEphmW2qqzHRwoAy+kxIjQkVClx/Em1czEzmIMjtCwYkT8XQxEmaCxWFCuMwlyfhGwE6ye/30ofta0X3DmbeiQ3zjsnV3EXQSbjIEBMSsnLEBVGkD31n748Di8yO2SImNfKI9hMxrFc/rPi5rFsKtuQCToPi0E9BIDE76DoDLnB/o/Z8QqOGyeCzPcWQucjRFaIO6kn3qhfUqCGnKDWAm4Vc4xeLBjbykIcuoOsgEkGeukDegrnDjiJKEKJygKAuw11BM/PvXeJsXLIu4e2Q2Vml9lyqcsie/Ya0JYsXVHhDZmBkbbRuOg3NZ2eAbWmCFSFBjLK2pUMGKaBtlB+111OkCjeVrYN246qPKAVJEi2TPmAiCRG2m5jWKH4lw9gIQKQCJIOhPwzrrH86M4dxFrdh7aKFJgF+oGsmP3iNuwk9ROzSv3EbbqtOk6oYau+P8ViUViXDE5joRoB3Ou8TsI61Ha5QvnD+KDlufElvqw7zOjHce3rTzk/lgPGJvg5ASbaN9ozOZp3Had99t7VeckzWL2n7VNJ+ylkZP4/2vZYW6dmxmeSvJ8Xj/1i0Ld0EPbJM9TCka+s6H8qrYjUAebcmdttvWZ+6vSOceXC837I841ZR9r1Hr+NUW5gcq57ZDeWXXqkRqf7smPQjtW7T6tmqZvbnkLHqKDQOpTxyO39LVq2iCGZpKnMIOjSYHtEa+taS2zFFObKWiJjWO9C3HOkxrtuAOwH1ma7w1q7my2yS0aZPXePl+FVjlY044JgRfJssMtpPOwGmZjoD9J19/lZcfw7xxld3VAIMHcCN53gD5ye80j5JRgbjsYQook95kb9N/qKtN6yWTQ5RB36/wBGsWpfcNYL9+3dQcSHzNluwAVthBIgBVHou09No+tTtZFtdpc6s2up6xrttAnQClnD7ps3US5lVcjsW6kwXjsIQE9z8jUg4kLloXj5FgmCdvvjXSkdUe6s0YAF/M3U9kA+aVc4cQdLdq3bMZmJeN9II+QMT6xXfBeX0toGuAm6wBOpGXqAI7aT61WuMcSvG695A2WcoJ6SCAB17ntJq1YjjBFqV81zq8QuYfuruROg/OtlRxAB7p9jmtAChxttVJRdY3E9Tr9daV+FNT4HC3SzMxKiZgjzE9Qex79vwmvsgMHN65RP3xWE2fCfCgvPkDZAJYEFjp29Nf8ATpQP6qQDlB0EnXfUakfug9/me2sdeCnzP7KojTtv+J19dqF/WS4JYQo3J16/ee3vpWprSbohBkhYjQIT5iPMzHtOw0/OoWvlZAJUT0+mh9tKJt5Xk9Pvrm7huwzbQffYVo3CbppXpnJYP6naLGSS5J6km4519dayu+Uv9ktyAp88gdD4jTWVqaZAThIMfjUti4T8TXrgCjcxcIJ9qiso15SzwlodZgQKA4okYi4PiZrjx3Aznbt70TiwfDCHzmIyzoB/pXkVAGugZJUIlC8VcWcpXzoxkKOpG3yqPHcVN0BQkA71A3DWDb+UDT0rRa2Afpp1pg1oA5Trq4qhGjcCaEwVl3UsFJA37U2s4IFQWEA9P50ThB5iBtBgRpS9XaDCKVcM5eV7lvxiYY6qm/t/OOlX7G3grLbgZdBHp1n0Aofl3AlS11okiFBGwPX5xp6e4py1ofFGu09aR7TVcHuvGBws76l4SniZWypFnQtoTMkAToNdNztQ/L1vNmkCFjzHYHU6ew/KpuKkeHohBzSSY1n+WgFDvZa0ihnCSS+UEZiSAASNgIIAB9an1Q50uFuyaDtgZTXGRa8PJ4cFg0H7UGTPpXoPGv0gYTDgKSz3CgbIgkjMoYAkwBoQfbXtXit1bty4XY6xltx8Mdfu+tbGDLEZgAZgTHzJJ2GlaW1hTLnM8kaZLbJphbPizeeAGJKKDIAJkCfu+Vc8RLosjKZI0+Vc/rRtgJoqoNyCZB2H011A2oS3aZ3JcmAdvv139NP/AAc9DT9Rxc8/BOxjqjg1q3YwmdpByiAWPbr7Seg+Z0gNYuBcD8ZlZliyD5V/3h7mfs+u7fWZODcK8SGYEWhsP3z19Y7nrVywVuBMR0FNrdcKDDSpG/JXqMY2mNrUsxHHLQxD4ckDw0Dk94DFgANyANt9G00qr3uM3Lxa+M9pLAk28jAXF8xEZkzGdASBpEjeKTcyYF2xtzKWS4zXCpM7+GoQqZJKyfsiRO2k1xxfCB74drl0FsoyqghFtlShYAZcu5n7gNsbNJSADp94A9/j8734UnPKtP8A9dTw7bHe44TLBBDHU6EToNfcgbmgON8toxe8srpLBdNuvr7bdaQXMU13FFA0s5gZh5QZQzl2jyu0T9rWSWr0InSO+9ZKzTo3NdTME3I8lWjVIK8UvYUuzMohQdRPw1LhXKHcgIpYEE7xAj6irTzhy6Vm9ZGm7IP+4D8qqAykdT3HYT09K+g0+obWYHtSajTgDqU8cjt/SvvKpVsMhIEuxmddAxQT/CB+PWmOMUyQBCqNhoAAKqPCuJtaDLEiAQDqJ0k9I06e1cPxBvENySA3xKD8Xq3Q67DYVJ87rfJeUaZJMptzDildQjMFYjyxGkrlLOfVTt2iqw1lsot2FYsR5wdVgGZGugkD6VHeu5w2bzEaljOkmYHp7VceF8Nt20GVfMQAYOYkx0O2We2lFxLTbJ+SpIYEkw+EDIAAfEGrnLmbNMaP8I113EDtTVraqF0Hl+E5ZZfUevrH4UwxbraWHIH92R76dz/r3quYrib3CVt7ASen4Gfl17dak1z3PhuOfzEpfeEo66PE1aVVZJAJEDfzQdToT8+u9I8Q5bcFRO2o2P2u/wA65JOQoSTvLH2jQbCosVdJyPLZ10Yls2bUkEzrqNDMyRWkMZEN+aZo7lRWOEHzMjW5GoRriq566KxEgUPjrF1UK3EdI1OYEAtE77GuMbdDnUj/AFqfhvEL2H+ByR/un81sj+8jadNIgyN60twJymACP5QSw+ItWrhGS5mQk6BS1tgpO0QxU+4pViH1gCBC6fmdTBO5A0odSJOmUEA5ZkSImeuu8AjeJpnhrNu7dMstqyW+Mg5VXUgR12IA66UHANuiRay9A5J/2K1vu+//AO16ymfL+RcOi2yjIuYAhYmGIkydz19ZrdaGOJaDCYYVFxtordu5TDG5c1O+rkwPSh7jABtTOkfmKm5kZvFcA/bY6b/EaTGdJPWvM2hxJPdTvK6xVxmYIs60w4fhLaCSczT8hWuFWzmOVREfEent6mib0BgnfoBQe8nwhBdXlYmV19+naicFlRwbnmgagfaPQD0mumulYUd/lJ7moLtp/MPEUkHoPwNRAtDkCZwujzBdtXWcqCD8a9+0RsR0p1w3iQvm42xEZR1VJO/qYk1UcW7qpzRl7R9KZ/o+4VdvYnyXEtkLL5zpknUZZk/l3qrmkshnohsBEq48LZBcU3VzrsQdtTqYHUCYjrHakZwniXXjS2HIDH4nGYhQB0JAmrJafD27hLHxF1yhWCho0Ek9PapMBjrKlQ1uzbBOhjMFB2iOvrv7VloO3AyRP79Ehskt7lu+0tZsEqOq9D2kxVfxF24ur2yo2XNpr1irzzRzCHteHYZraKIYqxGYbRG4996pfEsWSEV2LFRpOyD5/a/o1qbQIbtNycqtFhqvDWXQ/DyyqwYQzHU7kDt2nr6VZOAcG8XzMItD/rPYenc9frAvLnAzf876Wp+bnrHp3NXu2gACqIA0AHSsuq1baMsp55P7+hetsbSG1ueSt2k2A0A6UwtjSKgtp0opjlWa8J5nK5oVZ5thcrCz42YqjiFMak23IfQ5HPcfGe1eUjmR7dprXju582d8o3YqfISJGWDvptHSPYb7Sarl3lmw9wu1pFE/CoAV+3iDYkGSPzrZoNVSY0iq2Yv+z+PXClUaSbKufo/wt2bdzwwUKNN3SW1MDfNIgDXYA96vprLVkKAFAAGwAgD5VjVk1Wo/kVC+ITNbtEKN1qi84creGPHsjQ6sg6DuB2OulX5VnfaonE0dNqX0H7m+oVWPLCvH7RLmZ6a+m0e4rsJcci3aBdjoAPT1p9zby4bc3rI8v2lHSfyqblni9rKFW0q3ANY3IncE6x6TpX0rKoqs30r+Xn5rJq6IaOoz3efJS4TgNu2A10Bn/dmUB17jX5ztRN3Gra00SR0EQvqfsideknvtR6XQdX8o6KO/r1pNxB9cwgssxIkT0PvS1G1HOBafCvLa4H3soS7gywa7fIBJ8g6AdPad43/ClQxAVdV1Jkkdfka3h7Re7mvuzHpJ0noPQVzxd7avAJkzMCQD7/l+FNTkHbn0srbZUqXVIB19uv8AKi+ZeEulm3fdFtqYEA9CgYEg+aScxPTWltm0oKRcALSpJBhTMaRq2noNSN6tmOTCWcZgUQDKAfHe/IzSCmZ50UIwYZQBGUyYM1pFynYwBUA2wrhlmOs6abaA/jpXF45rsqdAIHqBv+dMuarqG+6oVKhiqlGzKV6Gep6UmRI3qjRyUyzG2iTnAIiAB99c4TM6wScoBAP7smSB71YMDwWw+W5dxAt2zAKgFnk6SIB8s1LwG9hrWJVL8qikM/lLCdD5gNSp6x7UOtba0TC4q/8ALOOZ8NaJRVIBWAsAZGKDTvCyfWayueX2BsAqQwL3IK/Cf2r6ielbrSxo2iyIwqBxfEftr20C649T5joKhwaMTEanpUnFMMDibuv/ALjmB0Oc0fhMQlsjMJboOw2knvXnP2zASGyPwiFVgrlERrufWhyGYgKcsntr862t0klhroYkzH8vasRWYMBIgb9akXgYUoM3UeL4fcny+YT30/8AND4VcnWTMwDI7VK+KbJkJ8gO3rQWJfMB2GumkfzqbZIgqgR/DMMMXiksPc8JWPxHpAn8utW39Z4fggVtZsTcGisAIY7eY7kT20rz7CW2dlVR5m29qtdizZwxtqwk65m9e5+elGo7aAwCZQcAjMcVvP498S87LoAoEBVAGncmoMTis+mTJbXYDc9p9aF4zxC3ZTOZLahVnr1nsBSXA37jKGuMQs5lHU+/p1FXpUyG3g/LKWlRfXdDUZeYqxI01mO3+tMeX+A/rB8W7Isg9Tq57T27n+hLy9wM3znuaWh02L+g9O5+Q9LFxXhNssLzeIy2bbZbKfCfKRoAJzRIAntWLUaxlI9Fhvyfx8fsvaAbQZtZnkpzZy5QFjKBAjYAdBFS2rywWzAgbmRA968t5Px5s4bH3FJVVMWrLHVCc0T9VX3U9qN5WuRh8RhjoFsho9XVifxUfSszvZpaXeKYIHzz8pCyirhejW+KWFPmvWwT0Lr/ADqLiXFEmC6j3I9q8x47wm0mBw15B+0YqpaTqIPTbp0FM+VuX7eNTHXL4LEO1oakZcgDafON+3vVH+z6Ip7y4wDBteZjuiKridsK7NirS/E6qxEwWAgd9TQONuWgFNwpGYFCxEZhsVnr2ivKuB8SDPafE23voLLKUUEs4zQANQTHv0oVr0rCKUtDGJkskmUkMY12/wBDTf8AxNrveP7bvP0Q68hevWeJWXbKl1Gb90MCfoDUWN4pZtGLl1EMTDMAYJiYJ2nSq3yu2G/WALeAvWXhv2jqQu2upY71WeYv27Y+8dlu2rCH0DHNHzQH51kZ7PY6tskgADtMkxwSm3mF6UcfbzFQ65gJKyMwHcjcb1FheK2bhVUu22LTlAYS0bxrrEdKo+Pxhs8RxrC21zyIuVBJ1RNfak3DsYLCYG8BJVcQSP8AmAFOz2WHMkE3AI+JaXfiEOpdem4ritgMbbXbYykBgWAgnYNO01Q+Z+GeDe8Sw4zDzFARmUd8u+WqtiWuJ4puf2ha27e7Avr9avvIlhWtXL7sLl28TnO8Dov9enatf8YaFvVDpGI74/v6JqdYzC1wXi64gebS4o8yzuP3l9O/aoLuIV3YKZI6Qeon59vlQPNPA2snxbU+HrmA+zOh+R2oTA46QXBYMAQQGjfXT3OlbKbg6nuYfDwLWWavpGjxtx9kzGGL/CpYgEwoJMDfQCkJhnKgMpA+FhB77HaisTirhC5Syv0CMQdQOo1+dTYnjV26ES/czvB8xUFh2EgAt21ncmrRawuoMYQhHsqiyxM7ad+w/nUlnhZSy1+6xBZR4St8TqxJLLO4H51FhbNy3ctm8ouKDmykkGAZgnsYp3zrzMcayk2kt27a5VRekxJnbQ7QBpXe7aU4EZSfjmDQW7NxEZSSVuTtm3EfKklxINGXeKt4fh6EZw5aJJI0gk9I/GoLtqSTOYHUH8vlV2yBdcYKn4bjTbLQoIYZSDsexMdjrXN8M75jqxA9OkajttWsHajzsdB/WlbXEZpOxJgClJvZC8L1DkxCMHaE/vf4jVlcckvOCte7/dccVlamiwTDCq7Wy2MuL9nxLhb/AJida74hhs1xRoF6t6dahxOPyX75WP7RwSd9HbT0o/CWbl1Q9yFTooG4715FWA4uKkZB8lNdVUB8ONOlB28Rd+MiBtEb1JcvS5C6SYn8TFcYzEBVicxH9a1MtBscpW2QWKMCfs66DrQyN0MxG1HmCAZk/cKHxS5kItxP2j2otdwqBG8sXEW6xO5WFJ2HU/dTV8YLlzIuqp5mPcnQAfjVcuWAiqZ3Gw3PqaZ4fGqlpUjWZcnrrA+6g8CQ7M2SubyFrH2pIYwQplVIEEnqZ32Gmx+4m8vcPS/dAuNoNcvV/QH8ev4ivY/HG8Qnw2wdxroOp9abWrWZFuWSdpGuoI6z3q8RTNNp2k4PZb9HWDRsdYnlemIoAAAAA0AGwHYUt4nw+8123ctXigUMGtnVWkaGO4MfTprIfLnMAvDw7hi6P+v1Hr3H9CwpXyhbV01QtcL/ADV3sixVLPIdw2WQXVNy7cD3WMgEAkwsepJos8kNbv3HtXQUuWmQhyZBbtAjKIH31dFaBXSCtzfaNfk/QfvCl0Wqr4/lK5dwdjDhkD22UkmcsCZiBPXtRWL5XvWmxIwmIFtMSJKss5HJGZl91zCNNSPSG/M+Iezgr9y2ctwWyVI6HpvXneJ5kxFsYa4MW73Los5rTWYTz20LHxYA3M6bFvStenGorMJa4RJsRN7HsR80HbGnCOxHJrWntHC3FXwbJtguCSXLFixAER5jQr8kOUBe8rX2vpeuOVhSEDDKoH/FvTHnXG3sOtvEW7gCIYuWyBDgjSOszpp3noag4PjL9rAPicQxe5ka4FOgAiVXQaevXX0pDW1PSFQOFzHmTJsbeuYuEsNmIRWCw/EM7m7eslMrZQq6hiDkJldgYkVXbHJWJGGu2GvWjnurcBg6MPiJMSZ0++p24li7KYG+91biYgoty3lAg3SXUqR1CkCP7vWaccy8e8E2rSa3brAQPsoCM7H+GY+vSpTqGPDae2/YCPCfgMfZN4YuueF8Ee3iruIe4reLbRSAIOZVRSe0EqT86S4fkWPAD3Ay2zczDKfMH6DXSmfIONe7g1a4xdszSSZJ8xqxGoVNTXoVXMm4tjsCB9CiGghULjPIr3rt1xeUeIwaCp0gERvRfBuVnwt5nt3f2Tb2yv4Ge/XtpVuaoL1wKCxIAAkk7D1NH+fXczpk2xED94XbBKBx1xVVmcgKB5idoryi/dXxmNlSFJ8q+nb2/Cm/M/HmxL5Lc+GDoOrnuR+AoLB2guxlj10gV7Wi05oUy5+TwqPIpsk5PCOx91ci+FGYCGAGojoSaiwKZHFwGX3zHX7tqLLWA5s3RDXFMMDohIlTHv8AjSvlfG28NimOIsC9lRgEJ0zdDsRG/TrWxjS9sgwvOiU3wV29ibosiHJJAJ0jN3I6A+lF86cq3MEALrKxZQfL2JI6+orORMD4+JzhsgUMWIIlSZC5QTO/v99elfpFFm46Ya/bIBtLF+RmBBaBH7sgGffTrXbRkp9tl4ImEfRcsF5A/HT7q0+IKjIRHftI6jsT176dhTnmjg9zBXglxw6kZrbodCp0n0/rWlOGdQ7eIMwZTvuD3FaJ7pStFyVHQRvXZKtZYz+0DjqBK5Wkx7ga0KToQu3UT+FE2LwGGuJMF2XQrvlk6P8AlXBqEL0zkP8A2Gz/AB/4j1la5AP/AKCz/H/iPWVdMktnCWBdvu4Lftrk++djE0TjeOZAdJBEKoGg9qnxty0Gu53AHiN5R3BOppcSrDPIyg/PavHrP3u8h6fVQi8lLkuOSWKgE9O1G2LNt1luh2711GcToAPXWhblyAcg21JqTgTiydGYixkGbKYG9RJiPKVVB5qHucWa5CkwsdKivXPMIMQNx3oNpujxZRCOvWCkFoA6UGMjtN3NHp1ofGeM66roo1O1D4djk8xI7VdlMgScorVlwrGMxXXTqKY4HFOEyKcpYyY37QO1LrVoLqakw+LCtmiegFWN00DlPr+HKhXVjm3PRtNZB61ceV+YReGR4FwfRh3Hr6VRMdcuoQQZgbHoCK4w+JzkEeW4DIg/F1+R/GazanTt1DNrsjBW+jWDxsfngr2O2Zo/Cp16VTOU+Yhei1c8twf9QH/y7irDxyzca0Dae6ptkOVtAZrgXXJrtJ9a8D+O6nU6b7JnNLco3jmBGIsXbRbKHQrmiYkbxImKpN3li7cFu1exbPhrS21WyLYWfDVQJaSYJXNHrvQqcwYgcMvC5cLXvFa0k/2qzlULcjZ5JPtFLuI8XuNh8HldwwxgtOQxllViPOZkyuUmetenToV6cta4RJGJvGRIt8Vmc9rlZOYeB/rT2c7xbttmNuPjPSTOgHt1NZwfgvg2HsXLhvIxaMwghX3BMmdyZ03NefXcTftvftePecLibKKzXGLZfPOs9dJ71NxXjLoMXbsYi5dshVOckhrdw3V8qtoYidP5GeOirFopB9rEW8xeeD4vXCG8TMK4YflW2rWS1y5cWwP2aMfKDmJDERqVBCjsFFA8R5QN3FnE/rDqdPKB9kAAqDOx1kepquY3HPBYfrKlrlky7Hwz38LTY9dTTHg3Eb97EG7cVlH6rcBgMEkXSBvpMCkNHU05qb+CMD4480ZabQrByxy+MGjILjOGIIzCAvsPWnDNXl/C8XmS2xTEM/guPEDfstrg82m/rO8VHwLFO2JwAZWACsAx2eQx09pihW9nVHuc975ImbDgHz8lweBYBeoOa855u5i8YmzaP7MHUj7Z9P7v479qJ5w5k8QnD2T5dnYfa/uj+73PX23M/RtyeuJvjxWgAFoG8CPoSSPYeu1vZ+i6YFWoLnA/f0LXak3e7PAVd4RhWssLm1wajQHL02I31+VNcByqSiXy4W3cu5DKt0/4Qd9vzphzZYt2LpCdSYUnbU6z20qzfo+ueNYuYK8cy3BmQD/2z3noJggd57mvQpl7nHcvNc9z3EuVd/SlwkLhMOyrBQxMQYiB6/0KodhA7B2kzbYeXeRprPSrfz8Lik27lwtl8vYSB22+frVJwVmRmBIK/nVaJhiRogJ9yUufEWLaFUcuYf7RkRG/aavP6aOJBMXZSFLC0sHqMxYfTSqpyZibt/F2MqKbin4wAsiI1nSfWj/0nYJP1y2tmz/Z21DhQWOaSZaBrpGtOT3TYCr2D43aa6Bfs5rJRrT7nJJ+NB3G8DX6VHzHg1QFfEW5lCsjLGqesfag60LjcKWu3AiyQSYA2EkzTDhfBrl60Vt2szdGA0jqMx0Eb0C9ogoSq6t1ARoY7jem2Pw6qkW7quhAYqdDJGvlPUdaZcvQqn/06OyhrbPcJCzqNAoIaAPvpa2Ft+IVxLXAvS4FYxGnwnUg9+ldvl0JSVfOQf8AYLP8f+I9ZXXIo/8ARWo2m5/ivWq3BOqbxl7X6zdIJU+I09ZOYg1IMXGijTqI6elS8Qsp497ygzcf/vNcsFHm26V5NR4JhTlRGT6CtkgAiOlcLiZMDWoRdAJLagdKntK5E2MGN28o/E0UbCQJYAzv2oJceWBCjQa0Ni8S4dYGo1iuDHuN0V6LcTC2LGZrT3UfZ43PpO34VW+K4nCrcS9hyQNZt3FkrpvvufQmlNzieIe3kd2Nufh6D+VZavKLbLklt83YdhSM02wA7iT8U0KDH4hb7s+YAnpED5VGbGW4uUhiREnap8LN1vDBClte2grV0IHChhlBgE/ifStYtZFdcTZ1kM2bTcVFZhWUuCARPeprzWoLOxnUAAaHTcVq9Z8NguYMCBr+VKbLim+FvKxALBbsyjAxm7fx+o3997dw7iK4jw1vsyX7TZkKtlzaQdPbce9edOQswJnp/KubfFWuMudouCAh6mO/r69dOupV1MVm9iMFbqOoD29Op6FelWuVrIS0ma4Rbu+MSWlrlz964Yk/KNqjTlOyqqqs4VbviqsggGIC6rOWAPX1qHlfmIXR4dzS6P8AqA6j17irGxrwK9bUUXlj3H95QdSDTBCRXOWLRdnLPLXFuHbdZgfDt5vepuM8IW9a8AKFtufOUhSseYFRBBJYAGelNqCvcTsI/htdUPMQZ0JEgExlBPYnrUm1a9QhzZJbf4efolhoSF+SLRLHxLvmKmJXQptHloQcihXVlxN6AZYMZkdtIj5zV0aomNAe0NSLbvsu6bVVsLyNh0ZWD3SVUqAWEEEMDMLv5j91Vfmx7KGzZsFpw4Zc+bbNuug1Pc/KrFzdzN4c2bR8+zsPs+g/vdz099qdg8ESM7CBuJ617ehp1iOvqHHyHz/2VdrGU273+ic8k8NsC4buK1CgFbZ0mZgnvETHqKfcAs3Wx1xMKxUlXI9pBj2qvcHwq3PEVmykag99DoZ9qv8AyJew1rE2jbbM4sv4hManQnL322/lWlzy+qJNlgqVTUfuKovFL+Y3kuDzqnmYj7Skj+vamvBLrWwluw3nYTp9sxP0FMOP4rBlwbdlbnjOPEzOQVBbciD3Jj3ptxHhOGSymIWzIKZgQ5EDSI6azVGj/H4UBhee8xY17isl5y7hs2w6zmEjeCPpFV3gxyuyxOdTA/CrfzElq8ilMy3AfhI0C9hHyOppNgriqxKwWACjKInvP86SnVhhi5U5R/ACbV5URTLRK/a1EgTOgq347ja4S9fUqRca2sK2paF0nK2/oKovDbubEI1wiJnXUCNpHYepprxC89jFG+8Eq8ZZWSCNDAkQRB9tKDmyJOVxEhPuF8Ia80W8KTZuqRbL+Ud5yqcx3PxHSNjR/NvKtjD4cl2uZbYlgrEq52gLMDpLH23qvWuYmNxXw9w5yxgMNVmNFG2pnb+Va56uYjIq4hwGaJthiJAZmJYbTmI+7tU5nwxCSClGA5nSwl+1atF0d3NtmaAiuBoFjeRVV4nxN7txrlwly289uw7VLiAA5yiF7EzQqoP5Ct7GNBlMvU+QjOBsn1f/ABXrKl5KQDBWgDI8+sf/AJGrK1gyE6p/EVAv3t8xuP8ALzml9y/oQRqPvo/HX4v3/L/7j6/xmlOLzGZXSvMiXmVMKbDglgi6FhWWcMVkt864wcwHJ+EgH2NG4i8SIEZe9BxIMBFL2xJC5FiJ3jWulusN9e5NYX7DauCGJqkBGETbxBKle+3rXL4c7GQPpR/68qW1UWxnB+LvO1TJiAPNcILR5ff1ocJoSLFWyGmIG1S3cNsAZAEk13jb5cxMiZ26+lTWSXGUmF0BppsEUJlldJ2PtVj4NdUWXzorMwAQ9Qf6/Ck2LtBNAZEHam3CsL4zADYLJ060j4IhcUBeuzoAJ70pxNk+MgG5YAfWmvFMOUvhI0kSB2obi5yXrbIYIZcpboZEE+ldSEOAQ4R95Mtz4odSIO2o1E9vervytx1r/kugrdHcQHHcevpVW5x4LftoHuuhLsAuUxv+VWThNokkW4ZEUtmB1kEE5R0jNtOwpKmlp6pmx9jwVqp6mW7X+hVvtYc715VxPC3P1m/4jkMbjEgRHmMgCRtEV6hwnjNtwQ7oGUZjqPhAmfprXmVzHG9ee7EeI5YA7gE+Ue4WKGg0btNUcw9ln1DrK6cr5mw6jfJ5J9BBG3oQPlSfm7mA2ps2f7U/Ew+x/wD1+FV/HG7JFq69sMPOFaM0ERMfP60FhVcFS+YZgCWYHUnXc9e9Rd7MpU65q1LiSY/2q0NQ2PEJhQ4LC+YG4GPYbyZ6k/hV3GLtXVS4qAtaOuHYEhun06zTjiGFtnC4PLktu40LgaEiZnvrp6mkfjXMNiF8RbafZnLo3qTO8/SatWfufP8A4lrVTUdJVf4xhX8aRayeKdFU7axlEaVauUcOwGMtogR/CKlrjZTbXqQdj3j0GoqqcQx11mZmdnVWMEbA+nai7du9fK27ts3Q4Q+IqlntJOpOUHUg6k0GXyoJf4+FTFtC3LliPLqFYmInTpNXNuNFsJlYOBGVQQIhRpH9RVMx2Ct3cQzW0Nq1oqL1IA1ZvU70zGHN05FJzCN+o9SdoArn1QPC1cDCAxHhtA1AjzSdWJ32pfdAaQmgGg0gQKNZIMkFSD19KVPjMzZQNCd99fU0lME4SrhLmXSTPpUC4dncC2pZumv9CnGH4O4ZHFslWIUt01MDfpNN+YrFmxdvJHivkAtBDlRWPlLErqSOgHerh/LUYSSxasW7bC7muX9lRGICN3cz0/dG5A6VFxpBcVLyvcbcOryRb2IAJJ0YknXfWrZZwVt0fFYq8mGT4VW0ATIWMqiCSSQZO+/aqknFLio6jZ4VwdjBkAjoR/OupvJuFySXSdzEA6mtWiJ0Gvfp91NcRbtZRlfNnHlSNVOoJboI3HpQquojc5dM0bkflWgPthBeocpogwqBGLKC4DERP7R9Y6T2rVRcktOCtH1f/EesrU3ATjCqHFj+1vaj+1fT+M0Bi8QMpIGw2oXjJIxOIA/3tw+nxtXdq7KyVrC+nBlLC5Vjl066fTUVz+sGJOlYCoTQmZ1H4RUtmxnB3200owOyMLjBWMyEhgT261JeXL6iu+H4YqpIIifnPrRtqysGRLdewpXE7kQFnCcE1+4gC5tRMmPQUZzFwgLcfzAeHA07xP50Lgbg1AOUjUTpBHrQ+IuHOZYGeveuCZC3bgJ2g12rwVETNcOsR0BO9WLBW7HkD52LA6hfw/rvRLVyVlFcy8AZGIA79ATTTA8eyWktqqggat1+tIsbiiudNQFkLp09amtXRkC5QD3pHNsECF3xHGs9wBB5yQAaA5it3FOW6pVxuDR3DVjF2gvm8669tasn6ZsMPGtsBBa2J9adkAgoxZVzimMa5Zt+JBUESQTmyyNBPpMVfeTcFbTEOlo5rZssVJOpkpM1TuMNbGDtBU8xUMzTI16VZP0WWUzm4BDm04bXfzJTU+AO6Q4sld/lpWOo16QfQf18hUWI4Cyai4w7Gdu+9XjwNRtv/wCPzobiGDmBr1n6DSeg26aa1sbRiyzGoVXOGcMyrcDMWcrKzt8vr99OuTOJWDbyYjEWXSCBbuQSPdt/rIqa3ahDC7iI17dD69qr/HMGMPdyJay54BOUxvqBNR1QgN9VWiZkq8ce4SmJexYsXFCW7RzEGQoGUAb7n8KQY7lS611MPma8y2We2FYR8QAzZiIE6dfu0Z8T44A903LZsJ5WUKPOWWBmzDQEiBFKeKcx5wzWE8AwPEcnzsPSOlYJYZPJVrJDjOD4sWwrgooPwgbRIny0ZyJx39WN9bdq5d8RQpZQSUAmSAOmvcU1t8xmzKIrOzKMpf199tdPpVobh1+236tgxas3DaDYrEZMxGYGFRfcHfoRTMF0IjC8qxd4W9F+XrQ9zGuBCkqZBJU9ukzReMW2+RlteGVUhvMWLkdZIH0pdcvDaDJ9PwFRaAMXS2RtziEr+185kmJg+5IG0dO80us8QhlNtYytIUCR7EHeob+aWEdO4/qaHS0p+KYHQHT596s1jYkoJvd41ixcIYNnk5QVHlM65V2B6GR3rfOnFla9bUXw2W0FY2wVAfUmRA1LUPw27YvYmzaullsapnLGRIOU7wFnSBpUHGbdvCX7lu2yX1AADMuhG+mv3irMYBwmFkDw9yyZRuDM9R6/WjBhczE6ksudp0AgSxJ+tDcIw/itl0XQknYwBNTcGw5dm1OUGNdQZo1IElccIezhCTm+FT8tPbtRSqSwVACTsB+J7Ct8TuyGVdYME9z/AKVFYxHhWco0uPMt1C9AKmS5wn6Ka9M5TtKmFtqCDGeSNpztP3zWqg5HWMFa/j/xHrK9BuAqjC884w3/AKq9P+9uT6gu1C5jqDos79aY8x4f9reIMnxXg/xnQ0NYUuQcuxGY1kc4ZSoEiJGsb0wwuIIUBZBmJ96IxOAUsAp1IM+//ihMJcMMpEgax6jSaG/cEwRHhMJJ36ip10YZl06xpNQJeY7iT2ooWAFdrrwwjLbg6j3pZKMo2/w7Na/WMoFsGAJ1igxYUWTeJU6x4fX0oXE4ksoBYxGg7VHdA8MKGk9qICK6VWZkaBuPYCaufC+N27IKOEOWIYj4Z6D51Q7WJKusnZlOnYEGjOLXv24YL5TBE9fp0rthNiuT7mQYZVz2nD3LiZrkfZM7R07fKktp2uEMPNAGgFRcQxwc/DHkgxG9OOD2bgsK6DRxGbToNjQcwwuUWNwjWMXb0yzlO/306/SfcR1ssrZjlhjPtVWx2NOdczEkd9dtqHu4k3LbEnY1wBEI8I7F2AMFIJ137VZ/0TsfGIP+5b/uSquyucFOuQk+01Zf0TNOIOkfsWj/AJkpmTuHxSOwrlkJGm/T+cfOuHA3OUAbk7n/AEojNpA/DSo8RpoNNN9B/W/4V6qxIW4o8JmG6gsDHodv5/Sq9Z5ucKExJN1CRuAWUT5o7mO9WXGoPAcxoV1JEHUddCZjp+FV3kDDeJiLVlkVkliZ3MKTLekwPpXn66ZaBzP4VaXZS8NuDE40GxaPgZhoRooUA5mG3xCYpjY4ML2LzspjxCmdSCG1j4egEdJojgOEaw1xcwCO9xwRGWJiPSAPuqo8SN7C3PEVyMrkoJ117j2NYxDchacBdc0WEtXbiIHDI8ZidCABEa9Kk4HxLFC3e8JrhzgeI5bWNQPMdRMxvMTVX/XbuJuEsfNOpPT1NM+OYe5hhaUFSLgFwmZJ6AEbCgQdyRxlclrdtybxuMMoKBABM76k6R9T6Uwsth7jjEC03h21/aIBuR0Ef1oO5reAVbuGNq6kuvmtnbKDrqe57HpFR8tYuzZD+I2hOqbzGwag921sgSiBCR8Tw1oXX8LW2TmUz0In86S4qyx2kAak1d+I8astauILGUsZWNNfxj0qmY66WOQbdYqlFzjdBF4a7ba5aDDIhKAkdFzCTr1iaI5tw5GIeGFxWaFYRBG3TTb8KX4exmYKBMCPYd6Z8Z4ipt2bSooaQXfrKiMoA+EafOqjNk4whuFX7KkhwxOVhIMKgIiSAMzdoBG+9d328Msh/ZIwFwBdSQw1GadDAAgagml4teYmBrPTafzqTHYkZFUgkosD0jpPy+lcYNki0905M4GUfCijoJg/P/Shb1k3WGUEmRmboKnwdtrpW2ukiTH2R1/r2priMILQC58qR85J3J7xP9ClLxTdHKWVfeUreXCWwNhm/wC9q1XPKDL+qW8pJEvr3/aN+dZW1nuhUGFTOK8r4p7110tSr3HYHOgkMxIMFux60Pb5Zxy6Cy2u/wC0t/56ysrumF0IkcBxwdWFn4f79v8Az1NY5dxPiZmsaMdYdNJ7eesrKXotRhSYvlTEbW7Y7yWX/NQ7csYs/Fan+Nf81ZWUOiO6EIg8tX4UeB9mG86TI/irTcDxWgGHOn9+3P8A31lZRFEIoHE8rYtj5bBGu7Pb/J6tnD+UTeULiSqQoyFBsfWNzW6yj0wuSXF8kkG4FV2geQ5lEn1lqlwHB8ULNq21oqEMwGSPnDVqsoGkCMopXxTlnFu7EWDv++n+ei35Wv8AgKi2vN18yb/81ZWUDRbELl1b4Div1Y2TZ2Mjzp1H/FTr9GfCL+Hvs99Mg8NlHmU/aUx5Se1arKIpAGUpEq4MTtEzvUITzSc43jzaamJImNfnFZWVo3lS6QW8QjG2wA8xB6xGnTf2rnlrhqYa5cuqSr+EV111MHT6daysqVVofEp2MDcIfieKuLhltiyb1wwWhlUDvJZhJpRxLhGcpe8JmLr57ZZZU+8wfkaysqJ07SLqhulz8JvwQLMdM2ZRP/V9+lTcH5bbw76taAJGZJYHzfKTO3asrKT+KySZKUC6C4dgMeniEBlJIgTbKsNB+9ptGkaVJxXg126+a3hvDLDzftEie+9ZWU507SEUvPLeKA/spMb51/zUDZ5XxYYk4clfR7cn281arKLaDQhtTDh/CcZbcOMPEf3rZ/8AnQv/ANp4k3WuG0ddQCyaTv8Aa3rKyj0GjC6FpOW8ZJbwSC0gjOmi6afFvpUd3lfF5Y8An+O3/n71lZXdFqG1MOXuXMRaV89ohmP7yHSPRu80NxLl/GPoLMid86f5qyspf4zN+/ldsCtvLFk2MMlu4Mjrmld4l2YarI2INZWVlXhMv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/>
          </a:p>
        </p:txBody>
      </p:sp>
      <p:pic>
        <p:nvPicPr>
          <p:cNvPr id="13318" name="Picture 6" descr="C:\Documents and Settings\Владимир\Рабочий стол\программа ПЕДДОП\Урок чистоты\экология.jpg"/>
          <p:cNvPicPr>
            <a:picLocks noChangeAspect="1" noChangeArrowheads="1"/>
          </p:cNvPicPr>
          <p:nvPr/>
        </p:nvPicPr>
        <p:blipFill>
          <a:blip r:embed="rId2"/>
          <a:srcRect l="10625" t="26375" r="10625" b="-626"/>
          <a:stretch>
            <a:fillRect/>
          </a:stretch>
        </p:blipFill>
        <p:spPr bwMode="auto">
          <a:xfrm>
            <a:off x="3348038" y="1450975"/>
            <a:ext cx="5000625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i="1" smtClean="0"/>
              <a:t>Разминка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25538"/>
            <a:ext cx="8218488" cy="5040312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endParaRPr lang="ru-RU" altLang="ru-RU" smtClean="0"/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ru-RU" altLang="ru-RU" sz="3600" smtClean="0"/>
              <a:t>Что такое природа?</a:t>
            </a:r>
          </a:p>
          <a:p>
            <a:pPr marL="609600" indent="-609600" eaLnBrk="1" hangingPunct="1">
              <a:buFontTx/>
              <a:buNone/>
            </a:pPr>
            <a:endParaRPr lang="ru-RU" altLang="ru-RU" sz="3600" smtClean="0"/>
          </a:p>
          <a:p>
            <a:pPr marL="990600" lvl="1" indent="-533400" eaLnBrk="1" hangingPunct="1">
              <a:buFont typeface="Arial" charset="0"/>
              <a:buAutoNum type="alphaUcPeriod"/>
            </a:pPr>
            <a:r>
              <a:rPr lang="ru-RU" altLang="ru-RU" sz="3600" b="1" smtClean="0"/>
              <a:t>Растительный мир Земли</a:t>
            </a:r>
          </a:p>
          <a:p>
            <a:pPr marL="990600" lvl="1" indent="-533400" eaLnBrk="1" hangingPunct="1">
              <a:buFont typeface="Arial" charset="0"/>
              <a:buAutoNum type="alphaUcPeriod"/>
            </a:pPr>
            <a:r>
              <a:rPr lang="ru-RU" altLang="ru-RU" sz="3600" b="1" smtClean="0"/>
              <a:t>Животный мир земли</a:t>
            </a:r>
          </a:p>
          <a:p>
            <a:pPr marL="990600" lvl="1" indent="-533400" eaLnBrk="1" hangingPunct="1">
              <a:buFont typeface="Arial" charset="0"/>
              <a:buAutoNum type="alphaUcPeriod"/>
            </a:pPr>
            <a:r>
              <a:rPr lang="ru-RU" altLang="ru-RU" sz="3600" b="1" smtClean="0"/>
              <a:t>Горы и моря</a:t>
            </a:r>
          </a:p>
          <a:p>
            <a:pPr marL="990600" lvl="1" indent="-533400" eaLnBrk="1" hangingPunct="1">
              <a:buFont typeface="Arial" charset="0"/>
              <a:buAutoNum type="alphaUcPeriod"/>
            </a:pPr>
            <a:r>
              <a:rPr lang="ru-RU" altLang="ru-RU" sz="3600" b="1" smtClean="0"/>
              <a:t>Все ответы верны</a:t>
            </a:r>
          </a:p>
          <a:p>
            <a:pPr marL="609600" indent="-609600" eaLnBrk="1" hangingPunct="1">
              <a:buFontTx/>
              <a:buNone/>
            </a:pPr>
            <a:endParaRPr lang="ru-RU" altLang="ru-RU" smtClean="0"/>
          </a:p>
          <a:p>
            <a:pPr marL="609600" indent="-609600" eaLnBrk="1" hangingPunct="1"/>
            <a:endParaRPr lang="ru-RU" altLang="ru-RU" smtClean="0"/>
          </a:p>
        </p:txBody>
      </p:sp>
      <p:sp>
        <p:nvSpPr>
          <p:cNvPr id="16388" name="AutoShape 5" descr="data:image/jpeg;base64,/9j/4AAQSkZJRgABAQAAAQABAAD/2wCEAAkGBxQTEhUUExQWFhUXGR4bGBgYGSAfGxodHRocGB8fGh4cHSggIR4lHxocIjEiJSkrLi4uHR8zODMsOCgtLisBCgoKDg0OGxAQGy0kHyQ0LCwsLDQsLCwsNC00LCwvLDAsLCwsLCwsLCw0LCwsLCwsLCwsLCwvLCwsLCwsLCwsLP/AABEIALcBEwMBIgACEQEDEQH/xAAbAAACAgMBAAAAAAAAAAAAAAAEBQMGAAECB//EAEYQAAIBAgQEBAMEBwUHAwUAAAECEQADBBIhMQUGQVETImFxMoGRQqGxwQcUI1KC0fAzYrPS4TRTcpKisvEkQ8IVFmNz4v/EABoBAAMBAQEBAAAAAAAAAAAAAAECAwQABQb/xAAyEQABAwMDAgMIAgIDAQAAAAABAAIRAyExBBJBE1EiYYEFMnGRobHB8BThI9FCcvEV/9oADAMBAAIRAxEAPwCo8RvXheuhL10w7QodgqjMdIB2FCnid0yPGuDqW8RoA20ht/apuIXwb17RtLriB1hyNfSelC2sOWlngnov+navOc6CZKzyVi8bvuSRcuZdhFxh9daccGvXspe7ecA6L52JMntO9QcM4UgHmb9odSsZR8qYMvwz5FXdjEfL8Km8uP8A17pS8YGVLjcQxyqt5wevmOw3kzSy9xi5JUPdj94sfnpPao8bdBMpovQndvU0BbxIL2y4lUMnsT0+VAPJNrfNFrbSVcLzMEUrcfTUS7HcddaBwty6Tl8Z4iWOY9fn09KkYu4V+h1g9R0MbCocNJtk6eYmT31/AVl/lO3buyXaYiU3s8RtqPNfYKQILtBPr7mhbuPJbMtx2WOjGB6kjSluPw1prJJKzsCTont8vxoKxaOUJbkpOwPxepPato1ZLJi6Tp+adNjsqyt245cmPMTB9p09qLwFoEEm9ecRGtwrr12On5RU2GtCwi5gZg+YQAs6eU7k6xp9aGtYorK2gR2JAGX5gaT9dyayjUumQ2SeJOO/9JiLWKkxwuuyk3HUA5gqsRmiYmIJHp1imPCOB4wlrtpGuhSCUuXSswM2VQQVJbTeBrvFA38aLZQsPibLp1YnWTuJ70Rzxze7lrNglLSxkKFlbQa5iG12kDppT0mtqf8AMmeBYecJmuPKUvj9VdGdQ9wXAjXGYZNwp1JgErsY0M6GucVxJraB1e47tuuoCdyR9r0A7/QPgTLkVrjAhT4dtBvIXMQPkRJ6T6gUPxLiSy3m8+hgTETtI2+s71zQ+m/bcn8I5Vh5XdvCJa67/tJ8xMiV2Mn0mPWnauT1P1qv8v4d7dr9qMviXMwGxAyJuDqDM6H0pph+JWjcNkN5lGvaf3Qf3h2/kY9miCGDcjtc6dowkPPmLuIiBLjoS8SjEH4W00PtVJHGL8hfHvakb3XHpvm0FW79IIlLf/H/APE1Q2Xz0lQ+JMzCa/8A1LEI4m7ehWEhrrx0MHXqKzD8WfPcZ7+IZMvlUXnUhtCNZOggjXceu3BxGsOpIck6zmJGxJ7EmSPQa1DetZQCJJ1kAAjQd+tZg53OU6d4nmByy27b3TmA8wcyJAmDMEg6STFWLCJcsWlS5euXHLH7ZYgTACkwST3PWfSkfI+BtkXMQ5jwvKM3whiJk+2kep7gU5xWFuLcZ7rhvKAgHppr7ASfVqw1dQ1gdSEza/3/AB81N0zAwgb+LvPck3HRV0VVc9NCW11HYH360ws8QuBhazMWBkksTAPmifb3nNuNBW8Jh1P7Q6g+Yeo3+8x91R8CDuzG4ACZIga6mYPtET2pSam23ayQulc4y/dLiLjgk7BjAA36/KpsZinU/G0xouY/KdaOGDEliRpv2AGtVziN+5czC2C2WS+XUgA6DTXXeew9avS6lNgBykne6yKxPHfDgeIzvGwYwIG7dNT0+tZi8c5bJ4rZ1ALQ5Gp16Gk1/DZjnAABIMR2O3sY+/0oSzaZL5vEySxJ9QTt9NKBhx97H3/ZVWiEZxPG35UC9ckkgKrtOnXQ1Lgbt1Rmu3r/AK/tHP01j50JwUtcvMXEFEgL2zHrPXT7xRmPxBDKiDNHxe3vsI3npVPG2GkoON4C3ieLuxhHuqBpPiNJ++gcZjb4AIvXhr/vG7e9dXAM2UETvEjUH2P9fMUIHa9mFtR5C2rGFyhZJPtB27qPdg8xfhc1plX7lFi+Ets5LsS8s2pP7RgJJ120rdZyUh/UrUxPnOnrcY1lbxhXCqL57uJvqoyjxXEjf4iCfn91M2dLYI1zaCVgn79q3gLai5iWHxG9cn085/r5Uru4ESTm0mSfnXkmr/mcOAs7hKMtWvOJ1JnU70NxThjI8s8ruFEwNevSiTjAiIyeaDrP50FxLFllzOG1O2wArOwVN9rBOubuIER9o9I+gFRq4tOheGgyVj00++KFbFl9tIHxdvagheE+Yknv3+dam0ymVvs8ROa2jtmzNr89hpTTFWg5yaAxsP5dtK88bihS6txd1IIFWbBYe/fUXhCZiCzmZMHQWwB8I76TFKWdJt4AP3U307gymT8rtdy53GRTqpk5j91H4jEphmW2qqzHRwoAy+kxIjQkVClx/Em1czEzmIMjtCwYkT8XQxEmaCxWFCuMwlyfhGwE6ye/30ofta0X3DmbeiQ3zjsnV3EXQSbjIEBMSsnLEBVGkD31n748Di8yO2SImNfKI9hMxrFc/rPi5rFsKtuQCToPi0E9BIDE76DoDLnB/o/Z8QqOGyeCzPcWQucjRFaIO6kn3qhfUqCGnKDWAm4Vc4xeLBjbykIcuoOsgEkGeukDegrnDjiJKEKJygKAuw11BM/PvXeJsXLIu4e2Q2Vml9lyqcsie/Ya0JYsXVHhDZmBkbbRuOg3NZ2eAbWmCFSFBjLK2pUMGKaBtlB+111OkCjeVrYN246qPKAVJEi2TPmAiCRG2m5jWKH4lw9gIQKQCJIOhPwzrrH86M4dxFrdh7aKFJgF+oGsmP3iNuwk9ROzSv3EbbqtOk6oYau+P8ViUViXDE5joRoB3Ou8TsI61Ha5QvnD+KDlufElvqw7zOjHce3rTzk/lgPGJvg5ASbaN9ozOZp3Had99t7VeckzWL2n7VNJ+ylkZP4/2vZYW6dmxmeSvJ8Xj/1i0Ld0EPbJM9TCka+s6H8qrYjUAebcmdttvWZ+6vSOceXC837I841ZR9r1Hr+NUW5gcq57ZDeWXXqkRqf7smPQjtW7T6tmqZvbnkLHqKDQOpTxyO39LVq2iCGZpKnMIOjSYHtEa+taS2zFFObKWiJjWO9C3HOkxrtuAOwH1ma7w1q7my2yS0aZPXePl+FVjlY044JgRfJssMtpPOwGmZjoD9J19/lZcfw7xxld3VAIMHcCN53gD5ye80j5JRgbjsYQook95kb9N/qKtN6yWTQ5RB36/wBGsWpfcNYL9+3dQcSHzNluwAVthBIgBVHou09No+tTtZFtdpc6s2up6xrttAnQClnD7ps3US5lVcjsW6kwXjsIQE9z8jUg4kLloXj5FgmCdvvjXSkdUe6s0YAF/M3U9kA+aVc4cQdLdq3bMZmJeN9II+QMT6xXfBeX0toGuAm6wBOpGXqAI7aT61WuMcSvG695A2WcoJ6SCAB17ntJq1YjjBFqV81zq8QuYfuruROg/OtlRxAB7p9jmtAChxttVJRdY3E9Tr9daV+FNT4HC3SzMxKiZgjzE9Qex79vwmvsgMHN65RP3xWE2fCfCgvPkDZAJYEFjp29Nf8ATpQP6qQDlB0EnXfUakfug9/me2sdeCnzP7KojTtv+J19dqF/WS4JYQo3J16/ee3vpWprSbohBkhYjQIT5iPMzHtOw0/OoWvlZAJUT0+mh9tKJt5Xk9Pvrm7huwzbQffYVo3CbppXpnJYP6naLGSS5J6km4519dayu+Uv9ktyAp88gdD4jTWVqaZAThIMfjUti4T8TXrgCjcxcIJ9qiso15SzwlodZgQKA4okYi4PiZrjx3Aznbt70TiwfDCHzmIyzoB/pXkVAGugZJUIlC8VcWcpXzoxkKOpG3yqPHcVN0BQkA71A3DWDb+UDT0rRa2Afpp1pg1oA5Trq4qhGjcCaEwVl3UsFJA37U2s4IFQWEA9P50ThB5iBtBgRpS9XaDCKVcM5eV7lvxiYY6qm/t/OOlX7G3grLbgZdBHp1n0Aofl3AlS11okiFBGwPX5xp6e4py1ofFGu09aR7TVcHuvGBws76l4SniZWypFnQtoTMkAToNdNztQ/L1vNmkCFjzHYHU6ew/KpuKkeHohBzSSY1n+WgFDvZa0ihnCSS+UEZiSAASNgIIAB9an1Q50uFuyaDtgZTXGRa8PJ4cFg0H7UGTPpXoPGv0gYTDgKSz3CgbIgkjMoYAkwBoQfbXtXit1bty4XY6xltx8Mdfu+tbGDLEZgAZgTHzJJ2GlaW1hTLnM8kaZLbJphbPizeeAGJKKDIAJkCfu+Vc8RLosjKZI0+Vc/rRtgJoqoNyCZB2H011A2oS3aZ3JcmAdvv139NP/AAc9DT9Rxc8/BOxjqjg1q3YwmdpByiAWPbr7Seg+Z0gNYuBcD8ZlZliyD5V/3h7mfs+u7fWZODcK8SGYEWhsP3z19Y7nrVywVuBMR0FNrdcKDDSpG/JXqMY2mNrUsxHHLQxD4ckDw0Dk94DFgANyANt9G00qr3uM3Lxa+M9pLAk28jAXF8xEZkzGdASBpEjeKTcyYF2xtzKWS4zXCpM7+GoQqZJKyfsiRO2k1xxfCB74drl0FsoyqghFtlShYAZcu5n7gNsbNJSADp94A9/j8734UnPKtP8A9dTw7bHe44TLBBDHU6EToNfcgbmgON8toxe8srpLBdNuvr7bdaQXMU13FFA0s5gZh5QZQzl2jyu0T9rWSWr0InSO+9ZKzTo3NdTME3I8lWjVIK8UvYUuzMohQdRPw1LhXKHcgIpYEE7xAj6irTzhy6Vm9ZGm7IP+4D8qqAykdT3HYT09K+g0+obWYHtSajTgDqU8cjt/SvvKpVsMhIEuxmddAxQT/CB+PWmOMUyQBCqNhoAAKqPCuJtaDLEiAQDqJ0k9I06e1cPxBvENySA3xKD8Xq3Q67DYVJ87rfJeUaZJMptzDildQjMFYjyxGkrlLOfVTt2iqw1lsot2FYsR5wdVgGZGugkD6VHeu5w2bzEaljOkmYHp7VceF8Nt20GVfMQAYOYkx0O2We2lFxLTbJ+SpIYEkw+EDIAAfEGrnLmbNMaP8I113EDtTVraqF0Hl+E5ZZfUevrH4UwxbraWHIH92R76dz/r3quYrib3CVt7ASen4Gfl17dak1z3PhuOfzEpfeEo66PE1aVVZJAJEDfzQdToT8+u9I8Q5bcFRO2o2P2u/wA65JOQoSTvLH2jQbCosVdJyPLZ10Yls2bUkEzrqNDMyRWkMZEN+aZo7lRWOEHzMjW5GoRriq566KxEgUPjrF1UK3EdI1OYEAtE77GuMbdDnUj/AFqfhvEL2H+ByR/un81sj+8jadNIgyN60twJymACP5QSw+ItWrhGS5mQk6BS1tgpO0QxU+4pViH1gCBC6fmdTBO5A0odSJOmUEA5ZkSImeuu8AjeJpnhrNu7dMstqyW+Mg5VXUgR12IA66UHANuiRay9A5J/2K1vu+//AO16ymfL+RcOi2yjIuYAhYmGIkydz19ZrdaGOJaDCYYVFxtordu5TDG5c1O+rkwPSh7jABtTOkfmKm5kZvFcA/bY6b/EaTGdJPWvM2hxJPdTvK6xVxmYIs60w4fhLaCSczT8hWuFWzmOVREfEent6mib0BgnfoBQe8nwhBdXlYmV19+naicFlRwbnmgagfaPQD0mumulYUd/lJ7moLtp/MPEUkHoPwNRAtDkCZwujzBdtXWcqCD8a9+0RsR0p1w3iQvm42xEZR1VJO/qYk1UcW7qpzRl7R9KZ/o+4VdvYnyXEtkLL5zpknUZZk/l3qrmkshnohsBEq48LZBcU3VzrsQdtTqYHUCYjrHakZwniXXjS2HIDH4nGYhQB0JAmrJafD27hLHxF1yhWCho0Ek9PapMBjrKlQ1uzbBOhjMFB2iOvrv7VloO3AyRP79Ehskt7lu+0tZsEqOq9D2kxVfxF24ur2yo2XNpr1irzzRzCHteHYZraKIYqxGYbRG4996pfEsWSEV2LFRpOyD5/a/o1qbQIbtNycqtFhqvDWXQ/DyyqwYQzHU7kDt2nr6VZOAcG8XzMItD/rPYenc9frAvLnAzf876Wp+bnrHp3NXu2gACqIA0AHSsuq1baMsp55P7+hetsbSG1ueSt2k2A0A6UwtjSKgtp0opjlWa8J5nK5oVZ5thcrCz42YqjiFMak23IfQ5HPcfGe1eUjmR7dprXju582d8o3YqfISJGWDvptHSPYb7Sarl3lmw9wu1pFE/CoAV+3iDYkGSPzrZoNVSY0iq2Yv+z+PXClUaSbKufo/wt2bdzwwUKNN3SW1MDfNIgDXYA96vprLVkKAFAAGwAgD5VjVk1Wo/kVC+ITNbtEKN1qi84creGPHsjQ6sg6DuB2OulX5VnfaonE0dNqX0H7m+oVWPLCvH7RLmZ6a+m0e4rsJcci3aBdjoAPT1p9zby4bc3rI8v2lHSfyqblni9rKFW0q3ANY3IncE6x6TpX0rKoqs30r+Xn5rJq6IaOoz3efJS4TgNu2A10Bn/dmUB17jX5ztRN3Gra00SR0EQvqfsideknvtR6XQdX8o6KO/r1pNxB9cwgssxIkT0PvS1G1HOBafCvLa4H3soS7gywa7fIBJ8g6AdPad43/ClQxAVdV1Jkkdfka3h7Re7mvuzHpJ0noPQVzxd7avAJkzMCQD7/l+FNTkHbn0srbZUqXVIB19uv8AKi+ZeEulm3fdFtqYEA9CgYEg+aScxPTWltm0oKRcALSpJBhTMaRq2noNSN6tmOTCWcZgUQDKAfHe/IzSCmZ50UIwYZQBGUyYM1pFynYwBUA2wrhlmOs6abaA/jpXF45rsqdAIHqBv+dMuarqG+6oVKhiqlGzKV6Gep6UmRI3qjRyUyzG2iTnAIiAB99c4TM6wScoBAP7smSB71YMDwWw+W5dxAt2zAKgFnk6SIB8s1LwG9hrWJVL8qikM/lLCdD5gNSp6x7UOtba0TC4q/8ALOOZ8NaJRVIBWAsAZGKDTvCyfWayueX2BsAqQwL3IK/Cf2r6ielbrSxo2iyIwqBxfEftr20C649T5joKhwaMTEanpUnFMMDibuv/ALjmB0Oc0fhMQlsjMJboOw2knvXnP2zASGyPwiFVgrlERrufWhyGYgKcsntr862t0klhroYkzH8vasRWYMBIgb9akXgYUoM3UeL4fcny+YT30/8AND4VcnWTMwDI7VK+KbJkJ8gO3rQWJfMB2GumkfzqbZIgqgR/DMMMXiksPc8JWPxHpAn8utW39Z4fggVtZsTcGisAIY7eY7kT20rz7CW2dlVR5m29qtdizZwxtqwk65m9e5+elGo7aAwCZQcAjMcVvP498S87LoAoEBVAGncmoMTis+mTJbXYDc9p9aF4zxC3ZTOZLahVnr1nsBSXA37jKGuMQs5lHU+/p1FXpUyG3g/LKWlRfXdDUZeYqxI01mO3+tMeX+A/rB8W7Isg9Tq57T27n+hLy9wM3znuaWh02L+g9O5+Q9LFxXhNssLzeIy2bbZbKfCfKRoAJzRIAntWLUaxlI9Fhvyfx8fsvaAbQZtZnkpzZy5QFjKBAjYAdBFS2rywWzAgbmRA968t5Px5s4bH3FJVVMWrLHVCc0T9VX3U9qN5WuRh8RhjoFsho9XVifxUfSszvZpaXeKYIHzz8pCyirhejW+KWFPmvWwT0Lr/ADqLiXFEmC6j3I9q8x47wm0mBw15B+0YqpaTqIPTbp0FM+VuX7eNTHXL4LEO1oakZcgDafON+3vVH+z6Ip7y4wDBteZjuiKridsK7NirS/E6qxEwWAgd9TQONuWgFNwpGYFCxEZhsVnr2ivKuB8SDPafE23voLLKUUEs4zQANQTHv0oVr0rCKUtDGJkskmUkMY12/wBDTf8AxNrveP7bvP0Q68hevWeJWXbKl1Gb90MCfoDUWN4pZtGLl1EMTDMAYJiYJ2nSq3yu2G/WALeAvWXhv2jqQu2upY71WeYv27Y+8dlu2rCH0DHNHzQH51kZ7PY6tskgADtMkxwSm3mF6UcfbzFQ65gJKyMwHcjcb1FheK2bhVUu22LTlAYS0bxrrEdKo+Pxhs8RxrC21zyIuVBJ1RNfak3DsYLCYG8BJVcQSP8AmAFOz2WHMkE3AI+JaXfiEOpdem4ritgMbbXbYykBgWAgnYNO01Q+Z+GeDe8Sw4zDzFARmUd8u+WqtiWuJ4puf2ha27e7Avr9avvIlhWtXL7sLl28TnO8Dov9enatf8YaFvVDpGI74/v6JqdYzC1wXi64gebS4o8yzuP3l9O/aoLuIV3YKZI6Qeon59vlQPNPA2snxbU+HrmA+zOh+R2oTA46QXBYMAQQGjfXT3OlbKbg6nuYfDwLWWavpGjxtx9kzGGL/CpYgEwoJMDfQCkJhnKgMpA+FhB77HaisTirhC5Syv0CMQdQOo1+dTYnjV26ES/czvB8xUFh2EgAt21ncmrRawuoMYQhHsqiyxM7ad+w/nUlnhZSy1+6xBZR4St8TqxJLLO4H51FhbNy3ctm8ouKDmykkGAZgnsYp3zrzMcayk2kt27a5VRekxJnbQ7QBpXe7aU4EZSfjmDQW7NxEZSSVuTtm3EfKklxINGXeKt4fh6EZw5aJJI0gk9I/GoLtqSTOYHUH8vlV2yBdcYKn4bjTbLQoIYZSDsexMdjrXN8M75jqxA9OkajttWsHajzsdB/WlbXEZpOxJgClJvZC8L1DkxCMHaE/vf4jVlcckvOCte7/dccVlamiwTDCq7Wy2MuL9nxLhb/AJida74hhs1xRoF6t6dahxOPyX75WP7RwSd9HbT0o/CWbl1Q9yFTooG4715FWA4uKkZB8lNdVUB8ONOlB28Rd+MiBtEb1JcvS5C6SYn8TFcYzEBVicxH9a1MtBscpW2QWKMCfs66DrQyN0MxG1HmCAZk/cKHxS5kItxP2j2otdwqBG8sXEW6xO5WFJ2HU/dTV8YLlzIuqp5mPcnQAfjVcuWAiqZ3Gw3PqaZ4fGqlpUjWZcnrrA+6g8CQ7M2SubyFrH2pIYwQplVIEEnqZ32Gmx+4m8vcPS/dAuNoNcvV/QH8ev4ivY/HG8Qnw2wdxroOp9abWrWZFuWSdpGuoI6z3q8RTNNp2k4PZb9HWDRsdYnlemIoAAAAA0AGwHYUt4nw+8123ctXigUMGtnVWkaGO4MfTprIfLnMAvDw7hi6P+v1Hr3H9CwpXyhbV01QtcL/ADV3sixVLPIdw2WQXVNy7cD3WMgEAkwsepJos8kNbv3HtXQUuWmQhyZBbtAjKIH31dFaBXSCtzfaNfk/QfvCl0Wqr4/lK5dwdjDhkD22UkmcsCZiBPXtRWL5XvWmxIwmIFtMSJKss5HJGZl91zCNNSPSG/M+Iezgr9y2ctwWyVI6HpvXneJ5kxFsYa4MW73Los5rTWYTz20LHxYA3M6bFvStenGorMJa4RJsRN7HsR80HbGnCOxHJrWntHC3FXwbJtguCSXLFixAER5jQr8kOUBe8rX2vpeuOVhSEDDKoH/FvTHnXG3sOtvEW7gCIYuWyBDgjSOszpp3noag4PjL9rAPicQxe5ka4FOgAiVXQaevXX0pDW1PSFQOFzHmTJsbeuYuEsNmIRWCw/EM7m7eslMrZQq6hiDkJldgYkVXbHJWJGGu2GvWjnurcBg6MPiJMSZ0++p24li7KYG+91biYgoty3lAg3SXUqR1CkCP7vWaccy8e8E2rSa3brAQPsoCM7H+GY+vSpTqGPDae2/YCPCfgMfZN4YuueF8Ee3iruIe4reLbRSAIOZVRSe0EqT86S4fkWPAD3Ay2zczDKfMH6DXSmfIONe7g1a4xdszSSZJ8xqxGoVNTXoVXMm4tjsCB9CiGghULjPIr3rt1xeUeIwaCp0gERvRfBuVnwt5nt3f2Tb2yv4Ge/XtpVuaoL1wKCxIAAkk7D1NH+fXczpk2xED94XbBKBx1xVVmcgKB5idoryi/dXxmNlSFJ8q+nb2/Cm/M/HmxL5Lc+GDoOrnuR+AoLB2guxlj10gV7Wi05oUy5+TwqPIpsk5PCOx91ci+FGYCGAGojoSaiwKZHFwGX3zHX7tqLLWA5s3RDXFMMDohIlTHv8AjSvlfG28NimOIsC9lRgEJ0zdDsRG/TrWxjS9sgwvOiU3wV29ibosiHJJAJ0jN3I6A+lF86cq3MEALrKxZQfL2JI6+orORMD4+JzhsgUMWIIlSZC5QTO/v99elfpFFm46Ya/bIBtLF+RmBBaBH7sgGffTrXbRkp9tl4ImEfRcsF5A/HT7q0+IKjIRHftI6jsT176dhTnmjg9zBXglxw6kZrbodCp0n0/rWlOGdQ7eIMwZTvuD3FaJ7pStFyVHQRvXZKtZYz+0DjqBK5Wkx7ga0KToQu3UT+FE2LwGGuJMF2XQrvlk6P8AlXBqEL0zkP8A2Gz/AB/4j1la5AP/AKCz/H/iPWVdMktnCWBdvu4Lftrk++djE0TjeOZAdJBEKoGg9qnxty0Gu53AHiN5R3BOppcSrDPIyg/PavHrP3u8h6fVQi8lLkuOSWKgE9O1G2LNt1luh2711GcToAPXWhblyAcg21JqTgTiydGYixkGbKYG9RJiPKVVB5qHucWa5CkwsdKivXPMIMQNx3oNpujxZRCOvWCkFoA6UGMjtN3NHp1ofGeM66roo1O1D4djk8xI7VdlMgScorVlwrGMxXXTqKY4HFOEyKcpYyY37QO1LrVoLqakw+LCtmiegFWN00DlPr+HKhXVjm3PRtNZB61ceV+YReGR4FwfRh3Hr6VRMdcuoQQZgbHoCK4w+JzkEeW4DIg/F1+R/GazanTt1DNrsjBW+jWDxsfngr2O2Zo/Cp16VTOU+Yhei1c8twf9QH/y7irDxyzca0Dae6ptkOVtAZrgXXJrtJ9a8D+O6nU6b7JnNLco3jmBGIsXbRbKHQrmiYkbxImKpN3li7cFu1exbPhrS21WyLYWfDVQJaSYJXNHrvQqcwYgcMvC5cLXvFa0k/2qzlULcjZ5JPtFLuI8XuNh8HldwwxgtOQxllViPOZkyuUmetenToV6cta4RJGJvGRIt8Vmc9rlZOYeB/rT2c7xbttmNuPjPSTOgHt1NZwfgvg2HsXLhvIxaMwghX3BMmdyZ03NefXcTftvftePecLibKKzXGLZfPOs9dJ71NxXjLoMXbsYi5dshVOckhrdw3V8qtoYidP5GeOirFopB9rEW8xeeD4vXCG8TMK4YflW2rWS1y5cWwP2aMfKDmJDERqVBCjsFFA8R5QN3FnE/rDqdPKB9kAAqDOx1kepquY3HPBYfrKlrlky7Hwz38LTY9dTTHg3Eb97EG7cVlH6rcBgMEkXSBvpMCkNHU05qb+CMD4480ZabQrByxy+MGjILjOGIIzCAvsPWnDNXl/C8XmS2xTEM/guPEDfstrg82m/rO8VHwLFO2JwAZWACsAx2eQx09pihW9nVHuc975ImbDgHz8lweBYBeoOa855u5i8YmzaP7MHUj7Z9P7v479qJ5w5k8QnD2T5dnYfa/uj+73PX23M/RtyeuJvjxWgAFoG8CPoSSPYeu1vZ+i6YFWoLnA/f0LXak3e7PAVd4RhWssLm1wajQHL02I31+VNcByqSiXy4W3cu5DKt0/4Qd9vzphzZYt2LpCdSYUnbU6z20qzfo+ueNYuYK8cy3BmQD/2z3noJggd57mvQpl7nHcvNc9z3EuVd/SlwkLhMOyrBQxMQYiB6/0KodhA7B2kzbYeXeRprPSrfz8Lik27lwtl8vYSB22+frVJwVmRmBIK/nVaJhiRogJ9yUufEWLaFUcuYf7RkRG/aavP6aOJBMXZSFLC0sHqMxYfTSqpyZibt/F2MqKbin4wAsiI1nSfWj/0nYJP1y2tmz/Z21DhQWOaSZaBrpGtOT3TYCr2D43aa6Bfs5rJRrT7nJJ+NB3G8DX6VHzHg1QFfEW5lCsjLGqesfag60LjcKWu3AiyQSYA2EkzTDhfBrl60Vt2szdGA0jqMx0Eb0C9ogoSq6t1ARoY7jem2Pw6qkW7quhAYqdDJGvlPUdaZcvQqn/06OyhrbPcJCzqNAoIaAPvpa2Ft+IVxLXAvS4FYxGnwnUg9+ldvl0JSVfOQf8AYLP8f+I9ZXXIo/8ARWo2m5/ivWq3BOqbxl7X6zdIJU+I09ZOYg1IMXGijTqI6elS8Qsp497ygzcf/vNcsFHm26V5NR4JhTlRGT6CtkgAiOlcLiZMDWoRdAJLagdKntK5E2MGN28o/E0UbCQJYAzv2oJceWBCjQa0Ni8S4dYGo1iuDHuN0V6LcTC2LGZrT3UfZ43PpO34VW+K4nCrcS9hyQNZt3FkrpvvufQmlNzieIe3kd2Nufh6D+VZavKLbLklt83YdhSM02wA7iT8U0KDH4hb7s+YAnpED5VGbGW4uUhiREnap8LN1vDBClte2grV0IHChhlBgE/ifStYtZFdcTZ1kM2bTcVFZhWUuCARPeprzWoLOxnUAAaHTcVq9Z8NguYMCBr+VKbLim+FvKxALBbsyjAxm7fx+o3997dw7iK4jw1vsyX7TZkKtlzaQdPbce9edOQswJnp/KubfFWuMudouCAh6mO/r69dOupV1MVm9iMFbqOoD29Op6FelWuVrIS0ma4Rbu+MSWlrlz964Yk/KNqjTlOyqqqs4VbviqsggGIC6rOWAPX1qHlfmIXR4dzS6P8AqA6j17irGxrwK9bUUXlj3H95QdSDTBCRXOWLRdnLPLXFuHbdZgfDt5vepuM8IW9a8AKFtufOUhSseYFRBBJYAGelNqCvcTsI/htdUPMQZ0JEgExlBPYnrUm1a9QhzZJbf4efolhoSF+SLRLHxLvmKmJXQptHloQcihXVlxN6AZYMZkdtIj5zV0aomNAe0NSLbvsu6bVVsLyNh0ZWD3SVUqAWEEEMDMLv5j91Vfmx7KGzZsFpw4Zc+bbNuug1Pc/KrFzdzN4c2bR8+zsPs+g/vdz099qdg8ESM7CBuJ617ehp1iOvqHHyHz/2VdrGU273+ic8k8NsC4buK1CgFbZ0mZgnvETHqKfcAs3Wx1xMKxUlXI9pBj2qvcHwq3PEVmykag99DoZ9qv8AyJew1rE2jbbM4sv4hManQnL322/lWlzy+qJNlgqVTUfuKovFL+Y3kuDzqnmYj7Skj+vamvBLrWwluw3nYTp9sxP0FMOP4rBlwbdlbnjOPEzOQVBbciD3Jj3ptxHhOGSymIWzIKZgQ5EDSI6azVGj/H4UBhee8xY17isl5y7hs2w6zmEjeCPpFV3gxyuyxOdTA/CrfzElq8ilMy3AfhI0C9hHyOppNgriqxKwWACjKInvP86SnVhhi5U5R/ACbV5URTLRK/a1EgTOgq347ja4S9fUqRca2sK2paF0nK2/oKovDbubEI1wiJnXUCNpHYepprxC89jFG+8Eq8ZZWSCNDAkQRB9tKDmyJOVxEhPuF8Ia80W8KTZuqRbL+Ud5yqcx3PxHSNjR/NvKtjD4cl2uZbYlgrEq52gLMDpLH23qvWuYmNxXw9w5yxgMNVmNFG2pnb+Va56uYjIq4hwGaJthiJAZmJYbTmI+7tU5nwxCSClGA5nSwl+1atF0d3NtmaAiuBoFjeRVV4nxN7txrlwly289uw7VLiAA5yiF7EzQqoP5Ct7GNBlMvU+QjOBsn1f/ABXrKl5KQDBWgDI8+sf/AJGrK1gyE6p/EVAv3t8xuP8ALzml9y/oQRqPvo/HX4v3/L/7j6/xmlOLzGZXSvMiXmVMKbDglgi6FhWWcMVkt864wcwHJ+EgH2NG4i8SIEZe9BxIMBFL2xJC5FiJ3jWulusN9e5NYX7DauCGJqkBGETbxBKle+3rXL4c7GQPpR/68qW1UWxnB+LvO1TJiAPNcILR5ff1ocJoSLFWyGmIG1S3cNsAZAEk13jb5cxMiZ26+lTWSXGUmF0BppsEUJlldJ2PtVj4NdUWXzorMwAQ9Qf6/Ck2LtBNAZEHam3CsL4zADYLJ060j4IhcUBeuzoAJ70pxNk+MgG5YAfWmvFMOUvhI0kSB2obi5yXrbIYIZcpboZEE+ldSEOAQ4R95Mtz4odSIO2o1E9vervytx1r/kugrdHcQHHcevpVW5x4LftoHuuhLsAuUxv+VWThNokkW4ZEUtmB1kEE5R0jNtOwpKmlp6pmx9jwVqp6mW7X+hVvtYc715VxPC3P1m/4jkMbjEgRHmMgCRtEV6hwnjNtwQ7oGUZjqPhAmfprXmVzHG9ee7EeI5YA7gE+Ue4WKGg0btNUcw9ln1DrK6cr5mw6jfJ5J9BBG3oQPlSfm7mA2ps2f7U/Ew+x/wD1+FV/HG7JFq69sMPOFaM0ERMfP60FhVcFS+YZgCWYHUnXc9e9Rd7MpU65q1LiSY/2q0NQ2PEJhQ4LC+YG4GPYbyZ6k/hV3GLtXVS4qAtaOuHYEhun06zTjiGFtnC4PLktu40LgaEiZnvrp6mkfjXMNiF8RbafZnLo3qTO8/SatWfufP8A4lrVTUdJVf4xhX8aRayeKdFU7axlEaVauUcOwGMtogR/CKlrjZTbXqQdj3j0GoqqcQx11mZmdnVWMEbA+nai7du9fK27ts3Q4Q+IqlntJOpOUHUg6k0GXyoJf4+FTFtC3LliPLqFYmInTpNXNuNFsJlYOBGVQQIhRpH9RVMx2Ct3cQzW0Nq1oqL1IA1ZvU70zGHN05FJzCN+o9SdoArn1QPC1cDCAxHhtA1AjzSdWJ32pfdAaQmgGg0gQKNZIMkFSD19KVPjMzZQNCd99fU0lME4SrhLmXSTPpUC4dncC2pZumv9CnGH4O4ZHFslWIUt01MDfpNN+YrFmxdvJHivkAtBDlRWPlLErqSOgHerh/LUYSSxasW7bC7muX9lRGICN3cz0/dG5A6VFxpBcVLyvcbcOryRb2IAJJ0YknXfWrZZwVt0fFYq8mGT4VW0ATIWMqiCSSQZO+/aqknFLio6jZ4VwdjBkAjoR/OupvJuFySXSdzEA6mtWiJ0Gvfp91NcRbtZRlfNnHlSNVOoJboI3HpQquojc5dM0bkflWgPthBeocpogwqBGLKC4DERP7R9Y6T2rVRcktOCtH1f/EesrU3ATjCqHFj+1vaj+1fT+M0Bi8QMpIGw2oXjJIxOIA/3tw+nxtXdq7KyVrC+nBlLC5Vjl066fTUVz+sGJOlYCoTQmZ1H4RUtmxnB3200owOyMLjBWMyEhgT261JeXL6iu+H4YqpIIifnPrRtqysGRLdewpXE7kQFnCcE1+4gC5tRMmPQUZzFwgLcfzAeHA07xP50Lgbg1AOUjUTpBHrQ+IuHOZYGeveuCZC3bgJ2g12rwVETNcOsR0BO9WLBW7HkD52LA6hfw/rvRLVyVlFcy8AZGIA79ATTTA8eyWktqqggat1+tIsbiiudNQFkLp09amtXRkC5QD3pHNsECF3xHGs9wBB5yQAaA5it3FOW6pVxuDR3DVjF2gvm8669tasn6ZsMPGtsBBa2J9adkAgoxZVzimMa5Zt+JBUESQTmyyNBPpMVfeTcFbTEOlo5rZssVJOpkpM1TuMNbGDtBU8xUMzTI16VZP0WWUzm4BDm04bXfzJTU+AO6Q4sld/lpWOo16QfQf18hUWI4Cyai4w7Gdu+9XjwNRtv/wCPzobiGDmBr1n6DSeg26aa1sbRiyzGoVXOGcMyrcDMWcrKzt8vr99OuTOJWDbyYjEWXSCBbuQSPdt/rIqa3ahDC7iI17dD69qr/HMGMPdyJay54BOUxvqBNR1QgN9VWiZkq8ce4SmJexYsXFCW7RzEGQoGUAb7n8KQY7lS611MPma8y2We2FYR8QAzZiIE6dfu0Z8T44A903LZsJ5WUKPOWWBmzDQEiBFKeKcx5wzWE8AwPEcnzsPSOlYJYZPJVrJDjOD4sWwrgooPwgbRIny0ZyJx39WN9bdq5d8RQpZQSUAmSAOmvcU1t8xmzKIrOzKMpf199tdPpVobh1+236tgxas3DaDYrEZMxGYGFRfcHfoRTMF0IjC8qxd4W9F+XrQ9zGuBCkqZBJU9ukzReMW2+RlteGVUhvMWLkdZIH0pdcvDaDJ9PwFRaAMXS2RtziEr+185kmJg+5IG0dO80us8QhlNtYytIUCR7EHeob+aWEdO4/qaHS0p+KYHQHT596s1jYkoJvd41ixcIYNnk5QVHlM65V2B6GR3rfOnFla9bUXw2W0FY2wVAfUmRA1LUPw27YvYmzaullsapnLGRIOU7wFnSBpUHGbdvCX7lu2yX1AADMuhG+mv3irMYBwmFkDw9yyZRuDM9R6/WjBhczE6ksudp0AgSxJ+tDcIw/itl0XQknYwBNTcGw5dm1OUGNdQZo1IElccIezhCTm+FT8tPbtRSqSwVACTsB+J7Ct8TuyGVdYME9z/AKVFYxHhWco0uPMt1C9AKmS5wn6Ka9M5TtKmFtqCDGeSNpztP3zWqg5HWMFa/j/xHrK9BuAqjC884w3/AKq9P+9uT6gu1C5jqDos79aY8x4f9reIMnxXg/xnQ0NYUuQcuxGY1kc4ZSoEiJGsb0wwuIIUBZBmJ96IxOAUsAp1IM+//ihMJcMMpEgax6jSaG/cEwRHhMJJ36ip10YZl06xpNQJeY7iT2ooWAFdrrwwjLbg6j3pZKMo2/w7Na/WMoFsGAJ1igxYUWTeJU6x4fX0oXE4ksoBYxGg7VHdA8MKGk9qICK6VWZkaBuPYCaufC+N27IKOEOWIYj4Z6D51Q7WJKusnZlOnYEGjOLXv24YL5TBE9fp0rthNiuT7mQYZVz2nD3LiZrkfZM7R07fKktp2uEMPNAGgFRcQxwc/DHkgxG9OOD2bgsK6DRxGbToNjQcwwuUWNwjWMXb0yzlO/306/SfcR1ssrZjlhjPtVWx2NOdczEkd9dtqHu4k3LbEnY1wBEI8I7F2AMFIJ137VZ/0TsfGIP+5b/uSquyucFOuQk+01Zf0TNOIOkfsWj/AJkpmTuHxSOwrlkJGm/T+cfOuHA3OUAbk7n/AEojNpA/DSo8RpoNNN9B/W/4V6qxIW4o8JmG6gsDHodv5/Sq9Z5ucKExJN1CRuAWUT5o7mO9WXGoPAcxoV1JEHUddCZjp+FV3kDDeJiLVlkVkliZ3MKTLekwPpXn66ZaBzP4VaXZS8NuDE40GxaPgZhoRooUA5mG3xCYpjY4ML2LzspjxCmdSCG1j4egEdJojgOEaw1xcwCO9xwRGWJiPSAPuqo8SN7C3PEVyMrkoJ117j2NYxDchacBdc0WEtXbiIHDI8ZidCABEa9Kk4HxLFC3e8JrhzgeI5bWNQPMdRMxvMTVX/XbuJuEsfNOpPT1NM+OYe5hhaUFSLgFwmZJ6AEbCgQdyRxlclrdtybxuMMoKBABM76k6R9T6Uwsth7jjEC03h21/aIBuR0Ef1oO5reAVbuGNq6kuvmtnbKDrqe57HpFR8tYuzZD+I2hOqbzGwag921sgSiBCR8Tw1oXX8LW2TmUz0In86S4qyx2kAak1d+I8astauILGUsZWNNfxj0qmY66WOQbdYqlFzjdBF4a7ba5aDDIhKAkdFzCTr1iaI5tw5GIeGFxWaFYRBG3TTb8KX4exmYKBMCPYd6Z8Z4ipt2bSooaQXfrKiMoA+EafOqjNk4whuFX7KkhwxOVhIMKgIiSAMzdoBG+9d328Msh/ZIwFwBdSQw1GadDAAgagml4teYmBrPTafzqTHYkZFUgkosD0jpPy+lcYNki0905M4GUfCijoJg/P/Shb1k3WGUEmRmboKnwdtrpW2ukiTH2R1/r2priMILQC58qR85J3J7xP9ClLxTdHKWVfeUreXCWwNhm/wC9q1XPKDL+qW8pJEvr3/aN+dZW1nuhUGFTOK8r4p7110tSr3HYHOgkMxIMFux60Pb5Zxy6Cy2u/wC0t/56ysrumF0IkcBxwdWFn4f79v8Az1NY5dxPiZmsaMdYdNJ7eesrKXotRhSYvlTEbW7Y7yWX/NQ7csYs/Fan+Nf81ZWUOiO6EIg8tX4UeB9mG86TI/irTcDxWgGHOn9+3P8A31lZRFEIoHE8rYtj5bBGu7Pb/J6tnD+UTeULiSqQoyFBsfWNzW6yj0wuSXF8kkG4FV2geQ5lEn1lqlwHB8ULNq21oqEMwGSPnDVqsoGkCMopXxTlnFu7EWDv++n+ei35Wv8AgKi2vN18yb/81ZWUDRbELl1b4Div1Y2TZ2Mjzp1H/FTr9GfCL+Hvs99Mg8NlHmU/aUx5Se1arKIpAGUpEq4MTtEzvUITzSc43jzaamJImNfnFZWVo3lS6QW8QjG2wA8xB6xGnTf2rnlrhqYa5cuqSr+EV111MHT6daysqVVofEp2MDcIfieKuLhltiyb1wwWhlUDvJZhJpRxLhGcpe8JmLr57ZZZU+8wfkaysqJ07SLqhulz8JvwQLMdM2ZRP/V9+lTcH5bbw76taAJGZJYHzfKTO3asrKT+KySZKUC6C4dgMeniEBlJIgTbKsNB+9ptGkaVJxXg126+a3hvDLDzftEie+9ZWU507SEUvPLeKA/spMb51/zUDZ5XxYYk4clfR7cn281arKLaDQhtTDh/CcZbcOMPEf3rZ/8AnQv/ANp4k3WuG0ddQCyaTv8Aa3rKyj0GjC6FpOW8ZJbwSC0gjOmi6afFvpUd3lfF5Y8An+O3/n71lZXdFqG1MOXuXMRaV89ohmP7yHSPRu80NxLl/GPoLMid86f5qyspf4zN+/ldsCtvLFk2MMlu4Mjrmld4l2YarI2INZWVlXhMv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/>
          </a:p>
        </p:txBody>
      </p:sp>
      <p:pic>
        <p:nvPicPr>
          <p:cNvPr id="14341" name="Picture 5" descr="C:\Documents and Settings\Владимир\Рабочий стол\программа ПЕДДОП\Урок чистоты\прирорд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4663" y="1143000"/>
            <a:ext cx="4602162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85813" y="0"/>
            <a:ext cx="7543800" cy="1431925"/>
          </a:xfrm>
        </p:spPr>
        <p:txBody>
          <a:bodyPr/>
          <a:lstStyle/>
          <a:p>
            <a:pPr eaLnBrk="1" hangingPunct="1"/>
            <a:r>
              <a:rPr lang="ru-RU" altLang="ru-RU" i="1" smtClean="0"/>
              <a:t>Разминка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28625" y="571500"/>
            <a:ext cx="8218488" cy="5040313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endParaRPr lang="ru-RU" altLang="ru-RU" smtClean="0"/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ru-RU" altLang="ru-RU" sz="3600" smtClean="0"/>
              <a:t>Как называется книга, в которую занесены названия редких и исчезающих видов живых организмов?</a:t>
            </a:r>
          </a:p>
          <a:p>
            <a:pPr marL="609600" indent="-609600" eaLnBrk="1" hangingPunct="1">
              <a:buFont typeface="Wingdings" pitchFamily="2" charset="2"/>
              <a:buNone/>
            </a:pPr>
            <a:endParaRPr lang="ru-RU" altLang="ru-RU" sz="3600" smtClean="0"/>
          </a:p>
          <a:p>
            <a:pPr marL="1200150" lvl="1" indent="-742950" eaLnBrk="1" hangingPunct="1">
              <a:buFont typeface="Arial" charset="0"/>
              <a:buAutoNum type="alphaUcPeriod"/>
            </a:pPr>
            <a:r>
              <a:rPr lang="ru-RU" altLang="ru-RU" sz="3600" b="1" smtClean="0"/>
              <a:t>Белая</a:t>
            </a:r>
          </a:p>
          <a:p>
            <a:pPr marL="1200150" lvl="1" indent="-742950" eaLnBrk="1" hangingPunct="1">
              <a:buFont typeface="Arial" charset="0"/>
              <a:buAutoNum type="alphaUcPeriod"/>
            </a:pPr>
            <a:r>
              <a:rPr lang="ru-RU" altLang="ru-RU" sz="3600" b="1" smtClean="0"/>
              <a:t>Черная</a:t>
            </a:r>
          </a:p>
          <a:p>
            <a:pPr marL="1200150" lvl="1" indent="-742950" eaLnBrk="1" hangingPunct="1">
              <a:buFont typeface="Arial" charset="0"/>
              <a:buAutoNum type="alphaUcPeriod"/>
            </a:pPr>
            <a:r>
              <a:rPr lang="ru-RU" altLang="ru-RU" sz="3600" b="1" smtClean="0"/>
              <a:t>Красная</a:t>
            </a:r>
          </a:p>
          <a:p>
            <a:pPr marL="1200150" lvl="1" indent="-742950" eaLnBrk="1" hangingPunct="1">
              <a:buFont typeface="Arial" charset="0"/>
              <a:buAutoNum type="alphaUcPeriod"/>
            </a:pPr>
            <a:r>
              <a:rPr lang="ru-RU" altLang="ru-RU" sz="3600" b="1" smtClean="0"/>
              <a:t>Природоохранная </a:t>
            </a:r>
          </a:p>
          <a:p>
            <a:pPr marL="609600" indent="-609600" eaLnBrk="1" hangingPunct="1">
              <a:buFont typeface="Arial" charset="0"/>
              <a:buAutoNum type="alphaUcPeriod"/>
            </a:pPr>
            <a:endParaRPr lang="ru-RU" altLang="ru-RU" smtClean="0"/>
          </a:p>
          <a:p>
            <a:pPr marL="609600" indent="-609600" eaLnBrk="1" hangingPunct="1"/>
            <a:endParaRPr lang="ru-RU" altLang="ru-RU" smtClean="0"/>
          </a:p>
        </p:txBody>
      </p:sp>
      <p:sp>
        <p:nvSpPr>
          <p:cNvPr id="17412" name="AutoShape 5" descr="data:image/jpeg;base64,/9j/4AAQSkZJRgABAQAAAQABAAD/2wCEAAkGBxQTEhUUExQWFhUXGR4bGBgYGSAfGxodHRocGB8fGh4cHSggIR4lHxocIjEiJSkrLi4uHR8zODMsOCgtLisBCgoKDg0OGxAQGy0kHyQ0LCwsLDQsLCwsNC00LCwvLDAsLCwsLCwsLCw0LCwsLCwsLCwsLCwvLCwsLCwsLCwsLP/AABEIALcBEwMBIgACEQEDEQH/xAAbAAACAgMBAAAAAAAAAAAAAAAEBQMGAAECB//EAEYQAAIBAgQEBAMEBwUHAwUAAAECEQADBBIhMQUGQVETImFxMoGRQqGxwQcUI1KC0fAzYrPS4TRTcpKisvEkQ8IVFmNz4v/EABoBAAMBAQEBAAAAAAAAAAAAAAECAwQABQb/xAAyEQABAwMDAgMIAgIDAQAAAAABAAIRAyExBBJBE1EiYYEFMnGRobHB8BThI9FCcvEV/9oADAMBAAIRAxEAPwCo8RvXheuhL10w7QodgqjMdIB2FCnid0yPGuDqW8RoA20ht/apuIXwb17RtLriB1hyNfSelC2sOWlngnov+navOc6CZKzyVi8bvuSRcuZdhFxh9daccGvXspe7ecA6L52JMntO9QcM4UgHmb9odSsZR8qYMvwz5FXdjEfL8Km8uP8A17pS8YGVLjcQxyqt5wevmOw3kzSy9xi5JUPdj94sfnpPao8bdBMpovQndvU0BbxIL2y4lUMnsT0+VAPJNrfNFrbSVcLzMEUrcfTUS7HcddaBwty6Tl8Z4iWOY9fn09KkYu4V+h1g9R0MbCocNJtk6eYmT31/AVl/lO3buyXaYiU3s8RtqPNfYKQILtBPr7mhbuPJbMtx2WOjGB6kjSluPw1prJJKzsCTont8vxoKxaOUJbkpOwPxepPato1ZLJi6Tp+adNjsqyt245cmPMTB9p09qLwFoEEm9ecRGtwrr12On5RU2GtCwi5gZg+YQAs6eU7k6xp9aGtYorK2gR2JAGX5gaT9dyayjUumQ2SeJOO/9JiLWKkxwuuyk3HUA5gqsRmiYmIJHp1imPCOB4wlrtpGuhSCUuXSswM2VQQVJbTeBrvFA38aLZQsPibLp1YnWTuJ70Rzxze7lrNglLSxkKFlbQa5iG12kDppT0mtqf8AMmeBYecJmuPKUvj9VdGdQ9wXAjXGYZNwp1JgErsY0M6GucVxJraB1e47tuuoCdyR9r0A7/QPgTLkVrjAhT4dtBvIXMQPkRJ6T6gUPxLiSy3m8+hgTETtI2+s71zQ+m/bcn8I5Vh5XdvCJa67/tJ8xMiV2Mn0mPWnauT1P1qv8v4d7dr9qMviXMwGxAyJuDqDM6H0pph+JWjcNkN5lGvaf3Qf3h2/kY9miCGDcjtc6dowkPPmLuIiBLjoS8SjEH4W00PtVJHGL8hfHvakb3XHpvm0FW79IIlLf/H/APE1Q2Xz0lQ+JMzCa/8A1LEI4m7ehWEhrrx0MHXqKzD8WfPcZ7+IZMvlUXnUhtCNZOggjXceu3BxGsOpIck6zmJGxJ7EmSPQa1DetZQCJJ1kAAjQd+tZg53OU6d4nmByy27b3TmA8wcyJAmDMEg6STFWLCJcsWlS5euXHLH7ZYgTACkwST3PWfSkfI+BtkXMQ5jwvKM3whiJk+2kep7gU5xWFuLcZ7rhvKAgHppr7ASfVqw1dQ1gdSEza/3/AB81N0zAwgb+LvPck3HRV0VVc9NCW11HYH360ws8QuBhazMWBkksTAPmifb3nNuNBW8Jh1P7Q6g+Yeo3+8x91R8CDuzG4ACZIga6mYPtET2pSam23ayQulc4y/dLiLjgk7BjAA36/KpsZinU/G0xouY/KdaOGDEliRpv2AGtVziN+5czC2C2WS+XUgA6DTXXeew9avS6lNgBykne6yKxPHfDgeIzvGwYwIG7dNT0+tZi8c5bJ4rZ1ALQ5Gp16Gk1/DZjnAABIMR2O3sY+/0oSzaZL5vEySxJ9QTt9NKBhx97H3/ZVWiEZxPG35UC9ckkgKrtOnXQ1Lgbt1Rmu3r/AK/tHP01j50JwUtcvMXEFEgL2zHrPXT7xRmPxBDKiDNHxe3vsI3npVPG2GkoON4C3ieLuxhHuqBpPiNJ++gcZjb4AIvXhr/vG7e9dXAM2UETvEjUH2P9fMUIHa9mFtR5C2rGFyhZJPtB27qPdg8xfhc1plX7lFi+Ets5LsS8s2pP7RgJJ120rdZyUh/UrUxPnOnrcY1lbxhXCqL57uJvqoyjxXEjf4iCfn91M2dLYI1zaCVgn79q3gLai5iWHxG9cn085/r5Uru4ESTm0mSfnXkmr/mcOAs7hKMtWvOJ1JnU70NxThjI8s8ruFEwNevSiTjAiIyeaDrP50FxLFllzOG1O2wArOwVN9rBOubuIER9o9I+gFRq4tOheGgyVj00++KFbFl9tIHxdvagheE+Yknv3+dam0ymVvs8ROa2jtmzNr89hpTTFWg5yaAxsP5dtK88bihS6txd1IIFWbBYe/fUXhCZiCzmZMHQWwB8I76TFKWdJt4AP3U307gymT8rtdy53GRTqpk5j91H4jEphmW2qqzHRwoAy+kxIjQkVClx/Em1czEzmIMjtCwYkT8XQxEmaCxWFCuMwlyfhGwE6ye/30ofta0X3DmbeiQ3zjsnV3EXQSbjIEBMSsnLEBVGkD31n748Di8yO2SImNfKI9hMxrFc/rPi5rFsKtuQCToPi0E9BIDE76DoDLnB/o/Z8QqOGyeCzPcWQucjRFaIO6kn3qhfUqCGnKDWAm4Vc4xeLBjbykIcuoOsgEkGeukDegrnDjiJKEKJygKAuw11BM/PvXeJsXLIu4e2Q2Vml9lyqcsie/Ya0JYsXVHhDZmBkbbRuOg3NZ2eAbWmCFSFBjLK2pUMGKaBtlB+111OkCjeVrYN246qPKAVJEi2TPmAiCRG2m5jWKH4lw9gIQKQCJIOhPwzrrH86M4dxFrdh7aKFJgF+oGsmP3iNuwk9ROzSv3EbbqtOk6oYau+P8ViUViXDE5joRoB3Ou8TsI61Ha5QvnD+KDlufElvqw7zOjHce3rTzk/lgPGJvg5ASbaN9ozOZp3Had99t7VeckzWL2n7VNJ+ylkZP4/2vZYW6dmxmeSvJ8Xj/1i0Ld0EPbJM9TCka+s6H8qrYjUAebcmdttvWZ+6vSOceXC837I841ZR9r1Hr+NUW5gcq57ZDeWXXqkRqf7smPQjtW7T6tmqZvbnkLHqKDQOpTxyO39LVq2iCGZpKnMIOjSYHtEa+taS2zFFObKWiJjWO9C3HOkxrtuAOwH1ma7w1q7my2yS0aZPXePl+FVjlY044JgRfJssMtpPOwGmZjoD9J19/lZcfw7xxld3VAIMHcCN53gD5ye80j5JRgbjsYQook95kb9N/qKtN6yWTQ5RB36/wBGsWpfcNYL9+3dQcSHzNluwAVthBIgBVHou09No+tTtZFtdpc6s2up6xrttAnQClnD7ps3US5lVcjsW6kwXjsIQE9z8jUg4kLloXj5FgmCdvvjXSkdUe6s0YAF/M3U9kA+aVc4cQdLdq3bMZmJeN9II+QMT6xXfBeX0toGuAm6wBOpGXqAI7aT61WuMcSvG695A2WcoJ6SCAB17ntJq1YjjBFqV81zq8QuYfuruROg/OtlRxAB7p9jmtAChxttVJRdY3E9Tr9daV+FNT4HC3SzMxKiZgjzE9Qex79vwmvsgMHN65RP3xWE2fCfCgvPkDZAJYEFjp29Nf8ATpQP6qQDlB0EnXfUakfug9/me2sdeCnzP7KojTtv+J19dqF/WS4JYQo3J16/ee3vpWprSbohBkhYjQIT5iPMzHtOw0/OoWvlZAJUT0+mh9tKJt5Xk9Pvrm7huwzbQffYVo3CbppXpnJYP6naLGSS5J6km4519dayu+Uv9ktyAp88gdD4jTWVqaZAThIMfjUti4T8TXrgCjcxcIJ9qiso15SzwlodZgQKA4okYi4PiZrjx3Aznbt70TiwfDCHzmIyzoB/pXkVAGugZJUIlC8VcWcpXzoxkKOpG3yqPHcVN0BQkA71A3DWDb+UDT0rRa2Afpp1pg1oA5Trq4qhGjcCaEwVl3UsFJA37U2s4IFQWEA9P50ThB5iBtBgRpS9XaDCKVcM5eV7lvxiYY6qm/t/OOlX7G3grLbgZdBHp1n0Aofl3AlS11okiFBGwPX5xp6e4py1ofFGu09aR7TVcHuvGBws76l4SniZWypFnQtoTMkAToNdNztQ/L1vNmkCFjzHYHU6ew/KpuKkeHohBzSSY1n+WgFDvZa0ihnCSS+UEZiSAASNgIIAB9an1Q50uFuyaDtgZTXGRa8PJ4cFg0H7UGTPpXoPGv0gYTDgKSz3CgbIgkjMoYAkwBoQfbXtXit1bty4XY6xltx8Mdfu+tbGDLEZgAZgTHzJJ2GlaW1hTLnM8kaZLbJphbPizeeAGJKKDIAJkCfu+Vc8RLosjKZI0+Vc/rRtgJoqoNyCZB2H011A2oS3aZ3JcmAdvv139NP/AAc9DT9Rxc8/BOxjqjg1q3YwmdpByiAWPbr7Seg+Z0gNYuBcD8ZlZliyD5V/3h7mfs+u7fWZODcK8SGYEWhsP3z19Y7nrVywVuBMR0FNrdcKDDSpG/JXqMY2mNrUsxHHLQxD4ckDw0Dk94DFgANyANt9G00qr3uM3Lxa+M9pLAk28jAXF8xEZkzGdASBpEjeKTcyYF2xtzKWS4zXCpM7+GoQqZJKyfsiRO2k1xxfCB74drl0FsoyqghFtlShYAZcu5n7gNsbNJSADp94A9/j8734UnPKtP8A9dTw7bHe44TLBBDHU6EToNfcgbmgON8toxe8srpLBdNuvr7bdaQXMU13FFA0s5gZh5QZQzl2jyu0T9rWSWr0InSO+9ZKzTo3NdTME3I8lWjVIK8UvYUuzMohQdRPw1LhXKHcgIpYEE7xAj6irTzhy6Vm9ZGm7IP+4D8qqAykdT3HYT09K+g0+obWYHtSajTgDqU8cjt/SvvKpVsMhIEuxmddAxQT/CB+PWmOMUyQBCqNhoAAKqPCuJtaDLEiAQDqJ0k9I06e1cPxBvENySA3xKD8Xq3Q67DYVJ87rfJeUaZJMptzDildQjMFYjyxGkrlLOfVTt2iqw1lsot2FYsR5wdVgGZGugkD6VHeu5w2bzEaljOkmYHp7VceF8Nt20GVfMQAYOYkx0O2We2lFxLTbJ+SpIYEkw+EDIAAfEGrnLmbNMaP8I113EDtTVraqF0Hl+E5ZZfUevrH4UwxbraWHIH92R76dz/r3quYrib3CVt7ASen4Gfl17dak1z3PhuOfzEpfeEo66PE1aVVZJAJEDfzQdToT8+u9I8Q5bcFRO2o2P2u/wA65JOQoSTvLH2jQbCosVdJyPLZ10Yls2bUkEzrqNDMyRWkMZEN+aZo7lRWOEHzMjW5GoRriq566KxEgUPjrF1UK3EdI1OYEAtE77GuMbdDnUj/AFqfhvEL2H+ByR/un81sj+8jadNIgyN60twJymACP5QSw+ItWrhGS5mQk6BS1tgpO0QxU+4pViH1gCBC6fmdTBO5A0odSJOmUEA5ZkSImeuu8AjeJpnhrNu7dMstqyW+Mg5VXUgR12IA66UHANuiRay9A5J/2K1vu+//AO16ymfL+RcOi2yjIuYAhYmGIkydz19ZrdaGOJaDCYYVFxtordu5TDG5c1O+rkwPSh7jABtTOkfmKm5kZvFcA/bY6b/EaTGdJPWvM2hxJPdTvK6xVxmYIs60w4fhLaCSczT8hWuFWzmOVREfEent6mib0BgnfoBQe8nwhBdXlYmV19+naicFlRwbnmgagfaPQD0mumulYUd/lJ7moLtp/MPEUkHoPwNRAtDkCZwujzBdtXWcqCD8a9+0RsR0p1w3iQvm42xEZR1VJO/qYk1UcW7qpzRl7R9KZ/o+4VdvYnyXEtkLL5zpknUZZk/l3qrmkshnohsBEq48LZBcU3VzrsQdtTqYHUCYjrHakZwniXXjS2HIDH4nGYhQB0JAmrJafD27hLHxF1yhWCho0Ek9PapMBjrKlQ1uzbBOhjMFB2iOvrv7VloO3AyRP79Ehskt7lu+0tZsEqOq9D2kxVfxF24ur2yo2XNpr1irzzRzCHteHYZraKIYqxGYbRG4996pfEsWSEV2LFRpOyD5/a/o1qbQIbtNycqtFhqvDWXQ/DyyqwYQzHU7kDt2nr6VZOAcG8XzMItD/rPYenc9frAvLnAzf876Wp+bnrHp3NXu2gACqIA0AHSsuq1baMsp55P7+hetsbSG1ueSt2k2A0A6UwtjSKgtp0opjlWa8J5nK5oVZ5thcrCz42YqjiFMak23IfQ5HPcfGe1eUjmR7dprXju582d8o3YqfISJGWDvptHSPYb7Sarl3lmw9wu1pFE/CoAV+3iDYkGSPzrZoNVSY0iq2Yv+z+PXClUaSbKufo/wt2bdzwwUKNN3SW1MDfNIgDXYA96vprLVkKAFAAGwAgD5VjVk1Wo/kVC+ITNbtEKN1qi84creGPHsjQ6sg6DuB2OulX5VnfaonE0dNqX0H7m+oVWPLCvH7RLmZ6a+m0e4rsJcci3aBdjoAPT1p9zby4bc3rI8v2lHSfyqblni9rKFW0q3ANY3IncE6x6TpX0rKoqs30r+Xn5rJq6IaOoz3efJS4TgNu2A10Bn/dmUB17jX5ztRN3Gra00SR0EQvqfsideknvtR6XQdX8o6KO/r1pNxB9cwgssxIkT0PvS1G1HOBafCvLa4H3soS7gywa7fIBJ8g6AdPad43/ClQxAVdV1Jkkdfka3h7Re7mvuzHpJ0noPQVzxd7avAJkzMCQD7/l+FNTkHbn0srbZUqXVIB19uv8AKi+ZeEulm3fdFtqYEA9CgYEg+aScxPTWltm0oKRcALSpJBhTMaRq2noNSN6tmOTCWcZgUQDKAfHe/IzSCmZ50UIwYZQBGUyYM1pFynYwBUA2wrhlmOs6abaA/jpXF45rsqdAIHqBv+dMuarqG+6oVKhiqlGzKV6Gep6UmRI3qjRyUyzG2iTnAIiAB99c4TM6wScoBAP7smSB71YMDwWw+W5dxAt2zAKgFnk6SIB8s1LwG9hrWJVL8qikM/lLCdD5gNSp6x7UOtba0TC4q/8ALOOZ8NaJRVIBWAsAZGKDTvCyfWayueX2BsAqQwL3IK/Cf2r6ielbrSxo2iyIwqBxfEftr20C649T5joKhwaMTEanpUnFMMDibuv/ALjmB0Oc0fhMQlsjMJboOw2knvXnP2zASGyPwiFVgrlERrufWhyGYgKcsntr862t0klhroYkzH8vasRWYMBIgb9akXgYUoM3UeL4fcny+YT30/8AND4VcnWTMwDI7VK+KbJkJ8gO3rQWJfMB2GumkfzqbZIgqgR/DMMMXiksPc8JWPxHpAn8utW39Z4fggVtZsTcGisAIY7eY7kT20rz7CW2dlVR5m29qtdizZwxtqwk65m9e5+elGo7aAwCZQcAjMcVvP498S87LoAoEBVAGncmoMTis+mTJbXYDc9p9aF4zxC3ZTOZLahVnr1nsBSXA37jKGuMQs5lHU+/p1FXpUyG3g/LKWlRfXdDUZeYqxI01mO3+tMeX+A/rB8W7Isg9Tq57T27n+hLy9wM3znuaWh02L+g9O5+Q9LFxXhNssLzeIy2bbZbKfCfKRoAJzRIAntWLUaxlI9Fhvyfx8fsvaAbQZtZnkpzZy5QFjKBAjYAdBFS2rywWzAgbmRA968t5Px5s4bH3FJVVMWrLHVCc0T9VX3U9qN5WuRh8RhjoFsho9XVifxUfSszvZpaXeKYIHzz8pCyirhejW+KWFPmvWwT0Lr/ADqLiXFEmC6j3I9q8x47wm0mBw15B+0YqpaTqIPTbp0FM+VuX7eNTHXL4LEO1oakZcgDafON+3vVH+z6Ip7y4wDBteZjuiKridsK7NirS/E6qxEwWAgd9TQONuWgFNwpGYFCxEZhsVnr2ivKuB8SDPafE23voLLKUUEs4zQANQTHv0oVr0rCKUtDGJkskmUkMY12/wBDTf8AxNrveP7bvP0Q68hevWeJWXbKl1Gb90MCfoDUWN4pZtGLl1EMTDMAYJiYJ2nSq3yu2G/WALeAvWXhv2jqQu2upY71WeYv27Y+8dlu2rCH0DHNHzQH51kZ7PY6tskgADtMkxwSm3mF6UcfbzFQ65gJKyMwHcjcb1FheK2bhVUu22LTlAYS0bxrrEdKo+Pxhs8RxrC21zyIuVBJ1RNfak3DsYLCYG8BJVcQSP8AmAFOz2WHMkE3AI+JaXfiEOpdem4ritgMbbXbYykBgWAgnYNO01Q+Z+GeDe8Sw4zDzFARmUd8u+WqtiWuJ4puf2ha27e7Avr9avvIlhWtXL7sLl28TnO8Dov9enatf8YaFvVDpGI74/v6JqdYzC1wXi64gebS4o8yzuP3l9O/aoLuIV3YKZI6Qeon59vlQPNPA2snxbU+HrmA+zOh+R2oTA46QXBYMAQQGjfXT3OlbKbg6nuYfDwLWWavpGjxtx9kzGGL/CpYgEwoJMDfQCkJhnKgMpA+FhB77HaisTirhC5Syv0CMQdQOo1+dTYnjV26ES/czvB8xUFh2EgAt21ncmrRawuoMYQhHsqiyxM7ad+w/nUlnhZSy1+6xBZR4St8TqxJLLO4H51FhbNy3ctm8ouKDmykkGAZgnsYp3zrzMcayk2kt27a5VRekxJnbQ7QBpXe7aU4EZSfjmDQW7NxEZSSVuTtm3EfKklxINGXeKt4fh6EZw5aJJI0gk9I/GoLtqSTOYHUH8vlV2yBdcYKn4bjTbLQoIYZSDsexMdjrXN8M75jqxA9OkajttWsHajzsdB/WlbXEZpOxJgClJvZC8L1DkxCMHaE/vf4jVlcckvOCte7/dccVlamiwTDCq7Wy2MuL9nxLhb/AJida74hhs1xRoF6t6dahxOPyX75WP7RwSd9HbT0o/CWbl1Q9yFTooG4715FWA4uKkZB8lNdVUB8ONOlB28Rd+MiBtEb1JcvS5C6SYn8TFcYzEBVicxH9a1MtBscpW2QWKMCfs66DrQyN0MxG1HmCAZk/cKHxS5kItxP2j2otdwqBG8sXEW6xO5WFJ2HU/dTV8YLlzIuqp5mPcnQAfjVcuWAiqZ3Gw3PqaZ4fGqlpUjWZcnrrA+6g8CQ7M2SubyFrH2pIYwQplVIEEnqZ32Gmx+4m8vcPS/dAuNoNcvV/QH8ev4ivY/HG8Qnw2wdxroOp9abWrWZFuWSdpGuoI6z3q8RTNNp2k4PZb9HWDRsdYnlemIoAAAAA0AGwHYUt4nw+8123ctXigUMGtnVWkaGO4MfTprIfLnMAvDw7hi6P+v1Hr3H9CwpXyhbV01QtcL/ADV3sixVLPIdw2WQXVNy7cD3WMgEAkwsepJos8kNbv3HtXQUuWmQhyZBbtAjKIH31dFaBXSCtzfaNfk/QfvCl0Wqr4/lK5dwdjDhkD22UkmcsCZiBPXtRWL5XvWmxIwmIFtMSJKss5HJGZl91zCNNSPSG/M+Iezgr9y2ctwWyVI6HpvXneJ5kxFsYa4MW73Los5rTWYTz20LHxYA3M6bFvStenGorMJa4RJsRN7HsR80HbGnCOxHJrWntHC3FXwbJtguCSXLFixAER5jQr8kOUBe8rX2vpeuOVhSEDDKoH/FvTHnXG3sOtvEW7gCIYuWyBDgjSOszpp3noag4PjL9rAPicQxe5ka4FOgAiVXQaevXX0pDW1PSFQOFzHmTJsbeuYuEsNmIRWCw/EM7m7eslMrZQq6hiDkJldgYkVXbHJWJGGu2GvWjnurcBg6MPiJMSZ0++p24li7KYG+91biYgoty3lAg3SXUqR1CkCP7vWaccy8e8E2rSa3brAQPsoCM7H+GY+vSpTqGPDae2/YCPCfgMfZN4YuueF8Ee3iruIe4reLbRSAIOZVRSe0EqT86S4fkWPAD3Ay2zczDKfMH6DXSmfIONe7g1a4xdszSSZJ8xqxGoVNTXoVXMm4tjsCB9CiGghULjPIr3rt1xeUeIwaCp0gERvRfBuVnwt5nt3f2Tb2yv4Ge/XtpVuaoL1wKCxIAAkk7D1NH+fXczpk2xED94XbBKBx1xVVmcgKB5idoryi/dXxmNlSFJ8q+nb2/Cm/M/HmxL5Lc+GDoOrnuR+AoLB2guxlj10gV7Wi05oUy5+TwqPIpsk5PCOx91ci+FGYCGAGojoSaiwKZHFwGX3zHX7tqLLWA5s3RDXFMMDohIlTHv8AjSvlfG28NimOIsC9lRgEJ0zdDsRG/TrWxjS9sgwvOiU3wV29ibosiHJJAJ0jN3I6A+lF86cq3MEALrKxZQfL2JI6+orORMD4+JzhsgUMWIIlSZC5QTO/v99elfpFFm46Ya/bIBtLF+RmBBaBH7sgGffTrXbRkp9tl4ImEfRcsF5A/HT7q0+IKjIRHftI6jsT176dhTnmjg9zBXglxw6kZrbodCp0n0/rWlOGdQ7eIMwZTvuD3FaJ7pStFyVHQRvXZKtZYz+0DjqBK5Wkx7ga0KToQu3UT+FE2LwGGuJMF2XQrvlk6P8AlXBqEL0zkP8A2Gz/AB/4j1la5AP/AKCz/H/iPWVdMktnCWBdvu4Lftrk++djE0TjeOZAdJBEKoGg9qnxty0Gu53AHiN5R3BOppcSrDPIyg/PavHrP3u8h6fVQi8lLkuOSWKgE9O1G2LNt1luh2711GcToAPXWhblyAcg21JqTgTiydGYixkGbKYG9RJiPKVVB5qHucWa5CkwsdKivXPMIMQNx3oNpujxZRCOvWCkFoA6UGMjtN3NHp1ofGeM66roo1O1D4djk8xI7VdlMgScorVlwrGMxXXTqKY4HFOEyKcpYyY37QO1LrVoLqakw+LCtmiegFWN00DlPr+HKhXVjm3PRtNZB61ceV+YReGR4FwfRh3Hr6VRMdcuoQQZgbHoCK4w+JzkEeW4DIg/F1+R/GazanTt1DNrsjBW+jWDxsfngr2O2Zo/Cp16VTOU+Yhei1c8twf9QH/y7irDxyzca0Dae6ptkOVtAZrgXXJrtJ9a8D+O6nU6b7JnNLco3jmBGIsXbRbKHQrmiYkbxImKpN3li7cFu1exbPhrS21WyLYWfDVQJaSYJXNHrvQqcwYgcMvC5cLXvFa0k/2qzlULcjZ5JPtFLuI8XuNh8HldwwxgtOQxllViPOZkyuUmetenToV6cta4RJGJvGRIt8Vmc9rlZOYeB/rT2c7xbttmNuPjPSTOgHt1NZwfgvg2HsXLhvIxaMwghX3BMmdyZ03NefXcTftvftePecLibKKzXGLZfPOs9dJ71NxXjLoMXbsYi5dshVOckhrdw3V8qtoYidP5GeOirFopB9rEW8xeeD4vXCG8TMK4YflW2rWS1y5cWwP2aMfKDmJDERqVBCjsFFA8R5QN3FnE/rDqdPKB9kAAqDOx1kepquY3HPBYfrKlrlky7Hwz38LTY9dTTHg3Eb97EG7cVlH6rcBgMEkXSBvpMCkNHU05qb+CMD4480ZabQrByxy+MGjILjOGIIzCAvsPWnDNXl/C8XmS2xTEM/guPEDfstrg82m/rO8VHwLFO2JwAZWACsAx2eQx09pihW9nVHuc975ImbDgHz8lweBYBeoOa855u5i8YmzaP7MHUj7Z9P7v479qJ5w5k8QnD2T5dnYfa/uj+73PX23M/RtyeuJvjxWgAFoG8CPoSSPYeu1vZ+i6YFWoLnA/f0LXak3e7PAVd4RhWssLm1wajQHL02I31+VNcByqSiXy4W3cu5DKt0/4Qd9vzphzZYt2LpCdSYUnbU6z20qzfo+ueNYuYK8cy3BmQD/2z3noJggd57mvQpl7nHcvNc9z3EuVd/SlwkLhMOyrBQxMQYiB6/0KodhA7B2kzbYeXeRprPSrfz8Lik27lwtl8vYSB22+frVJwVmRmBIK/nVaJhiRogJ9yUufEWLaFUcuYf7RkRG/aavP6aOJBMXZSFLC0sHqMxYfTSqpyZibt/F2MqKbin4wAsiI1nSfWj/0nYJP1y2tmz/Z21DhQWOaSZaBrpGtOT3TYCr2D43aa6Bfs5rJRrT7nJJ+NB3G8DX6VHzHg1QFfEW5lCsjLGqesfag60LjcKWu3AiyQSYA2EkzTDhfBrl60Vt2szdGA0jqMx0Eb0C9ogoSq6t1ARoY7jem2Pw6qkW7quhAYqdDJGvlPUdaZcvQqn/06OyhrbPcJCzqNAoIaAPvpa2Ft+IVxLXAvS4FYxGnwnUg9+ldvl0JSVfOQf8AYLP8f+I9ZXXIo/8ARWo2m5/ivWq3BOqbxl7X6zdIJU+I09ZOYg1IMXGijTqI6elS8Qsp497ygzcf/vNcsFHm26V5NR4JhTlRGT6CtkgAiOlcLiZMDWoRdAJLagdKntK5E2MGN28o/E0UbCQJYAzv2oJceWBCjQa0Ni8S4dYGo1iuDHuN0V6LcTC2LGZrT3UfZ43PpO34VW+K4nCrcS9hyQNZt3FkrpvvufQmlNzieIe3kd2Nufh6D+VZavKLbLklt83YdhSM02wA7iT8U0KDH4hb7s+YAnpED5VGbGW4uUhiREnap8LN1vDBClte2grV0IHChhlBgE/ifStYtZFdcTZ1kM2bTcVFZhWUuCARPeprzWoLOxnUAAaHTcVq9Z8NguYMCBr+VKbLim+FvKxALBbsyjAxm7fx+o3997dw7iK4jw1vsyX7TZkKtlzaQdPbce9edOQswJnp/KubfFWuMudouCAh6mO/r69dOupV1MVm9iMFbqOoD29Op6FelWuVrIS0ma4Rbu+MSWlrlz964Yk/KNqjTlOyqqqs4VbviqsggGIC6rOWAPX1qHlfmIXR4dzS6P8AqA6j17irGxrwK9bUUXlj3H95QdSDTBCRXOWLRdnLPLXFuHbdZgfDt5vepuM8IW9a8AKFtufOUhSseYFRBBJYAGelNqCvcTsI/htdUPMQZ0JEgExlBPYnrUm1a9QhzZJbf4efolhoSF+SLRLHxLvmKmJXQptHloQcihXVlxN6AZYMZkdtIj5zV0aomNAe0NSLbvsu6bVVsLyNh0ZWD3SVUqAWEEEMDMLv5j91Vfmx7KGzZsFpw4Zc+bbNuug1Pc/KrFzdzN4c2bR8+zsPs+g/vdz099qdg8ESM7CBuJ617ehp1iOvqHHyHz/2VdrGU273+ic8k8NsC4buK1CgFbZ0mZgnvETHqKfcAs3Wx1xMKxUlXI9pBj2qvcHwq3PEVmykag99DoZ9qv8AyJew1rE2jbbM4sv4hManQnL322/lWlzy+qJNlgqVTUfuKovFL+Y3kuDzqnmYj7Skj+vamvBLrWwluw3nYTp9sxP0FMOP4rBlwbdlbnjOPEzOQVBbciD3Jj3ptxHhOGSymIWzIKZgQ5EDSI6azVGj/H4UBhee8xY17isl5y7hs2w6zmEjeCPpFV3gxyuyxOdTA/CrfzElq8ilMy3AfhI0C9hHyOppNgriqxKwWACjKInvP86SnVhhi5U5R/ACbV5URTLRK/a1EgTOgq347ja4S9fUqRca2sK2paF0nK2/oKovDbubEI1wiJnXUCNpHYepprxC89jFG+8Eq8ZZWSCNDAkQRB9tKDmyJOVxEhPuF8Ia80W8KTZuqRbL+Ud5yqcx3PxHSNjR/NvKtjD4cl2uZbYlgrEq52gLMDpLH23qvWuYmNxXw9w5yxgMNVmNFG2pnb+Va56uYjIq4hwGaJthiJAZmJYbTmI+7tU5nwxCSClGA5nSwl+1atF0d3NtmaAiuBoFjeRVV4nxN7txrlwly289uw7VLiAA5yiF7EzQqoP5Ct7GNBlMvU+QjOBsn1f/ABXrKl5KQDBWgDI8+sf/AJGrK1gyE6p/EVAv3t8xuP8ALzml9y/oQRqPvo/HX4v3/L/7j6/xmlOLzGZXSvMiXmVMKbDglgi6FhWWcMVkt864wcwHJ+EgH2NG4i8SIEZe9BxIMBFL2xJC5FiJ3jWulusN9e5NYX7DauCGJqkBGETbxBKle+3rXL4c7GQPpR/68qW1UWxnB+LvO1TJiAPNcILR5ff1ocJoSLFWyGmIG1S3cNsAZAEk13jb5cxMiZ26+lTWSXGUmF0BppsEUJlldJ2PtVj4NdUWXzorMwAQ9Qf6/Ck2LtBNAZEHam3CsL4zADYLJ060j4IhcUBeuzoAJ70pxNk+MgG5YAfWmvFMOUvhI0kSB2obi5yXrbIYIZcpboZEE+ldSEOAQ4R95Mtz4odSIO2o1E9vervytx1r/kugrdHcQHHcevpVW5x4LftoHuuhLsAuUxv+VWThNokkW4ZEUtmB1kEE5R0jNtOwpKmlp6pmx9jwVqp6mW7X+hVvtYc715VxPC3P1m/4jkMbjEgRHmMgCRtEV6hwnjNtwQ7oGUZjqPhAmfprXmVzHG9ee7EeI5YA7gE+Ue4WKGg0btNUcw9ln1DrK6cr5mw6jfJ5J9BBG3oQPlSfm7mA2ps2f7U/Ew+x/wD1+FV/HG7JFq69sMPOFaM0ERMfP60FhVcFS+YZgCWYHUnXc9e9Rd7MpU65q1LiSY/2q0NQ2PEJhQ4LC+YG4GPYbyZ6k/hV3GLtXVS4qAtaOuHYEhun06zTjiGFtnC4PLktu40LgaEiZnvrp6mkfjXMNiF8RbafZnLo3qTO8/SatWfufP8A4lrVTUdJVf4xhX8aRayeKdFU7axlEaVauUcOwGMtogR/CKlrjZTbXqQdj3j0GoqqcQx11mZmdnVWMEbA+nai7du9fK27ts3Q4Q+IqlntJOpOUHUg6k0GXyoJf4+FTFtC3LliPLqFYmInTpNXNuNFsJlYOBGVQQIhRpH9RVMx2Ct3cQzW0Nq1oqL1IA1ZvU70zGHN05FJzCN+o9SdoArn1QPC1cDCAxHhtA1AjzSdWJ32pfdAaQmgGg0gQKNZIMkFSD19KVPjMzZQNCd99fU0lME4SrhLmXSTPpUC4dncC2pZumv9CnGH4O4ZHFslWIUt01MDfpNN+YrFmxdvJHivkAtBDlRWPlLErqSOgHerh/LUYSSxasW7bC7muX9lRGICN3cz0/dG5A6VFxpBcVLyvcbcOryRb2IAJJ0YknXfWrZZwVt0fFYq8mGT4VW0ATIWMqiCSSQZO+/aqknFLio6jZ4VwdjBkAjoR/OupvJuFySXSdzEA6mtWiJ0Gvfp91NcRbtZRlfNnHlSNVOoJboI3HpQquojc5dM0bkflWgPthBeocpogwqBGLKC4DERP7R9Y6T2rVRcktOCtH1f/EesrU3ATjCqHFj+1vaj+1fT+M0Bi8QMpIGw2oXjJIxOIA/3tw+nxtXdq7KyVrC+nBlLC5Vjl066fTUVz+sGJOlYCoTQmZ1H4RUtmxnB3200owOyMLjBWMyEhgT261JeXL6iu+H4YqpIIifnPrRtqysGRLdewpXE7kQFnCcE1+4gC5tRMmPQUZzFwgLcfzAeHA07xP50Lgbg1AOUjUTpBHrQ+IuHOZYGeveuCZC3bgJ2g12rwVETNcOsR0BO9WLBW7HkD52LA6hfw/rvRLVyVlFcy8AZGIA79ATTTA8eyWktqqggat1+tIsbiiudNQFkLp09amtXRkC5QD3pHNsECF3xHGs9wBB5yQAaA5it3FOW6pVxuDR3DVjF2gvm8669tasn6ZsMPGtsBBa2J9adkAgoxZVzimMa5Zt+JBUESQTmyyNBPpMVfeTcFbTEOlo5rZssVJOpkpM1TuMNbGDtBU8xUMzTI16VZP0WWUzm4BDm04bXfzJTU+AO6Q4sld/lpWOo16QfQf18hUWI4Cyai4w7Gdu+9XjwNRtv/wCPzobiGDmBr1n6DSeg26aa1sbRiyzGoVXOGcMyrcDMWcrKzt8vr99OuTOJWDbyYjEWXSCBbuQSPdt/rIqa3ahDC7iI17dD69qr/HMGMPdyJay54BOUxvqBNR1QgN9VWiZkq8ce4SmJexYsXFCW7RzEGQoGUAb7n8KQY7lS611MPma8y2We2FYR8QAzZiIE6dfu0Z8T44A903LZsJ5WUKPOWWBmzDQEiBFKeKcx5wzWE8AwPEcnzsPSOlYJYZPJVrJDjOD4sWwrgooPwgbRIny0ZyJx39WN9bdq5d8RQpZQSUAmSAOmvcU1t8xmzKIrOzKMpf199tdPpVobh1+236tgxas3DaDYrEZMxGYGFRfcHfoRTMF0IjC8qxd4W9F+XrQ9zGuBCkqZBJU9ukzReMW2+RlteGVUhvMWLkdZIH0pdcvDaDJ9PwFRaAMXS2RtziEr+185kmJg+5IG0dO80us8QhlNtYytIUCR7EHeob+aWEdO4/qaHS0p+KYHQHT596s1jYkoJvd41ixcIYNnk5QVHlM65V2B6GR3rfOnFla9bUXw2W0FY2wVAfUmRA1LUPw27YvYmzaullsapnLGRIOU7wFnSBpUHGbdvCX7lu2yX1AADMuhG+mv3irMYBwmFkDw9yyZRuDM9R6/WjBhczE6ksudp0AgSxJ+tDcIw/itl0XQknYwBNTcGw5dm1OUGNdQZo1IElccIezhCTm+FT8tPbtRSqSwVACTsB+J7Ct8TuyGVdYME9z/AKVFYxHhWco0uPMt1C9AKmS5wn6Ka9M5TtKmFtqCDGeSNpztP3zWqg5HWMFa/j/xHrK9BuAqjC884w3/AKq9P+9uT6gu1C5jqDos79aY8x4f9reIMnxXg/xnQ0NYUuQcuxGY1kc4ZSoEiJGsb0wwuIIUBZBmJ96IxOAUsAp1IM+//ihMJcMMpEgax6jSaG/cEwRHhMJJ36ip10YZl06xpNQJeY7iT2ooWAFdrrwwjLbg6j3pZKMo2/w7Na/WMoFsGAJ1igxYUWTeJU6x4fX0oXE4ksoBYxGg7VHdA8MKGk9qICK6VWZkaBuPYCaufC+N27IKOEOWIYj4Z6D51Q7WJKusnZlOnYEGjOLXv24YL5TBE9fp0rthNiuT7mQYZVz2nD3LiZrkfZM7R07fKktp2uEMPNAGgFRcQxwc/DHkgxG9OOD2bgsK6DRxGbToNjQcwwuUWNwjWMXb0yzlO/306/SfcR1ssrZjlhjPtVWx2NOdczEkd9dtqHu4k3LbEnY1wBEI8I7F2AMFIJ137VZ/0TsfGIP+5b/uSquyucFOuQk+01Zf0TNOIOkfsWj/AJkpmTuHxSOwrlkJGm/T+cfOuHA3OUAbk7n/AEojNpA/DSo8RpoNNN9B/W/4V6qxIW4o8JmG6gsDHodv5/Sq9Z5ucKExJN1CRuAWUT5o7mO9WXGoPAcxoV1JEHUddCZjp+FV3kDDeJiLVlkVkliZ3MKTLekwPpXn66ZaBzP4VaXZS8NuDE40GxaPgZhoRooUA5mG3xCYpjY4ML2LzspjxCmdSCG1j4egEdJojgOEaw1xcwCO9xwRGWJiPSAPuqo8SN7C3PEVyMrkoJ117j2NYxDchacBdc0WEtXbiIHDI8ZidCABEa9Kk4HxLFC3e8JrhzgeI5bWNQPMdRMxvMTVX/XbuJuEsfNOpPT1NM+OYe5hhaUFSLgFwmZJ6AEbCgQdyRxlclrdtybxuMMoKBABM76k6R9T6Uwsth7jjEC03h21/aIBuR0Ef1oO5reAVbuGNq6kuvmtnbKDrqe57HpFR8tYuzZD+I2hOqbzGwag921sgSiBCR8Tw1oXX8LW2TmUz0In86S4qyx2kAak1d+I8astauILGUsZWNNfxj0qmY66WOQbdYqlFzjdBF4a7ba5aDDIhKAkdFzCTr1iaI5tw5GIeGFxWaFYRBG3TTb8KX4exmYKBMCPYd6Z8Z4ipt2bSooaQXfrKiMoA+EafOqjNk4whuFX7KkhwxOVhIMKgIiSAMzdoBG+9d328Msh/ZIwFwBdSQw1GadDAAgagml4teYmBrPTafzqTHYkZFUgkosD0jpPy+lcYNki0905M4GUfCijoJg/P/Shb1k3WGUEmRmboKnwdtrpW2ukiTH2R1/r2priMILQC58qR85J3J7xP9ClLxTdHKWVfeUreXCWwNhm/wC9q1XPKDL+qW8pJEvr3/aN+dZW1nuhUGFTOK8r4p7110tSr3HYHOgkMxIMFux60Pb5Zxy6Cy2u/wC0t/56ysrumF0IkcBxwdWFn4f79v8Az1NY5dxPiZmsaMdYdNJ7eesrKXotRhSYvlTEbW7Y7yWX/NQ7csYs/Fan+Nf81ZWUOiO6EIg8tX4UeB9mG86TI/irTcDxWgGHOn9+3P8A31lZRFEIoHE8rYtj5bBGu7Pb/J6tnD+UTeULiSqQoyFBsfWNzW6yj0wuSXF8kkG4FV2geQ5lEn1lqlwHB8ULNq21oqEMwGSPnDVqsoGkCMopXxTlnFu7EWDv++n+ei35Wv8AgKi2vN18yb/81ZWUDRbELl1b4Div1Y2TZ2Mjzp1H/FTr9GfCL+Hvs99Mg8NlHmU/aUx5Se1arKIpAGUpEq4MTtEzvUITzSc43jzaamJImNfnFZWVo3lS6QW8QjG2wA8xB6xGnTf2rnlrhqYa5cuqSr+EV111MHT6daysqVVofEp2MDcIfieKuLhltiyb1wwWhlUDvJZhJpRxLhGcpe8JmLr57ZZZU+8wfkaysqJ07SLqhulz8JvwQLMdM2ZRP/V9+lTcH5bbw76taAJGZJYHzfKTO3asrKT+KySZKUC6C4dgMeniEBlJIgTbKsNB+9ptGkaVJxXg126+a3hvDLDzftEie+9ZWU507SEUvPLeKA/spMb51/zUDZ5XxYYk4clfR7cn281arKLaDQhtTDh/CcZbcOMPEf3rZ/8AnQv/ANp4k3WuG0ddQCyaTv8Aa3rKyj0GjC6FpOW8ZJbwSC0gjOmi6afFvpUd3lfF5Y8An+O3/n71lZXdFqG1MOXuXMRaV89ohmP7yHSPRu80NxLl/GPoLMid86f5qyspf4zN+/ldsCtvLFk2MMlu4Mjrmld4l2YarI2INZWVlXhMv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/>
          </a:p>
        </p:txBody>
      </p:sp>
      <p:pic>
        <p:nvPicPr>
          <p:cNvPr id="16389" name="Picture 5" descr="C:\Documents and Settings\Владимир\Рабочий стол\программа ПЕДДОП\Урок чистоты\кр книга.jpg"/>
          <p:cNvPicPr>
            <a:picLocks noChangeAspect="1" noChangeArrowheads="1"/>
          </p:cNvPicPr>
          <p:nvPr/>
        </p:nvPicPr>
        <p:blipFill>
          <a:blip r:embed="rId2"/>
          <a:srcRect b="58750"/>
          <a:stretch>
            <a:fillRect/>
          </a:stretch>
        </p:blipFill>
        <p:spPr bwMode="auto">
          <a:xfrm>
            <a:off x="4714876" y="3357562"/>
            <a:ext cx="4076700" cy="235745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6" name="Picture 6" descr="C:\Documents and Settings\Владимир\Рабочий стол\программа ПЕДДОП\Урок чистоты\лягушка.jpg"/>
          <p:cNvPicPr>
            <a:picLocks noChangeAspect="1" noChangeArrowheads="1"/>
          </p:cNvPicPr>
          <p:nvPr/>
        </p:nvPicPr>
        <p:blipFill>
          <a:blip r:embed="rId3"/>
          <a:srcRect l="8749" t="10275" r="2499" b="7097"/>
          <a:stretch>
            <a:fillRect/>
          </a:stretch>
        </p:blipFill>
        <p:spPr bwMode="auto">
          <a:xfrm>
            <a:off x="5437188" y="571500"/>
            <a:ext cx="3706812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38" y="-357188"/>
            <a:ext cx="7543800" cy="1431926"/>
          </a:xfrm>
        </p:spPr>
        <p:txBody>
          <a:bodyPr/>
          <a:lstStyle/>
          <a:p>
            <a:pPr eaLnBrk="1" hangingPunct="1"/>
            <a:r>
              <a:rPr lang="ru-RU" altLang="ru-RU" i="1" smtClean="0"/>
              <a:t>Разминка 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idx="1"/>
          </p:nvPr>
        </p:nvSpPr>
        <p:spPr>
          <a:xfrm>
            <a:off x="214313" y="1000125"/>
            <a:ext cx="8786812" cy="4945063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</a:pPr>
            <a:r>
              <a:rPr lang="ru-RU" altLang="ru-RU" sz="3600" smtClean="0"/>
              <a:t>Определите правильно составленную цепь питания</a:t>
            </a:r>
          </a:p>
          <a:p>
            <a:pPr marL="1200150" lvl="1" indent="-742950" eaLnBrk="1" hangingPunct="1">
              <a:lnSpc>
                <a:spcPct val="150000"/>
              </a:lnSpc>
              <a:buFont typeface="Arial" charset="0"/>
              <a:buAutoNum type="alphaUcPeriod"/>
            </a:pPr>
            <a:r>
              <a:rPr lang="ru-RU" altLang="ru-RU" sz="3600" b="1" smtClean="0"/>
              <a:t>Волк – заяц – трава</a:t>
            </a:r>
          </a:p>
          <a:p>
            <a:pPr marL="1200150" lvl="1" indent="-742950" eaLnBrk="1" hangingPunct="1">
              <a:lnSpc>
                <a:spcPct val="150000"/>
              </a:lnSpc>
              <a:buFont typeface="Arial" charset="0"/>
              <a:buAutoNum type="alphaUcPeriod"/>
            </a:pPr>
            <a:r>
              <a:rPr lang="ru-RU" altLang="ru-RU" sz="3600" b="1" smtClean="0"/>
              <a:t>Клевер – заяц – орел – лягушка</a:t>
            </a:r>
          </a:p>
          <a:p>
            <a:pPr marL="1200150" lvl="1" indent="-742950" eaLnBrk="1" hangingPunct="1">
              <a:lnSpc>
                <a:spcPct val="150000"/>
              </a:lnSpc>
              <a:buFont typeface="Arial" charset="0"/>
              <a:buAutoNum type="alphaUcPeriod"/>
            </a:pPr>
            <a:r>
              <a:rPr lang="ru-RU" altLang="ru-RU" sz="3600" b="1" smtClean="0"/>
              <a:t>Трава  - зеленый кузнечик - лягушка</a:t>
            </a:r>
          </a:p>
        </p:txBody>
      </p:sp>
      <p:pic>
        <p:nvPicPr>
          <p:cNvPr id="20485" name="Picture 5" descr="C:\Documents and Settings\Владимир\Рабочий стол\программа ПЕДДОП\Урок чистоты\кузнечик.jpg"/>
          <p:cNvPicPr>
            <a:picLocks noChangeAspect="1" noChangeArrowheads="1"/>
          </p:cNvPicPr>
          <p:nvPr/>
        </p:nvPicPr>
        <p:blipFill>
          <a:blip r:embed="rId4"/>
          <a:srcRect l="6522" t="-2124" r="18478" b="18146"/>
          <a:stretch>
            <a:fillRect/>
          </a:stretch>
        </p:blipFill>
        <p:spPr bwMode="auto">
          <a:xfrm>
            <a:off x="3571875" y="2714625"/>
            <a:ext cx="3144838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 descr="C:\Documents and Settings\Владимир\Рабочий стол\программа ПЕДДОП\Урок чистоты\трава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3" y="3929063"/>
            <a:ext cx="3643312" cy="274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8" y="228600"/>
            <a:ext cx="2971792" cy="1057260"/>
          </a:xfrm>
        </p:spPr>
        <p:txBody>
          <a:bodyPr/>
          <a:lstStyle/>
          <a:p>
            <a:pPr eaLnBrk="1" hangingPunct="1"/>
            <a:endParaRPr lang="ru-RU" altLang="ru-RU" b="1" i="1" dirty="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628775"/>
            <a:ext cx="7010400" cy="41148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altLang="ru-RU" dirty="0" smtClean="0"/>
              <a:t>Без чего человек проживет меньше всего времени?</a:t>
            </a:r>
          </a:p>
          <a:p>
            <a:pPr marL="533400" indent="-533400" eaLnBrk="1" hangingPunct="1">
              <a:buFont typeface="Wingdings" pitchFamily="2" charset="2"/>
              <a:buAutoNum type="arabicPeriod" startAt="3"/>
              <a:defRPr/>
            </a:pPr>
            <a:endParaRPr lang="ru-RU" altLang="ru-RU" dirty="0" smtClean="0"/>
          </a:p>
          <a:p>
            <a:pPr marL="533400" indent="-533400" eaLnBrk="1" hangingPunct="1">
              <a:buFont typeface="Wingdings" pitchFamily="2" charset="2"/>
              <a:buNone/>
              <a:defRPr/>
            </a:pPr>
            <a:endParaRPr lang="ru-RU" altLang="ru-RU" dirty="0" smtClean="0"/>
          </a:p>
          <a:p>
            <a:pPr marL="933450" lvl="1" indent="-476250" eaLnBrk="1" hangingPunct="1">
              <a:defRPr/>
            </a:pPr>
            <a:r>
              <a:rPr lang="ru-RU" altLang="ru-RU" dirty="0" smtClean="0"/>
              <a:t>Без пищи</a:t>
            </a:r>
          </a:p>
          <a:p>
            <a:pPr marL="933450" lvl="1" indent="-476250" eaLnBrk="1" hangingPunct="1">
              <a:defRPr/>
            </a:pPr>
            <a:r>
              <a:rPr lang="ru-RU" altLang="ru-RU" dirty="0" smtClean="0"/>
              <a:t>Без воды</a:t>
            </a:r>
          </a:p>
          <a:p>
            <a:pPr marL="933450" lvl="1" indent="-476250" eaLnBrk="1" hangingPunct="1">
              <a:defRPr/>
            </a:pPr>
            <a:r>
              <a:rPr lang="ru-RU" altLang="ru-RU" dirty="0" smtClean="0"/>
              <a:t>Без воздуха</a:t>
            </a:r>
          </a:p>
          <a:p>
            <a:pPr marL="533400" indent="-533400" eaLnBrk="1" hangingPunct="1">
              <a:defRPr/>
            </a:pPr>
            <a:endParaRPr lang="ru-RU" altLang="ru-RU" dirty="0" smtClean="0"/>
          </a:p>
        </p:txBody>
      </p:sp>
      <p:pic>
        <p:nvPicPr>
          <p:cNvPr id="80900" name="Picture 4" descr="C:\Documents and Settings\oem\Рабочий стол\экология\картинка\загруженное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875" y="1908175"/>
            <a:ext cx="5472113" cy="444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b="1" i="1" dirty="0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713" y="1484313"/>
            <a:ext cx="7010400" cy="4114800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</a:pPr>
            <a:r>
              <a:rPr lang="ru-RU" altLang="ru-RU" dirty="0" smtClean="0"/>
              <a:t>Какая группа животных считается санитарами леса?</a:t>
            </a:r>
          </a:p>
          <a:p>
            <a:pPr marL="533400" indent="-533400" eaLnBrk="1" hangingPunct="1"/>
            <a:endParaRPr lang="ru-RU" altLang="ru-RU" dirty="0" smtClean="0"/>
          </a:p>
          <a:p>
            <a:pPr marL="533400" indent="-533400" eaLnBrk="1" hangingPunct="1"/>
            <a:endParaRPr lang="ru-RU" altLang="ru-RU" dirty="0" smtClean="0"/>
          </a:p>
          <a:p>
            <a:pPr marL="933450" lvl="1" indent="-476250" eaLnBrk="1" hangingPunct="1"/>
            <a:r>
              <a:rPr lang="ru-RU" altLang="ru-RU" dirty="0" smtClean="0"/>
              <a:t>Растительноядные</a:t>
            </a:r>
          </a:p>
          <a:p>
            <a:pPr marL="933450" lvl="1" indent="-476250" eaLnBrk="1" hangingPunct="1"/>
            <a:r>
              <a:rPr lang="ru-RU" altLang="ru-RU" dirty="0" smtClean="0"/>
              <a:t>Всеядные</a:t>
            </a:r>
          </a:p>
          <a:p>
            <a:pPr marL="933450" lvl="1" indent="-476250" eaLnBrk="1" hangingPunct="1"/>
            <a:r>
              <a:rPr lang="ru-RU" altLang="ru-RU" dirty="0" smtClean="0"/>
              <a:t>Хищные</a:t>
            </a:r>
            <a:r>
              <a:rPr lang="ru-RU" altLang="ru-RU" sz="2800" dirty="0" smtClean="0"/>
              <a:t> </a:t>
            </a:r>
          </a:p>
        </p:txBody>
      </p:sp>
      <p:pic>
        <p:nvPicPr>
          <p:cNvPr id="81924" name="Picture 4" descr="C:\Documents and Settings\oem\Рабочий стол\экология\картинка\загруженное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2738" y="2636838"/>
            <a:ext cx="6059487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1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Кимоно">
  <a:themeElements>
    <a:clrScheme name="Кимоно 1">
      <a:dk1>
        <a:srgbClr val="2F1311"/>
      </a:dk1>
      <a:lt1>
        <a:srgbClr val="C16059"/>
      </a:lt1>
      <a:dk2>
        <a:srgbClr val="F7D47D"/>
      </a:dk2>
      <a:lt2>
        <a:srgbClr val="000000"/>
      </a:lt2>
      <a:accent1>
        <a:srgbClr val="D5B781"/>
      </a:accent1>
      <a:accent2>
        <a:srgbClr val="79AF7D"/>
      </a:accent2>
      <a:accent3>
        <a:srgbClr val="DDB6B5"/>
      </a:accent3>
      <a:accent4>
        <a:srgbClr val="270E0D"/>
      </a:accent4>
      <a:accent5>
        <a:srgbClr val="E7D8C1"/>
      </a:accent5>
      <a:accent6>
        <a:srgbClr val="6D9E71"/>
      </a:accent6>
      <a:hlink>
        <a:srgbClr val="F0B854"/>
      </a:hlink>
      <a:folHlink>
        <a:srgbClr val="DC893E"/>
      </a:folHlink>
    </a:clrScheme>
    <a:fontScheme name="Кимоно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имоно 1">
        <a:dk1>
          <a:srgbClr val="2F1311"/>
        </a:dk1>
        <a:lt1>
          <a:srgbClr val="C16059"/>
        </a:lt1>
        <a:dk2>
          <a:srgbClr val="F7D47D"/>
        </a:dk2>
        <a:lt2>
          <a:srgbClr val="000000"/>
        </a:lt2>
        <a:accent1>
          <a:srgbClr val="D5B781"/>
        </a:accent1>
        <a:accent2>
          <a:srgbClr val="79AF7D"/>
        </a:accent2>
        <a:accent3>
          <a:srgbClr val="DDB6B5"/>
        </a:accent3>
        <a:accent4>
          <a:srgbClr val="270E0D"/>
        </a:accent4>
        <a:accent5>
          <a:srgbClr val="E7D8C1"/>
        </a:accent5>
        <a:accent6>
          <a:srgbClr val="6D9E71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2">
        <a:dk1>
          <a:srgbClr val="000000"/>
        </a:dk1>
        <a:lt1>
          <a:srgbClr val="FFFFFF"/>
        </a:lt1>
        <a:dk2>
          <a:srgbClr val="000000"/>
        </a:dk2>
        <a:lt2>
          <a:srgbClr val="F7D47D"/>
        </a:lt2>
        <a:accent1>
          <a:srgbClr val="C19341"/>
        </a:accent1>
        <a:accent2>
          <a:srgbClr val="60A265"/>
        </a:accent2>
        <a:accent3>
          <a:srgbClr val="AAAAAA"/>
        </a:accent3>
        <a:accent4>
          <a:srgbClr val="DADADA"/>
        </a:accent4>
        <a:accent5>
          <a:srgbClr val="DDC8B0"/>
        </a:accent5>
        <a:accent6>
          <a:srgbClr val="56925B"/>
        </a:accent6>
        <a:hlink>
          <a:srgbClr val="EB9F17"/>
        </a:hlink>
        <a:folHlink>
          <a:srgbClr val="CF76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3">
        <a:dk1>
          <a:srgbClr val="00002E"/>
        </a:dk1>
        <a:lt1>
          <a:srgbClr val="FFFFFF"/>
        </a:lt1>
        <a:dk2>
          <a:srgbClr val="003399"/>
        </a:dk2>
        <a:lt2>
          <a:srgbClr val="F4BC40"/>
        </a:lt2>
        <a:accent1>
          <a:srgbClr val="9280CC"/>
        </a:accent1>
        <a:accent2>
          <a:srgbClr val="BD51A1"/>
        </a:accent2>
        <a:accent3>
          <a:srgbClr val="AAADCA"/>
        </a:accent3>
        <a:accent4>
          <a:srgbClr val="DADADA"/>
        </a:accent4>
        <a:accent5>
          <a:srgbClr val="C7C0E2"/>
        </a:accent5>
        <a:accent6>
          <a:srgbClr val="AB4991"/>
        </a:accent6>
        <a:hlink>
          <a:srgbClr val="CC66FF"/>
        </a:hlink>
        <a:folHlink>
          <a:srgbClr val="824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4">
        <a:dk1>
          <a:srgbClr val="2F1311"/>
        </a:dk1>
        <a:lt1>
          <a:srgbClr val="7A8E9C"/>
        </a:lt1>
        <a:dk2>
          <a:srgbClr val="FDF4DF"/>
        </a:dk2>
        <a:lt2>
          <a:srgbClr val="3E4A52"/>
        </a:lt2>
        <a:accent1>
          <a:srgbClr val="81ABA0"/>
        </a:accent1>
        <a:accent2>
          <a:srgbClr val="CD817B"/>
        </a:accent2>
        <a:accent3>
          <a:srgbClr val="BEC6CB"/>
        </a:accent3>
        <a:accent4>
          <a:srgbClr val="270E0D"/>
        </a:accent4>
        <a:accent5>
          <a:srgbClr val="C1D2CD"/>
        </a:accent5>
        <a:accent6>
          <a:srgbClr val="BA746F"/>
        </a:accent6>
        <a:hlink>
          <a:srgbClr val="BEBC76"/>
        </a:hlink>
        <a:folHlink>
          <a:srgbClr val="668E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5">
        <a:dk1>
          <a:srgbClr val="2F1311"/>
        </a:dk1>
        <a:lt1>
          <a:srgbClr val="7A9C7C"/>
        </a:lt1>
        <a:dk2>
          <a:srgbClr val="FBEBC3"/>
        </a:dk2>
        <a:lt2>
          <a:srgbClr val="3C503D"/>
        </a:lt2>
        <a:accent1>
          <a:srgbClr val="D5B781"/>
        </a:accent1>
        <a:accent2>
          <a:srgbClr val="C16059"/>
        </a:accent2>
        <a:accent3>
          <a:srgbClr val="BECBBF"/>
        </a:accent3>
        <a:accent4>
          <a:srgbClr val="270E0D"/>
        </a:accent4>
        <a:accent5>
          <a:srgbClr val="E7D8C1"/>
        </a:accent5>
        <a:accent6>
          <a:srgbClr val="AF5650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6">
        <a:dk1>
          <a:srgbClr val="000000"/>
        </a:dk1>
        <a:lt1>
          <a:srgbClr val="D9EFE0"/>
        </a:lt1>
        <a:dk2>
          <a:srgbClr val="30605A"/>
        </a:dk2>
        <a:lt2>
          <a:srgbClr val="15331E"/>
        </a:lt2>
        <a:accent1>
          <a:srgbClr val="A4C6BA"/>
        </a:accent1>
        <a:accent2>
          <a:srgbClr val="558F7D"/>
        </a:accent2>
        <a:accent3>
          <a:srgbClr val="E9F6ED"/>
        </a:accent3>
        <a:accent4>
          <a:srgbClr val="000000"/>
        </a:accent4>
        <a:accent5>
          <a:srgbClr val="CFDFD9"/>
        </a:accent5>
        <a:accent6>
          <a:srgbClr val="4C8171"/>
        </a:accent6>
        <a:hlink>
          <a:srgbClr val="C1C177"/>
        </a:hlink>
        <a:folHlink>
          <a:srgbClr val="A08F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7">
        <a:dk1>
          <a:srgbClr val="2F1311"/>
        </a:dk1>
        <a:lt1>
          <a:srgbClr val="CFC7B5"/>
        </a:lt1>
        <a:dk2>
          <a:srgbClr val="853F35"/>
        </a:dk2>
        <a:lt2>
          <a:srgbClr val="8E7F5E"/>
        </a:lt2>
        <a:accent1>
          <a:srgbClr val="EBD2A5"/>
        </a:accent1>
        <a:accent2>
          <a:srgbClr val="A5C9A8"/>
        </a:accent2>
        <a:accent3>
          <a:srgbClr val="E4E0D7"/>
        </a:accent3>
        <a:accent4>
          <a:srgbClr val="270E0D"/>
        </a:accent4>
        <a:accent5>
          <a:srgbClr val="F3E5CF"/>
        </a:accent5>
        <a:accent6>
          <a:srgbClr val="95B698"/>
        </a:accent6>
        <a:hlink>
          <a:srgbClr val="C68510"/>
        </a:hlink>
        <a:folHlink>
          <a:srgbClr val="E5A8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8">
        <a:dk1>
          <a:srgbClr val="000000"/>
        </a:dk1>
        <a:lt1>
          <a:srgbClr val="F0EED8"/>
        </a:lt1>
        <a:dk2>
          <a:srgbClr val="666729"/>
        </a:dk2>
        <a:lt2>
          <a:srgbClr val="3F3B19"/>
        </a:lt2>
        <a:accent1>
          <a:srgbClr val="E9D47D"/>
        </a:accent1>
        <a:accent2>
          <a:srgbClr val="D4DD91"/>
        </a:accent2>
        <a:accent3>
          <a:srgbClr val="F6F5E9"/>
        </a:accent3>
        <a:accent4>
          <a:srgbClr val="000000"/>
        </a:accent4>
        <a:accent5>
          <a:srgbClr val="F2E6BF"/>
        </a:accent5>
        <a:accent6>
          <a:srgbClr val="C0C883"/>
        </a:accent6>
        <a:hlink>
          <a:srgbClr val="9D943F"/>
        </a:hlink>
        <a:folHlink>
          <a:srgbClr val="C9C1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ершина горы">
  <a:themeElements>
    <a:clrScheme name="Вершина горы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Вершина горы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Вершина горы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Равновесие">
  <a:themeElements>
    <a:clrScheme name="Равновесие 1">
      <a:dk1>
        <a:srgbClr val="663300"/>
      </a:dk1>
      <a:lt1>
        <a:srgbClr val="FFFFFF"/>
      </a:lt1>
      <a:dk2>
        <a:srgbClr val="996600"/>
      </a:dk2>
      <a:lt2>
        <a:srgbClr val="DBBD71"/>
      </a:lt2>
      <a:accent1>
        <a:srgbClr val="F8A500"/>
      </a:accent1>
      <a:accent2>
        <a:srgbClr val="808000"/>
      </a:accent2>
      <a:accent3>
        <a:srgbClr val="CAB8AA"/>
      </a:accent3>
      <a:accent4>
        <a:srgbClr val="DADADA"/>
      </a:accent4>
      <a:accent5>
        <a:srgbClr val="FBCFAA"/>
      </a:accent5>
      <a:accent6>
        <a:srgbClr val="737300"/>
      </a:accent6>
      <a:hlink>
        <a:srgbClr val="FFCC66"/>
      </a:hlink>
      <a:folHlink>
        <a:srgbClr val="CCA500"/>
      </a:folHlink>
    </a:clrScheme>
    <a:fontScheme name="Равновесие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вновесие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вновесие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План">
  <a:themeElements>
    <a:clrScheme name="План 8">
      <a:dk1>
        <a:srgbClr val="000000"/>
      </a:dk1>
      <a:lt1>
        <a:srgbClr val="FFFFFF"/>
      </a:lt1>
      <a:dk2>
        <a:srgbClr val="8C0039"/>
      </a:dk2>
      <a:lt2>
        <a:srgbClr val="660066"/>
      </a:lt2>
      <a:accent1>
        <a:srgbClr val="C58BF9"/>
      </a:accent1>
      <a:accent2>
        <a:srgbClr val="9966FF"/>
      </a:accent2>
      <a:accent3>
        <a:srgbClr val="FFFFFF"/>
      </a:accent3>
      <a:accent4>
        <a:srgbClr val="000000"/>
      </a:accent4>
      <a:accent5>
        <a:srgbClr val="DFC4FB"/>
      </a:accent5>
      <a:accent6>
        <a:srgbClr val="8A5CE7"/>
      </a:accent6>
      <a:hlink>
        <a:srgbClr val="E4005C"/>
      </a:hlink>
      <a:folHlink>
        <a:srgbClr val="C36C03"/>
      </a:folHlink>
    </a:clrScheme>
    <a:fontScheme name="План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лан 1">
        <a:dk1>
          <a:srgbClr val="777777"/>
        </a:dk1>
        <a:lt1>
          <a:srgbClr val="FFFFFF"/>
        </a:lt1>
        <a:dk2>
          <a:srgbClr val="333333"/>
        </a:dk2>
        <a:lt2>
          <a:srgbClr val="FFF4C3"/>
        </a:lt2>
        <a:accent1>
          <a:srgbClr val="C892FA"/>
        </a:accent1>
        <a:accent2>
          <a:srgbClr val="9966FF"/>
        </a:accent2>
        <a:accent3>
          <a:srgbClr val="ADADAD"/>
        </a:accent3>
        <a:accent4>
          <a:srgbClr val="DADADA"/>
        </a:accent4>
        <a:accent5>
          <a:srgbClr val="E0C7FC"/>
        </a:accent5>
        <a:accent6>
          <a:srgbClr val="8A5CE7"/>
        </a:accent6>
        <a:hlink>
          <a:srgbClr val="E4005C"/>
        </a:hlink>
        <a:folHlink>
          <a:srgbClr val="DC7A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2">
        <a:dk1>
          <a:srgbClr val="1C1C1C"/>
        </a:dk1>
        <a:lt1>
          <a:srgbClr val="FFFFFF"/>
        </a:lt1>
        <a:dk2>
          <a:srgbClr val="5F5F5F"/>
        </a:dk2>
        <a:lt2>
          <a:srgbClr val="FFFFCC"/>
        </a:lt2>
        <a:accent1>
          <a:srgbClr val="4A5B64"/>
        </a:accent1>
        <a:accent2>
          <a:srgbClr val="AF9387"/>
        </a:accent2>
        <a:accent3>
          <a:srgbClr val="B6B6B6"/>
        </a:accent3>
        <a:accent4>
          <a:srgbClr val="DADADA"/>
        </a:accent4>
        <a:accent5>
          <a:srgbClr val="B1B5B8"/>
        </a:accent5>
        <a:accent6>
          <a:srgbClr val="9E857A"/>
        </a:accent6>
        <a:hlink>
          <a:srgbClr val="F3C43F"/>
        </a:hlink>
        <a:folHlink>
          <a:srgbClr val="66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3">
        <a:dk1>
          <a:srgbClr val="4D4D4D"/>
        </a:dk1>
        <a:lt1>
          <a:srgbClr val="FFFFFF"/>
        </a:lt1>
        <a:dk2>
          <a:srgbClr val="666699"/>
        </a:dk2>
        <a:lt2>
          <a:srgbClr val="FFFFCC"/>
        </a:lt2>
        <a:accent1>
          <a:srgbClr val="8D8DB3"/>
        </a:accent1>
        <a:accent2>
          <a:srgbClr val="7A25D7"/>
        </a:accent2>
        <a:accent3>
          <a:srgbClr val="B8B8CA"/>
        </a:accent3>
        <a:accent4>
          <a:srgbClr val="DADADA"/>
        </a:accent4>
        <a:accent5>
          <a:srgbClr val="C5C5D6"/>
        </a:accent5>
        <a:accent6>
          <a:srgbClr val="6E20C3"/>
        </a:accent6>
        <a:hlink>
          <a:srgbClr val="66CCFF"/>
        </a:hlink>
        <a:folHlink>
          <a:srgbClr val="3333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4">
        <a:dk1>
          <a:srgbClr val="10187C"/>
        </a:dk1>
        <a:lt1>
          <a:srgbClr val="F8F8F8"/>
        </a:lt1>
        <a:dk2>
          <a:srgbClr val="538DC7"/>
        </a:dk2>
        <a:lt2>
          <a:srgbClr val="CCECFF"/>
        </a:lt2>
        <a:accent1>
          <a:srgbClr val="879EC7"/>
        </a:accent1>
        <a:accent2>
          <a:srgbClr val="461B8B"/>
        </a:accent2>
        <a:accent3>
          <a:srgbClr val="B3C5E0"/>
        </a:accent3>
        <a:accent4>
          <a:srgbClr val="D4D4D4"/>
        </a:accent4>
        <a:accent5>
          <a:srgbClr val="C3CCE0"/>
        </a:accent5>
        <a:accent6>
          <a:srgbClr val="3F177D"/>
        </a:accent6>
        <a:hlink>
          <a:srgbClr val="0000FF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5">
        <a:dk1>
          <a:srgbClr val="002F2E"/>
        </a:dk1>
        <a:lt1>
          <a:srgbClr val="FFFFFF"/>
        </a:lt1>
        <a:dk2>
          <a:srgbClr val="008080"/>
        </a:dk2>
        <a:lt2>
          <a:srgbClr val="FFFFCC"/>
        </a:lt2>
        <a:accent1>
          <a:srgbClr val="0E6A52"/>
        </a:accent1>
        <a:accent2>
          <a:srgbClr val="3553A7"/>
        </a:accent2>
        <a:accent3>
          <a:srgbClr val="AAC0C0"/>
        </a:accent3>
        <a:accent4>
          <a:srgbClr val="DADADA"/>
        </a:accent4>
        <a:accent5>
          <a:srgbClr val="AAB9B3"/>
        </a:accent5>
        <a:accent6>
          <a:srgbClr val="2F4A97"/>
        </a:accent6>
        <a:hlink>
          <a:srgbClr val="1ACE9F"/>
        </a:hlink>
        <a:folHlink>
          <a:srgbClr val="B5B5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6">
        <a:dk1>
          <a:srgbClr val="000000"/>
        </a:dk1>
        <a:lt1>
          <a:srgbClr val="E3FFFF"/>
        </a:lt1>
        <a:dk2>
          <a:srgbClr val="4400A8"/>
        </a:dk2>
        <a:lt2>
          <a:srgbClr val="005452"/>
        </a:lt2>
        <a:accent1>
          <a:srgbClr val="92CAC9"/>
        </a:accent1>
        <a:accent2>
          <a:srgbClr val="009999"/>
        </a:accent2>
        <a:accent3>
          <a:srgbClr val="EFFFFF"/>
        </a:accent3>
        <a:accent4>
          <a:srgbClr val="000000"/>
        </a:accent4>
        <a:accent5>
          <a:srgbClr val="C7E1E1"/>
        </a:accent5>
        <a:accent6>
          <a:srgbClr val="008A8A"/>
        </a:accent6>
        <a:hlink>
          <a:srgbClr val="187C16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 7">
        <a:dk1>
          <a:srgbClr val="000000"/>
        </a:dk1>
        <a:lt1>
          <a:srgbClr val="CCFF99"/>
        </a:lt1>
        <a:dk2>
          <a:srgbClr val="CC99FF"/>
        </a:dk2>
        <a:lt2>
          <a:srgbClr val="1B3600"/>
        </a:lt2>
        <a:accent1>
          <a:srgbClr val="009900"/>
        </a:accent1>
        <a:accent2>
          <a:srgbClr val="B7CA02"/>
        </a:accent2>
        <a:accent3>
          <a:srgbClr val="E2FFCA"/>
        </a:accent3>
        <a:accent4>
          <a:srgbClr val="000000"/>
        </a:accent4>
        <a:accent5>
          <a:srgbClr val="AACAAA"/>
        </a:accent5>
        <a:accent6>
          <a:srgbClr val="A6B702"/>
        </a:accent6>
        <a:hlink>
          <a:srgbClr val="FFCC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 8">
        <a:dk1>
          <a:srgbClr val="000000"/>
        </a:dk1>
        <a:lt1>
          <a:srgbClr val="FFFFFF"/>
        </a:lt1>
        <a:dk2>
          <a:srgbClr val="8C0039"/>
        </a:dk2>
        <a:lt2>
          <a:srgbClr val="660066"/>
        </a:lt2>
        <a:accent1>
          <a:srgbClr val="C58BF9"/>
        </a:accent1>
        <a:accent2>
          <a:srgbClr val="9966FF"/>
        </a:accent2>
        <a:accent3>
          <a:srgbClr val="FFFFFF"/>
        </a:accent3>
        <a:accent4>
          <a:srgbClr val="000000"/>
        </a:accent4>
        <a:accent5>
          <a:srgbClr val="DFC4FB"/>
        </a:accent5>
        <a:accent6>
          <a:srgbClr val="8A5CE7"/>
        </a:accent6>
        <a:hlink>
          <a:srgbClr val="E4005C"/>
        </a:hlink>
        <a:folHlink>
          <a:srgbClr val="C36C0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Палитра">
  <a:themeElements>
    <a:clrScheme name="Палитра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Палит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литра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Профиль">
  <a:themeElements>
    <a:clrScheme name="Профиль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Профиль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рофиль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филь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Трава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Точки">
  <a:themeElements>
    <a:clrScheme name="Точки 2">
      <a:dk1>
        <a:srgbClr val="5B5B89"/>
      </a:dk1>
      <a:lt1>
        <a:srgbClr val="FFFFFF"/>
      </a:lt1>
      <a:dk2>
        <a:srgbClr val="666699"/>
      </a:dk2>
      <a:lt2>
        <a:srgbClr val="DFDEF6"/>
      </a:lt2>
      <a:accent1>
        <a:srgbClr val="6666FF"/>
      </a:accent1>
      <a:accent2>
        <a:srgbClr val="52527C"/>
      </a:accent2>
      <a:accent3>
        <a:srgbClr val="B8B8CA"/>
      </a:accent3>
      <a:accent4>
        <a:srgbClr val="DADADA"/>
      </a:accent4>
      <a:accent5>
        <a:srgbClr val="B8B8FF"/>
      </a:accent5>
      <a:accent6>
        <a:srgbClr val="494970"/>
      </a:accent6>
      <a:hlink>
        <a:srgbClr val="9999FF"/>
      </a:hlink>
      <a:folHlink>
        <a:srgbClr val="CCCCFF"/>
      </a:folHlink>
    </a:clrScheme>
    <a:fontScheme name="Точк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очки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очки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очки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483</TotalTime>
  <Words>739</Words>
  <Application>Microsoft Office PowerPoint</Application>
  <PresentationFormat>Экран (4:3)</PresentationFormat>
  <Paragraphs>146</Paragraphs>
  <Slides>30</Slides>
  <Notes>3</Notes>
  <HiddenSlides>1</HiddenSlides>
  <MMClips>0</MMClips>
  <ScaleCrop>false</ScaleCrop>
  <HeadingPairs>
    <vt:vector size="4" baseType="variant">
      <vt:variant>
        <vt:lpstr>Тема</vt:lpstr>
      </vt:variant>
      <vt:variant>
        <vt:i4>11</vt:i4>
      </vt:variant>
      <vt:variant>
        <vt:lpstr>Заголовки слайдов</vt:lpstr>
      </vt:variant>
      <vt:variant>
        <vt:i4>30</vt:i4>
      </vt:variant>
    </vt:vector>
  </HeadingPairs>
  <TitlesOfParts>
    <vt:vector size="41" baseType="lpstr">
      <vt:lpstr>Тема1</vt:lpstr>
      <vt:lpstr>Вершина горы</vt:lpstr>
      <vt:lpstr>Равновесие</vt:lpstr>
      <vt:lpstr>Пиксел</vt:lpstr>
      <vt:lpstr>План</vt:lpstr>
      <vt:lpstr>Палитра</vt:lpstr>
      <vt:lpstr>Профиль</vt:lpstr>
      <vt:lpstr>Трава</vt:lpstr>
      <vt:lpstr>Точки</vt:lpstr>
      <vt:lpstr>Текстура</vt:lpstr>
      <vt:lpstr>Кимоно</vt:lpstr>
      <vt:lpstr>Презентация PowerPoint</vt:lpstr>
      <vt:lpstr>Презентация PowerPoint</vt:lpstr>
      <vt:lpstr>       Цель. Сформировать у учащихся представление о формах взаимодействия природы и общества; систематизировать знания о географической среде как сфере взаимодействия общества и природы; углубить систему знаний о природных ресурсах; способствовать развитию экологического мышления учащихся.  Задачи урока: систематизировать знания по теме; подвести обучающихся к пониманию взаимосвязи человека и природы и необходимости защиты окружающей среды; совершенствовать и систематизировать умения: осмысливать теоретический материал; способствовать воспитанию у обучающихся любви и уважения к природе, экологической культуры.  Тип урока: урок систематизации и обобщения знаний и умений Вид урока: комбинированный </vt:lpstr>
      <vt:lpstr>Разминка</vt:lpstr>
      <vt:lpstr>Разминка</vt:lpstr>
      <vt:lpstr>Разминка</vt:lpstr>
      <vt:lpstr>Разминка </vt:lpstr>
      <vt:lpstr>Презентация PowerPoint</vt:lpstr>
      <vt:lpstr>Презентация PowerPoint</vt:lpstr>
      <vt:lpstr>Презентация PowerPoint</vt:lpstr>
      <vt:lpstr>Окружающая среда-</vt:lpstr>
      <vt:lpstr>История человеческого общества – это история взаимодействия человека с природой, процесс «обмена веществ» между ними.</vt:lpstr>
      <vt:lpstr>Природопользование – совокупность мер, предпринимаемых обществом с целью изучения, охраны, освоения и преобразования окружающей среды.</vt:lpstr>
      <vt:lpstr>Презентация PowerPoint</vt:lpstr>
      <vt:lpstr>Состояние природной среды бывает</vt:lpstr>
      <vt:lpstr>Презентация PowerPoint</vt:lpstr>
      <vt:lpstr>Презентация PowerPoint</vt:lpstr>
      <vt:lpstr>Установите соответствие между социальными фактами и направлениями влияния общества на природу:</vt:lpstr>
      <vt:lpstr>П Р О В Е Р Ь  С Е Б Я </vt:lpstr>
      <vt:lpstr>Загадки. Какие природные ресурсы спрятаны за этими загадками?</vt:lpstr>
      <vt:lpstr>Презентация PowerPoint</vt:lpstr>
      <vt:lpstr>Презентация PowerPoint</vt:lpstr>
      <vt:lpstr>3. Какое высказывание верно?</vt:lpstr>
      <vt:lpstr>Презентация PowerPoint</vt:lpstr>
      <vt:lpstr>Презентация PowerPoint</vt:lpstr>
      <vt:lpstr>Презентация PowerPoint</vt:lpstr>
      <vt:lpstr>У человечества  два пути освоения планеты:</vt:lpstr>
      <vt:lpstr>Сохрани мир вокруг себя</vt:lpstr>
      <vt:lpstr>Спасибо за урок.</vt:lpstr>
      <vt:lpstr>Придумайте слоганы(призывы) для плакатов, которые можно поставить на берегу водоёма, чтобы люди бережно относились к воде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Взаимодействие общества и природы</dc:title>
  <dc:creator>1</dc:creator>
  <cp:lastModifiedBy>0000</cp:lastModifiedBy>
  <cp:revision>46</cp:revision>
  <dcterms:created xsi:type="dcterms:W3CDTF">2013-03-04T08:37:01Z</dcterms:created>
  <dcterms:modified xsi:type="dcterms:W3CDTF">2020-05-17T13:37:16Z</dcterms:modified>
</cp:coreProperties>
</file>