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23762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Ф..соль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С..лат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К..пуста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Р..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стительное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(масло)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К..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стрюля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По какому принципу сгруппированы слова?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1196752"/>
            <a:ext cx="2304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С..</a:t>
            </a:r>
            <a:r>
              <a:rPr lang="ru-RU" sz="2800" b="1" dirty="0" err="1" smtClean="0"/>
              <a:t>льд</a:t>
            </a:r>
            <a:r>
              <a:rPr lang="ru-RU" sz="2800" b="1" dirty="0" smtClean="0"/>
              <a:t>..рей</a:t>
            </a:r>
          </a:p>
          <a:p>
            <a:r>
              <a:rPr lang="ru-RU" sz="2800" b="1" dirty="0" smtClean="0"/>
              <a:t>Вин..гр..т</a:t>
            </a:r>
          </a:p>
          <a:p>
            <a:r>
              <a:rPr lang="ru-RU" sz="2800" b="1" dirty="0" smtClean="0"/>
              <a:t>Скат..</a:t>
            </a:r>
            <a:r>
              <a:rPr lang="ru-RU" sz="2800" b="1" dirty="0" err="1" smtClean="0"/>
              <a:t>рть</a:t>
            </a:r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72200" y="1268760"/>
            <a:ext cx="2304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М..</a:t>
            </a:r>
            <a:r>
              <a:rPr lang="ru-RU" sz="2800" b="1" dirty="0" err="1" smtClean="0">
                <a:solidFill>
                  <a:srgbClr val="C00000"/>
                </a:solidFill>
              </a:rPr>
              <a:t>рковь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К..</a:t>
            </a:r>
            <a:r>
              <a:rPr lang="ru-RU" sz="2800" b="1" dirty="0" err="1" smtClean="0">
                <a:solidFill>
                  <a:srgbClr val="C00000"/>
                </a:solidFill>
              </a:rPr>
              <a:t>тлета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err="1" smtClean="0">
                <a:solidFill>
                  <a:srgbClr val="C00000"/>
                </a:solidFill>
              </a:rPr>
              <a:t>Ск</a:t>
            </a:r>
            <a:r>
              <a:rPr lang="ru-RU" sz="2800" b="1" dirty="0" smtClean="0">
                <a:solidFill>
                  <a:srgbClr val="C00000"/>
                </a:solidFill>
              </a:rPr>
              <a:t>..в..р..да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raskraska.narod.ru/azbuka/a-c.gif"/>
          <p:cNvPicPr>
            <a:picLocks noChangeAspect="1" noChangeArrowheads="1"/>
          </p:cNvPicPr>
          <p:nvPr/>
        </p:nvPicPr>
        <p:blipFill>
          <a:blip r:embed="rId2" cstate="print"/>
          <a:srcRect l="10811" t="22477" r="13514" b="22176"/>
          <a:stretch>
            <a:fillRect/>
          </a:stretch>
        </p:blipFill>
        <p:spPr bwMode="auto">
          <a:xfrm>
            <a:off x="467544" y="4005064"/>
            <a:ext cx="1440160" cy="1491594"/>
          </a:xfrm>
          <a:prstGeom prst="rect">
            <a:avLst/>
          </a:prstGeom>
          <a:noFill/>
        </p:spPr>
      </p:pic>
      <p:pic>
        <p:nvPicPr>
          <p:cNvPr id="3076" name="Picture 4" descr="http://www.online-azbuka.ru/image/bukv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852936"/>
            <a:ext cx="3744416" cy="2240249"/>
          </a:xfrm>
          <a:prstGeom prst="rect">
            <a:avLst/>
          </a:prstGeom>
          <a:noFill/>
        </p:spPr>
      </p:pic>
      <p:pic>
        <p:nvPicPr>
          <p:cNvPr id="3078" name="Picture 6" descr="http://schoolsclass.com.ua/grebnyova/wp-content/uploads/2014/10/o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501008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37444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Выспаться, сушиться, нравлюсь, гордилась, коснулся, зацветаешь, спрячься, </a:t>
            </a:r>
          </a:p>
          <a:p>
            <a:r>
              <a:rPr lang="ru-RU" sz="4000" dirty="0" smtClean="0"/>
              <a:t>решили.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26064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Морфемный разбор глагола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http://2.bp.blogspot.com/-5OfaKo1tNs4/ToWDooNHd7I/AAAAAAAAApI/z2fvJUjdAg8/s1600/Poriadok_razbora_slova_po_sostavu.jpg"/>
          <p:cNvPicPr>
            <a:picLocks noChangeAspect="1" noChangeArrowheads="1"/>
          </p:cNvPicPr>
          <p:nvPr/>
        </p:nvPicPr>
        <p:blipFill>
          <a:blip r:embed="rId2" cstate="print"/>
          <a:srcRect r="51331" b="9788"/>
          <a:stretch>
            <a:fillRect/>
          </a:stretch>
        </p:blipFill>
        <p:spPr bwMode="auto">
          <a:xfrm>
            <a:off x="4860032" y="908720"/>
            <a:ext cx="3930842" cy="5264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Вставьте пропущенные буквы.</a:t>
            </a:r>
          </a:p>
          <a:p>
            <a:r>
              <a:rPr lang="ru-RU" sz="3200" dirty="0" smtClean="0"/>
              <a:t>а) </a:t>
            </a:r>
            <a:r>
              <a:rPr lang="ru-RU" sz="3200" dirty="0" err="1" smtClean="0"/>
              <a:t>Вышл</a:t>
            </a:r>
            <a:r>
              <a:rPr lang="ru-RU" sz="3200" dirty="0" smtClean="0"/>
              <a:t>…те нужные мне книги. </a:t>
            </a:r>
          </a:p>
          <a:p>
            <a:r>
              <a:rPr lang="ru-RU" sz="3200" dirty="0" smtClean="0"/>
              <a:t>Если </a:t>
            </a:r>
            <a:r>
              <a:rPr lang="ru-RU" sz="3200" dirty="0" err="1" smtClean="0"/>
              <a:t>вышл</a:t>
            </a:r>
            <a:r>
              <a:rPr lang="ru-RU" sz="3200" dirty="0" smtClean="0"/>
              <a:t>…те в ближайшие дни, я получу их своевременно.</a:t>
            </a:r>
          </a:p>
          <a:p>
            <a:r>
              <a:rPr lang="ru-RU" sz="3200" dirty="0" smtClean="0"/>
              <a:t>б) </a:t>
            </a:r>
            <a:r>
              <a:rPr lang="ru-RU" sz="3200" dirty="0" err="1" smtClean="0"/>
              <a:t>Вытр</a:t>
            </a:r>
            <a:r>
              <a:rPr lang="ru-RU" sz="3200" dirty="0" smtClean="0"/>
              <a:t>…те пыль с письменного стола. </a:t>
            </a:r>
          </a:p>
          <a:p>
            <a:r>
              <a:rPr lang="ru-RU" sz="3200" dirty="0" smtClean="0"/>
              <a:t>Когда </a:t>
            </a:r>
            <a:r>
              <a:rPr lang="ru-RU" sz="3200" dirty="0" err="1" smtClean="0"/>
              <a:t>вытр</a:t>
            </a:r>
            <a:r>
              <a:rPr lang="ru-RU" sz="3200" dirty="0" smtClean="0"/>
              <a:t>…те, возьмите лист бумаги и </a:t>
            </a:r>
            <a:r>
              <a:rPr lang="ru-RU" sz="3200" dirty="0" err="1" smtClean="0"/>
              <a:t>напиш</a:t>
            </a:r>
            <a:r>
              <a:rPr lang="ru-RU" sz="3200" dirty="0" smtClean="0"/>
              <a:t>…те ответное письмо.</a:t>
            </a:r>
          </a:p>
          <a:p>
            <a:r>
              <a:rPr lang="ru-RU" sz="3200" dirty="0" smtClean="0"/>
              <a:t>в) Если дверь будет заперта, </a:t>
            </a:r>
            <a:r>
              <a:rPr lang="ru-RU" sz="3200" dirty="0" err="1" smtClean="0"/>
              <a:t>стукн</a:t>
            </a:r>
            <a:r>
              <a:rPr lang="ru-RU" sz="3200" dirty="0" smtClean="0"/>
              <a:t>…те в неё. Как только </a:t>
            </a:r>
            <a:r>
              <a:rPr lang="ru-RU" sz="3200" dirty="0" err="1" smtClean="0"/>
              <a:t>стукн</a:t>
            </a:r>
            <a:r>
              <a:rPr lang="ru-RU" sz="3200" dirty="0" smtClean="0"/>
              <a:t>…те, вам откроют.</a:t>
            </a:r>
          </a:p>
          <a:p>
            <a:r>
              <a:rPr lang="ru-RU" sz="3200" dirty="0" smtClean="0"/>
              <a:t>г) </a:t>
            </a:r>
            <a:r>
              <a:rPr lang="ru-RU" sz="3200" dirty="0" err="1" smtClean="0"/>
              <a:t>Умолкн</a:t>
            </a:r>
            <a:r>
              <a:rPr lang="ru-RU" sz="3200" dirty="0" smtClean="0"/>
              <a:t>…те хоть на минуту. </a:t>
            </a:r>
          </a:p>
          <a:p>
            <a:r>
              <a:rPr lang="ru-RU" sz="3200" dirty="0" smtClean="0"/>
              <a:t>Пока не </a:t>
            </a:r>
            <a:r>
              <a:rPr lang="ru-RU" sz="3200" dirty="0" err="1" smtClean="0"/>
              <a:t>умолкн</a:t>
            </a:r>
            <a:r>
              <a:rPr lang="ru-RU" sz="3200" dirty="0" smtClean="0"/>
              <a:t>…те, я рассказывать не стану.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908720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412776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348880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852936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284984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3789040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4293096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4797152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5301208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2-tub-ru.yandex.net/i?id=51fa3da57efbc46591576253b44d554c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6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otvet.imgsmail.ru/download/01edd1a26fd0b18eece9107d06f5c0e6_i-16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900igr.net/datas/russkij-jazyk/Predlozhenija-s-bezlichnymi-glagolami/0004-004-Sintaksicheskaja-r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153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Серёга</dc:creator>
  <cp:lastModifiedBy>Windows User</cp:lastModifiedBy>
  <cp:revision>5</cp:revision>
  <dcterms:created xsi:type="dcterms:W3CDTF">2016-05-03T13:56:43Z</dcterms:created>
  <dcterms:modified xsi:type="dcterms:W3CDTF">2016-05-31T12:12:11Z</dcterms:modified>
</cp:coreProperties>
</file>