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Нохчийн</a:t>
            </a:r>
            <a:r>
              <a:rPr lang="ru-RU" dirty="0" smtClean="0"/>
              <a:t> </a:t>
            </a:r>
            <a:r>
              <a:rPr lang="ru-RU" dirty="0" err="1" smtClean="0"/>
              <a:t>мотт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5 класс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Ткъалаг1а май</a:t>
            </a:r>
          </a:p>
          <a:p>
            <a:r>
              <a:rPr lang="ru-RU" dirty="0" err="1" smtClean="0"/>
              <a:t>Талламан</a:t>
            </a:r>
            <a:r>
              <a:rPr lang="ru-RU" dirty="0" smtClean="0"/>
              <a:t> </a:t>
            </a:r>
            <a:r>
              <a:rPr lang="ru-RU" dirty="0" err="1" smtClean="0"/>
              <a:t>болх</a:t>
            </a:r>
            <a:endParaRPr lang="ru-RU" dirty="0" smtClean="0"/>
          </a:p>
          <a:p>
            <a:r>
              <a:rPr lang="ru-RU" dirty="0" smtClean="0"/>
              <a:t>Б1аьсте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Хала </a:t>
            </a:r>
            <a:r>
              <a:rPr lang="ru-RU" dirty="0" err="1" smtClean="0"/>
              <a:t>дешнаш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Т1аьххьара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Боккха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Аг1орхьа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Нисъелла</a:t>
            </a:r>
            <a:r>
              <a:rPr lang="ru-RU" dirty="0" smtClean="0"/>
              <a:t> 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Кхиъначу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err="1" smtClean="0"/>
              <a:t>Юккъехь</a:t>
            </a:r>
            <a:endParaRPr lang="ru-RU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1071546"/>
          <a:ext cx="9115704" cy="4881722"/>
        </p:xfrm>
        <a:graphic>
          <a:graphicData uri="http://schemas.openxmlformats.org/presentationml/2006/ole">
            <p:oleObj spid="_x0000_s1026" name="Объект упаковщика для оболочки" showAsIcon="1" r:id="rId3" imgW="915480" imgH="491040" progId="Package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79730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1. </a:t>
            </a:r>
            <a:r>
              <a:rPr lang="ru-RU" dirty="0" err="1" smtClean="0"/>
              <a:t>Хьалхара</a:t>
            </a:r>
            <a:r>
              <a:rPr lang="ru-RU" dirty="0" smtClean="0"/>
              <a:t> </a:t>
            </a:r>
            <a:r>
              <a:rPr lang="ru-RU" dirty="0" err="1" smtClean="0"/>
              <a:t>предложени</a:t>
            </a:r>
            <a:r>
              <a:rPr lang="ru-RU" dirty="0" smtClean="0"/>
              <a:t> морфологически </a:t>
            </a:r>
            <a:r>
              <a:rPr lang="ru-RU" dirty="0" err="1" smtClean="0"/>
              <a:t>къастор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</a:t>
            </a:r>
            <a:r>
              <a:rPr lang="ru-RU" dirty="0" err="1" smtClean="0"/>
              <a:t>Язйинарг</a:t>
            </a:r>
            <a:r>
              <a:rPr lang="ru-RU" dirty="0" smtClean="0"/>
              <a:t> </a:t>
            </a:r>
            <a:r>
              <a:rPr lang="ru-RU" dirty="0" err="1" smtClean="0"/>
              <a:t>таллар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PresentationFormat>Экран (4:3)</PresentationFormat>
  <Paragraphs>12</Paragraphs>
  <Slides>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6" baseType="lpstr">
      <vt:lpstr>Тема Office</vt:lpstr>
      <vt:lpstr>Пакет</vt:lpstr>
      <vt:lpstr>Нохчийн мотт 5 класс</vt:lpstr>
      <vt:lpstr>Хала дешнаш</vt:lpstr>
      <vt:lpstr>Слайд 3</vt:lpstr>
      <vt:lpstr>1. Хьалхара предложени морфологически къастор 2. Язйинарг таллар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Нохчийн мотт 5 класс</dc:title>
  <dc:creator>ас</dc:creator>
  <cp:lastModifiedBy>Пользователь Windows</cp:lastModifiedBy>
  <cp:revision>1</cp:revision>
  <dcterms:created xsi:type="dcterms:W3CDTF">2020-05-17T20:24:33Z</dcterms:created>
  <dcterms:modified xsi:type="dcterms:W3CDTF">2020-05-17T20:31:54Z</dcterms:modified>
</cp:coreProperties>
</file>