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4.jp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image" Target="../media/image25.jp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image" Target="../media/image50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47CC7E-D5E1-49E9-8431-65640B402783}" type="doc">
      <dgm:prSet loTypeId="urn:microsoft.com/office/officeart/2005/8/layout/architecture+Icon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E276F3-20D3-415C-B3C7-5C7CFF85EB54}">
      <dgm:prSet phldrT="[Текст]"/>
      <dgm:spPr/>
      <dgm:t>
        <a:bodyPr/>
        <a:lstStyle/>
        <a:p>
          <a:r>
            <a:rPr lang="ru-RU" dirty="0" smtClean="0"/>
            <a:t>блага</a:t>
          </a:r>
          <a:endParaRPr lang="ru-RU" dirty="0"/>
        </a:p>
      </dgm:t>
    </dgm:pt>
    <dgm:pt modelId="{DD71BB0D-A1EF-411E-A1DA-B0A6E33DC40B}" type="parTrans" cxnId="{2948A04B-51E0-453E-8104-175A6B3E3E29}">
      <dgm:prSet/>
      <dgm:spPr/>
      <dgm:t>
        <a:bodyPr/>
        <a:lstStyle/>
        <a:p>
          <a:endParaRPr lang="ru-RU"/>
        </a:p>
      </dgm:t>
    </dgm:pt>
    <dgm:pt modelId="{680D554D-132C-4F6E-A306-AF33FF187E10}" type="sibTrans" cxnId="{2948A04B-51E0-453E-8104-175A6B3E3E29}">
      <dgm:prSet/>
      <dgm:spPr/>
      <dgm:t>
        <a:bodyPr/>
        <a:lstStyle/>
        <a:p>
          <a:endParaRPr lang="ru-RU"/>
        </a:p>
      </dgm:t>
    </dgm:pt>
    <dgm:pt modelId="{CC630CF3-4857-49A0-9FD5-354E440BE13E}">
      <dgm:prSet phldrT="[Текст]"/>
      <dgm:spPr/>
      <dgm:t>
        <a:bodyPr/>
        <a:lstStyle/>
        <a:p>
          <a:r>
            <a:rPr lang="ru-RU" dirty="0" smtClean="0"/>
            <a:t>товары</a:t>
          </a:r>
          <a:endParaRPr lang="ru-RU" dirty="0"/>
        </a:p>
      </dgm:t>
    </dgm:pt>
    <dgm:pt modelId="{542F9119-FCDE-430B-A292-ACD00EC96791}" type="parTrans" cxnId="{9C0DE812-1630-4D86-BA8B-9326C78B24AE}">
      <dgm:prSet/>
      <dgm:spPr/>
      <dgm:t>
        <a:bodyPr/>
        <a:lstStyle/>
        <a:p>
          <a:endParaRPr lang="ru-RU"/>
        </a:p>
      </dgm:t>
    </dgm:pt>
    <dgm:pt modelId="{C4415945-F1CE-4C14-AF75-E57630F1228D}" type="sibTrans" cxnId="{9C0DE812-1630-4D86-BA8B-9326C78B24AE}">
      <dgm:prSet/>
      <dgm:spPr/>
      <dgm:t>
        <a:bodyPr/>
        <a:lstStyle/>
        <a:p>
          <a:endParaRPr lang="ru-RU"/>
        </a:p>
      </dgm:t>
    </dgm:pt>
    <dgm:pt modelId="{1202CFA1-A963-4FD4-B1A3-0AE52A741137}">
      <dgm:prSet phldrT="[Текст]"/>
      <dgm:spPr/>
      <dgm:t>
        <a:bodyPr/>
        <a:lstStyle/>
        <a:p>
          <a:r>
            <a:rPr lang="ru-RU" dirty="0" smtClean="0"/>
            <a:t>,</a:t>
          </a:r>
          <a:endParaRPr lang="ru-RU" dirty="0"/>
        </a:p>
      </dgm:t>
    </dgm:pt>
    <dgm:pt modelId="{CA850BEC-BF9D-4118-BA49-70ADCE2F0E22}" type="parTrans" cxnId="{029B58AB-FE27-4404-AC53-36D25C2D1FC2}">
      <dgm:prSet/>
      <dgm:spPr/>
      <dgm:t>
        <a:bodyPr/>
        <a:lstStyle/>
        <a:p>
          <a:endParaRPr lang="ru-RU"/>
        </a:p>
      </dgm:t>
    </dgm:pt>
    <dgm:pt modelId="{C2B1844D-A47D-4DF1-8E0D-C5C5BCB60C13}" type="sibTrans" cxnId="{029B58AB-FE27-4404-AC53-36D25C2D1FC2}">
      <dgm:prSet/>
      <dgm:spPr/>
      <dgm:t>
        <a:bodyPr/>
        <a:lstStyle/>
        <a:p>
          <a:endParaRPr lang="ru-RU"/>
        </a:p>
      </dgm:t>
    </dgm:pt>
    <dgm:pt modelId="{BD53806D-7364-479F-BDFF-5417E399EAC1}">
      <dgm:prSet phldrT="[Текст]"/>
      <dgm:spPr/>
      <dgm:t>
        <a:bodyPr/>
        <a:lstStyle/>
        <a:p>
          <a:r>
            <a:rPr lang="ru-RU" dirty="0" smtClean="0"/>
            <a:t>услуги</a:t>
          </a:r>
          <a:endParaRPr lang="ru-RU" dirty="0"/>
        </a:p>
      </dgm:t>
    </dgm:pt>
    <dgm:pt modelId="{A0761869-FEB0-4FBC-8216-A7DF1974133C}" type="parTrans" cxnId="{47E1F55B-92BF-4E66-B81F-6D6A6A2A3CF5}">
      <dgm:prSet/>
      <dgm:spPr/>
      <dgm:t>
        <a:bodyPr/>
        <a:lstStyle/>
        <a:p>
          <a:endParaRPr lang="ru-RU"/>
        </a:p>
      </dgm:t>
    </dgm:pt>
    <dgm:pt modelId="{B7693335-03BC-44C7-8CC8-992E71694E43}" type="sibTrans" cxnId="{47E1F55B-92BF-4E66-B81F-6D6A6A2A3CF5}">
      <dgm:prSet/>
      <dgm:spPr/>
      <dgm:t>
        <a:bodyPr/>
        <a:lstStyle/>
        <a:p>
          <a:endParaRPr lang="ru-RU"/>
        </a:p>
      </dgm:t>
    </dgm:pt>
    <dgm:pt modelId="{C884B48B-B4D2-4573-9438-0A456585CC73}">
      <dgm:prSet phldrT="[Текст]"/>
      <dgm:spPr/>
      <dgm:t>
        <a:bodyPr/>
        <a:lstStyle/>
        <a:p>
          <a:r>
            <a:rPr lang="ru-RU" dirty="0" smtClean="0"/>
            <a:t>,</a:t>
          </a:r>
          <a:endParaRPr lang="ru-RU" dirty="0"/>
        </a:p>
      </dgm:t>
    </dgm:pt>
    <dgm:pt modelId="{79172065-FB3B-4BF7-BEA1-4C7EE8DB17AA}" type="parTrans" cxnId="{D0B66220-F584-43E4-835F-DAD899C5D74A}">
      <dgm:prSet/>
      <dgm:spPr/>
      <dgm:t>
        <a:bodyPr/>
        <a:lstStyle/>
        <a:p>
          <a:endParaRPr lang="ru-RU"/>
        </a:p>
      </dgm:t>
    </dgm:pt>
    <dgm:pt modelId="{2ECCF27A-1E06-4497-82BE-3C10258FA8A9}" type="sibTrans" cxnId="{D0B66220-F584-43E4-835F-DAD899C5D74A}">
      <dgm:prSet/>
      <dgm:spPr/>
      <dgm:t>
        <a:bodyPr/>
        <a:lstStyle/>
        <a:p>
          <a:endParaRPr lang="ru-RU"/>
        </a:p>
      </dgm:t>
    </dgm:pt>
    <dgm:pt modelId="{631AD675-D918-4C7F-A8D5-936FDEE495EB}" type="pres">
      <dgm:prSet presAssocID="{7147CC7E-D5E1-49E9-8431-65640B40278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9F1C17-C38B-40D9-AD0D-0FC2821174EC}" type="pres">
      <dgm:prSet presAssocID="{A8E276F3-20D3-415C-B3C7-5C7CFF85EB54}" presName="vertOne" presStyleCnt="0"/>
      <dgm:spPr/>
    </dgm:pt>
    <dgm:pt modelId="{BB5CB744-3775-423D-88EA-3AA91A680AA7}" type="pres">
      <dgm:prSet presAssocID="{A8E276F3-20D3-415C-B3C7-5C7CFF85EB54}" presName="txOne" presStyleLbl="node0" presStyleIdx="0" presStyleCnt="1" custLinFactY="-245618" custLinFactNeighborX="353" custLinFactNeighborY="-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4BF1B8-D5B4-46F4-A356-4E473DD5B804}" type="pres">
      <dgm:prSet presAssocID="{A8E276F3-20D3-415C-B3C7-5C7CFF85EB54}" presName="parTransOne" presStyleCnt="0"/>
      <dgm:spPr/>
    </dgm:pt>
    <dgm:pt modelId="{E1E475E3-0517-401D-9085-D2A18DC20F4E}" type="pres">
      <dgm:prSet presAssocID="{A8E276F3-20D3-415C-B3C7-5C7CFF85EB54}" presName="horzOne" presStyleCnt="0"/>
      <dgm:spPr/>
    </dgm:pt>
    <dgm:pt modelId="{538DA6B7-B551-4D58-99C3-0104F3BCA930}" type="pres">
      <dgm:prSet presAssocID="{CC630CF3-4857-49A0-9FD5-354E440BE13E}" presName="vertTwo" presStyleCnt="0"/>
      <dgm:spPr/>
    </dgm:pt>
    <dgm:pt modelId="{E06A2CA8-D852-4A7E-BEF7-5214C82689DD}" type="pres">
      <dgm:prSet presAssocID="{CC630CF3-4857-49A0-9FD5-354E440BE13E}" presName="txTwo" presStyleLbl="node2" presStyleIdx="0" presStyleCnt="2" custScaleX="108106" custLinFactY="-44772" custLinFactNeighborX="319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F5295A-2C7C-4728-9FC4-226BD572AF81}" type="pres">
      <dgm:prSet presAssocID="{CC630CF3-4857-49A0-9FD5-354E440BE13E}" presName="parTransTwo" presStyleCnt="0"/>
      <dgm:spPr/>
    </dgm:pt>
    <dgm:pt modelId="{4D6A0E8C-5675-4F52-8A37-5ECC370A1343}" type="pres">
      <dgm:prSet presAssocID="{CC630CF3-4857-49A0-9FD5-354E440BE13E}" presName="horzTwo" presStyleCnt="0"/>
      <dgm:spPr/>
    </dgm:pt>
    <dgm:pt modelId="{F1BB4704-115B-4323-93BC-368CB8EBD9CA}" type="pres">
      <dgm:prSet presAssocID="{1202CFA1-A963-4FD4-B1A3-0AE52A741137}" presName="vertThree" presStyleCnt="0"/>
      <dgm:spPr/>
    </dgm:pt>
    <dgm:pt modelId="{7AC25863-C820-4FD1-AC00-0F35EBE33C1B}" type="pres">
      <dgm:prSet presAssocID="{1202CFA1-A963-4FD4-B1A3-0AE52A741137}" presName="txThree" presStyleLbl="node3" presStyleIdx="0" presStyleCnt="2" custScaleX="105464" custScaleY="153407" custLinFactY="100000" custLinFactNeighborX="4205" custLinFactNeighborY="121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553566-B1F0-4E08-BBD4-55DB2F414D61}" type="pres">
      <dgm:prSet presAssocID="{1202CFA1-A963-4FD4-B1A3-0AE52A741137}" presName="horzThree" presStyleCnt="0"/>
      <dgm:spPr/>
    </dgm:pt>
    <dgm:pt modelId="{03CA3A5E-AE4F-41BA-96C1-B11BF4968760}" type="pres">
      <dgm:prSet presAssocID="{C4415945-F1CE-4C14-AF75-E57630F1228D}" presName="sibSpaceTwo" presStyleCnt="0"/>
      <dgm:spPr/>
    </dgm:pt>
    <dgm:pt modelId="{CBE97874-5E0F-4500-8663-03C9FE379C18}" type="pres">
      <dgm:prSet presAssocID="{BD53806D-7364-479F-BDFF-5417E399EAC1}" presName="vertTwo" presStyleCnt="0"/>
      <dgm:spPr/>
    </dgm:pt>
    <dgm:pt modelId="{6C19D00E-F7A3-439F-9D04-0546B4C148C2}" type="pres">
      <dgm:prSet presAssocID="{BD53806D-7364-479F-BDFF-5417E399EAC1}" presName="txTwo" presStyleLbl="node2" presStyleIdx="1" presStyleCnt="2" custScaleX="105463" custLinFactY="-44772" custLinFactNeighborX="-26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B58E1F-3AD4-47A6-86F0-5E837E4365B2}" type="pres">
      <dgm:prSet presAssocID="{BD53806D-7364-479F-BDFF-5417E399EAC1}" presName="parTransTwo" presStyleCnt="0"/>
      <dgm:spPr/>
    </dgm:pt>
    <dgm:pt modelId="{874566C1-54A3-4BCB-9B59-935BA19AF267}" type="pres">
      <dgm:prSet presAssocID="{BD53806D-7364-479F-BDFF-5417E399EAC1}" presName="horzTwo" presStyleCnt="0"/>
      <dgm:spPr/>
    </dgm:pt>
    <dgm:pt modelId="{2CD4479B-EDF8-418C-8615-882AB5985155}" type="pres">
      <dgm:prSet presAssocID="{C884B48B-B4D2-4573-9438-0A456585CC73}" presName="vertThree" presStyleCnt="0"/>
      <dgm:spPr/>
    </dgm:pt>
    <dgm:pt modelId="{24ED6519-F1D8-4B71-80A7-6DE588B4BD1A}" type="pres">
      <dgm:prSet presAssocID="{C884B48B-B4D2-4573-9438-0A456585CC73}" presName="txThree" presStyleLbl="node3" presStyleIdx="1" presStyleCnt="2" custScaleY="153711" custLinFactY="100000" custLinFactNeighborX="-3317" custLinFactNeighborY="1221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618FC1-2135-4E72-A19B-BAB10D768EA6}" type="pres">
      <dgm:prSet presAssocID="{C884B48B-B4D2-4573-9438-0A456585CC73}" presName="horzThree" presStyleCnt="0"/>
      <dgm:spPr/>
    </dgm:pt>
  </dgm:ptLst>
  <dgm:cxnLst>
    <dgm:cxn modelId="{03BC810B-C58F-42E3-9104-249E19FEB33C}" type="presOf" srcId="{7147CC7E-D5E1-49E9-8431-65640B402783}" destId="{631AD675-D918-4C7F-A8D5-936FDEE495EB}" srcOrd="0" destOrd="0" presId="urn:microsoft.com/office/officeart/2005/8/layout/architecture+Icon"/>
    <dgm:cxn modelId="{47E1F55B-92BF-4E66-B81F-6D6A6A2A3CF5}" srcId="{A8E276F3-20D3-415C-B3C7-5C7CFF85EB54}" destId="{BD53806D-7364-479F-BDFF-5417E399EAC1}" srcOrd="1" destOrd="0" parTransId="{A0761869-FEB0-4FBC-8216-A7DF1974133C}" sibTransId="{B7693335-03BC-44C7-8CC8-992E71694E43}"/>
    <dgm:cxn modelId="{029B58AB-FE27-4404-AC53-36D25C2D1FC2}" srcId="{CC630CF3-4857-49A0-9FD5-354E440BE13E}" destId="{1202CFA1-A963-4FD4-B1A3-0AE52A741137}" srcOrd="0" destOrd="0" parTransId="{CA850BEC-BF9D-4118-BA49-70ADCE2F0E22}" sibTransId="{C2B1844D-A47D-4DF1-8E0D-C5C5BCB60C13}"/>
    <dgm:cxn modelId="{2948A04B-51E0-453E-8104-175A6B3E3E29}" srcId="{7147CC7E-D5E1-49E9-8431-65640B402783}" destId="{A8E276F3-20D3-415C-B3C7-5C7CFF85EB54}" srcOrd="0" destOrd="0" parTransId="{DD71BB0D-A1EF-411E-A1DA-B0A6E33DC40B}" sibTransId="{680D554D-132C-4F6E-A306-AF33FF187E10}"/>
    <dgm:cxn modelId="{7CD8188E-2E80-4FB7-88F6-A84E1AE47B4E}" type="presOf" srcId="{CC630CF3-4857-49A0-9FD5-354E440BE13E}" destId="{E06A2CA8-D852-4A7E-BEF7-5214C82689DD}" srcOrd="0" destOrd="0" presId="urn:microsoft.com/office/officeart/2005/8/layout/architecture+Icon"/>
    <dgm:cxn modelId="{12F49D30-D16B-4282-AF0D-EF42182BBDD0}" type="presOf" srcId="{C884B48B-B4D2-4573-9438-0A456585CC73}" destId="{24ED6519-F1D8-4B71-80A7-6DE588B4BD1A}" srcOrd="0" destOrd="0" presId="urn:microsoft.com/office/officeart/2005/8/layout/architecture+Icon"/>
    <dgm:cxn modelId="{9C0DE812-1630-4D86-BA8B-9326C78B24AE}" srcId="{A8E276F3-20D3-415C-B3C7-5C7CFF85EB54}" destId="{CC630CF3-4857-49A0-9FD5-354E440BE13E}" srcOrd="0" destOrd="0" parTransId="{542F9119-FCDE-430B-A292-ACD00EC96791}" sibTransId="{C4415945-F1CE-4C14-AF75-E57630F1228D}"/>
    <dgm:cxn modelId="{0139532C-1BE5-4B7A-BB05-A3AB74AFDE96}" type="presOf" srcId="{BD53806D-7364-479F-BDFF-5417E399EAC1}" destId="{6C19D00E-F7A3-439F-9D04-0546B4C148C2}" srcOrd="0" destOrd="0" presId="urn:microsoft.com/office/officeart/2005/8/layout/architecture+Icon"/>
    <dgm:cxn modelId="{D0B66220-F584-43E4-835F-DAD899C5D74A}" srcId="{BD53806D-7364-479F-BDFF-5417E399EAC1}" destId="{C884B48B-B4D2-4573-9438-0A456585CC73}" srcOrd="0" destOrd="0" parTransId="{79172065-FB3B-4BF7-BEA1-4C7EE8DB17AA}" sibTransId="{2ECCF27A-1E06-4497-82BE-3C10258FA8A9}"/>
    <dgm:cxn modelId="{C52122FE-B0B4-4A04-8DE5-72AB10458E5D}" type="presOf" srcId="{1202CFA1-A963-4FD4-B1A3-0AE52A741137}" destId="{7AC25863-C820-4FD1-AC00-0F35EBE33C1B}" srcOrd="0" destOrd="0" presId="urn:microsoft.com/office/officeart/2005/8/layout/architecture+Icon"/>
    <dgm:cxn modelId="{29D9E738-D354-4EAE-BEB0-E7A189E56365}" type="presOf" srcId="{A8E276F3-20D3-415C-B3C7-5C7CFF85EB54}" destId="{BB5CB744-3775-423D-88EA-3AA91A680AA7}" srcOrd="0" destOrd="0" presId="urn:microsoft.com/office/officeart/2005/8/layout/architecture+Icon"/>
    <dgm:cxn modelId="{CEC9E9A0-2F86-404A-92B2-70937B2D1EF8}" type="presParOf" srcId="{631AD675-D918-4C7F-A8D5-936FDEE495EB}" destId="{349F1C17-C38B-40D9-AD0D-0FC2821174EC}" srcOrd="0" destOrd="0" presId="urn:microsoft.com/office/officeart/2005/8/layout/architecture+Icon"/>
    <dgm:cxn modelId="{C8021175-22FB-490A-BCEB-1D72E8299F48}" type="presParOf" srcId="{349F1C17-C38B-40D9-AD0D-0FC2821174EC}" destId="{BB5CB744-3775-423D-88EA-3AA91A680AA7}" srcOrd="0" destOrd="0" presId="urn:microsoft.com/office/officeart/2005/8/layout/architecture+Icon"/>
    <dgm:cxn modelId="{01DAB468-1F64-4903-9947-F7EDB9AA824A}" type="presParOf" srcId="{349F1C17-C38B-40D9-AD0D-0FC2821174EC}" destId="{164BF1B8-D5B4-46F4-A356-4E473DD5B804}" srcOrd="1" destOrd="0" presId="urn:microsoft.com/office/officeart/2005/8/layout/architecture+Icon"/>
    <dgm:cxn modelId="{59DCDF05-5400-487A-B7FF-FFB2109B58B3}" type="presParOf" srcId="{349F1C17-C38B-40D9-AD0D-0FC2821174EC}" destId="{E1E475E3-0517-401D-9085-D2A18DC20F4E}" srcOrd="2" destOrd="0" presId="urn:microsoft.com/office/officeart/2005/8/layout/architecture+Icon"/>
    <dgm:cxn modelId="{14E554B1-8235-40E8-BF23-22EF6AF19584}" type="presParOf" srcId="{E1E475E3-0517-401D-9085-D2A18DC20F4E}" destId="{538DA6B7-B551-4D58-99C3-0104F3BCA930}" srcOrd="0" destOrd="0" presId="urn:microsoft.com/office/officeart/2005/8/layout/architecture+Icon"/>
    <dgm:cxn modelId="{0234FF87-FA8B-48C5-9C54-83110AB159B6}" type="presParOf" srcId="{538DA6B7-B551-4D58-99C3-0104F3BCA930}" destId="{E06A2CA8-D852-4A7E-BEF7-5214C82689DD}" srcOrd="0" destOrd="0" presId="urn:microsoft.com/office/officeart/2005/8/layout/architecture+Icon"/>
    <dgm:cxn modelId="{EC4A3819-6578-432E-A8D7-0BAB33BC6BCF}" type="presParOf" srcId="{538DA6B7-B551-4D58-99C3-0104F3BCA930}" destId="{C1F5295A-2C7C-4728-9FC4-226BD572AF81}" srcOrd="1" destOrd="0" presId="urn:microsoft.com/office/officeart/2005/8/layout/architecture+Icon"/>
    <dgm:cxn modelId="{B57E0E16-3ADE-4B7A-A22A-9E0E50015C0A}" type="presParOf" srcId="{538DA6B7-B551-4D58-99C3-0104F3BCA930}" destId="{4D6A0E8C-5675-4F52-8A37-5ECC370A1343}" srcOrd="2" destOrd="0" presId="urn:microsoft.com/office/officeart/2005/8/layout/architecture+Icon"/>
    <dgm:cxn modelId="{7B516E56-6FF7-4779-9DC7-983B36AB69CF}" type="presParOf" srcId="{4D6A0E8C-5675-4F52-8A37-5ECC370A1343}" destId="{F1BB4704-115B-4323-93BC-368CB8EBD9CA}" srcOrd="0" destOrd="0" presId="urn:microsoft.com/office/officeart/2005/8/layout/architecture+Icon"/>
    <dgm:cxn modelId="{6FBD8862-AE9E-49F4-93F9-72A6C549E6AE}" type="presParOf" srcId="{F1BB4704-115B-4323-93BC-368CB8EBD9CA}" destId="{7AC25863-C820-4FD1-AC00-0F35EBE33C1B}" srcOrd="0" destOrd="0" presId="urn:microsoft.com/office/officeart/2005/8/layout/architecture+Icon"/>
    <dgm:cxn modelId="{4E13F85C-9D06-4E6D-B2CB-BB87E5682155}" type="presParOf" srcId="{F1BB4704-115B-4323-93BC-368CB8EBD9CA}" destId="{74553566-B1F0-4E08-BBD4-55DB2F414D61}" srcOrd="1" destOrd="0" presId="urn:microsoft.com/office/officeart/2005/8/layout/architecture+Icon"/>
    <dgm:cxn modelId="{B636A6DF-E6A8-4891-BB1C-6A3E7CBD758C}" type="presParOf" srcId="{E1E475E3-0517-401D-9085-D2A18DC20F4E}" destId="{03CA3A5E-AE4F-41BA-96C1-B11BF4968760}" srcOrd="1" destOrd="0" presId="urn:microsoft.com/office/officeart/2005/8/layout/architecture+Icon"/>
    <dgm:cxn modelId="{D9D03ACA-824B-4831-AE38-ABF22217DAE7}" type="presParOf" srcId="{E1E475E3-0517-401D-9085-D2A18DC20F4E}" destId="{CBE97874-5E0F-4500-8663-03C9FE379C18}" srcOrd="2" destOrd="0" presId="urn:microsoft.com/office/officeart/2005/8/layout/architecture+Icon"/>
    <dgm:cxn modelId="{FDD2DB3C-5060-4E6C-8AAA-2A6CD1B09E01}" type="presParOf" srcId="{CBE97874-5E0F-4500-8663-03C9FE379C18}" destId="{6C19D00E-F7A3-439F-9D04-0546B4C148C2}" srcOrd="0" destOrd="0" presId="urn:microsoft.com/office/officeart/2005/8/layout/architecture+Icon"/>
    <dgm:cxn modelId="{8591551D-3284-40AB-84ED-AA154F4755A7}" type="presParOf" srcId="{CBE97874-5E0F-4500-8663-03C9FE379C18}" destId="{8EB58E1F-3AD4-47A6-86F0-5E837E4365B2}" srcOrd="1" destOrd="0" presId="urn:microsoft.com/office/officeart/2005/8/layout/architecture+Icon"/>
    <dgm:cxn modelId="{026168F4-B2C0-40AC-96E7-3279767352B9}" type="presParOf" srcId="{CBE97874-5E0F-4500-8663-03C9FE379C18}" destId="{874566C1-54A3-4BCB-9B59-935BA19AF267}" srcOrd="2" destOrd="0" presId="urn:microsoft.com/office/officeart/2005/8/layout/architecture+Icon"/>
    <dgm:cxn modelId="{22B436FA-598D-4AF2-A0CD-806C48A46E14}" type="presParOf" srcId="{874566C1-54A3-4BCB-9B59-935BA19AF267}" destId="{2CD4479B-EDF8-418C-8615-882AB5985155}" srcOrd="0" destOrd="0" presId="urn:microsoft.com/office/officeart/2005/8/layout/architecture+Icon"/>
    <dgm:cxn modelId="{42B2A331-8F08-4A7F-BA16-0A842736E525}" type="presParOf" srcId="{2CD4479B-EDF8-418C-8615-882AB5985155}" destId="{24ED6519-F1D8-4B71-80A7-6DE588B4BD1A}" srcOrd="0" destOrd="0" presId="urn:microsoft.com/office/officeart/2005/8/layout/architecture+Icon"/>
    <dgm:cxn modelId="{A103DC5E-348E-4A02-948C-814F7ED39D8F}" type="presParOf" srcId="{2CD4479B-EDF8-418C-8615-882AB5985155}" destId="{CD618FC1-2135-4E72-A19B-BAB10D768EA6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8F6826-4663-4654-9757-9B5519A10F6D}" type="doc">
      <dgm:prSet loTypeId="urn:microsoft.com/office/officeart/2008/layout/VerticalCircleLis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59D5862-8B11-4DC7-8B7E-DD8485EF128B}">
      <dgm:prSet phldrT="[Текст]" custT="1"/>
      <dgm:spPr/>
      <dgm:t>
        <a:bodyPr/>
        <a:lstStyle/>
        <a:p>
          <a:r>
            <a:rPr lang="ru-RU" sz="4800" dirty="0" smtClean="0"/>
            <a:t>ПОТРЕБНОСТИ</a:t>
          </a:r>
          <a:endParaRPr lang="ru-RU" sz="4800" dirty="0"/>
        </a:p>
      </dgm:t>
    </dgm:pt>
    <dgm:pt modelId="{D6166AFF-3FD7-4A61-9544-5FFBAACA8F9A}" type="parTrans" cxnId="{7D98B9ED-1394-4FF5-900D-F357AE731DF2}">
      <dgm:prSet/>
      <dgm:spPr/>
      <dgm:t>
        <a:bodyPr/>
        <a:lstStyle/>
        <a:p>
          <a:endParaRPr lang="ru-RU" sz="3600"/>
        </a:p>
      </dgm:t>
    </dgm:pt>
    <dgm:pt modelId="{1F8D3671-D60F-4EA5-A7AF-27C0FEC3C6A2}" type="sibTrans" cxnId="{7D98B9ED-1394-4FF5-900D-F357AE731DF2}">
      <dgm:prSet/>
      <dgm:spPr/>
      <dgm:t>
        <a:bodyPr/>
        <a:lstStyle/>
        <a:p>
          <a:endParaRPr lang="ru-RU" sz="3600"/>
        </a:p>
      </dgm:t>
    </dgm:pt>
    <dgm:pt modelId="{CF5983EB-2E5E-4C5B-B560-100DB6BEE679}">
      <dgm:prSet phldrT="[Текст]" custT="1"/>
      <dgm:spPr/>
      <dgm:t>
        <a:bodyPr/>
        <a:lstStyle/>
        <a:p>
          <a:r>
            <a:rPr lang="ru-RU" sz="4000" dirty="0" smtClean="0"/>
            <a:t>безграничны</a:t>
          </a:r>
          <a:endParaRPr lang="ru-RU" sz="4000" dirty="0"/>
        </a:p>
      </dgm:t>
    </dgm:pt>
    <dgm:pt modelId="{5D7052E8-361C-468E-A238-9E06F03F7D08}" type="parTrans" cxnId="{FA9072C6-32BE-46BB-BDF0-DFCCD8F68ED4}">
      <dgm:prSet/>
      <dgm:spPr/>
      <dgm:t>
        <a:bodyPr/>
        <a:lstStyle/>
        <a:p>
          <a:endParaRPr lang="ru-RU" sz="3600"/>
        </a:p>
      </dgm:t>
    </dgm:pt>
    <dgm:pt modelId="{DFF35660-0B45-4A64-9932-CE03ADAE994F}" type="sibTrans" cxnId="{FA9072C6-32BE-46BB-BDF0-DFCCD8F68ED4}">
      <dgm:prSet/>
      <dgm:spPr/>
      <dgm:t>
        <a:bodyPr/>
        <a:lstStyle/>
        <a:p>
          <a:endParaRPr lang="ru-RU" sz="3600"/>
        </a:p>
      </dgm:t>
    </dgm:pt>
    <dgm:pt modelId="{9300D2BB-3B7C-4073-B6A1-BAB4C458CF7C}">
      <dgm:prSet phldrT="[Текст]" custT="1"/>
      <dgm:spPr/>
      <dgm:t>
        <a:bodyPr/>
        <a:lstStyle/>
        <a:p>
          <a:endParaRPr lang="ru-RU" sz="4000" dirty="0"/>
        </a:p>
      </dgm:t>
    </dgm:pt>
    <dgm:pt modelId="{798475EC-AA2B-43C1-920F-1B41B62E5EB3}" type="parTrans" cxnId="{46445C2F-EB2A-4E1A-B8B6-BA6FB3E81EC0}">
      <dgm:prSet/>
      <dgm:spPr/>
      <dgm:t>
        <a:bodyPr/>
        <a:lstStyle/>
        <a:p>
          <a:endParaRPr lang="ru-RU" sz="3600"/>
        </a:p>
      </dgm:t>
    </dgm:pt>
    <dgm:pt modelId="{89D78B53-FB4D-4A54-A6BD-A79A2ABABDA9}" type="sibTrans" cxnId="{46445C2F-EB2A-4E1A-B8B6-BA6FB3E81EC0}">
      <dgm:prSet/>
      <dgm:spPr/>
      <dgm:t>
        <a:bodyPr/>
        <a:lstStyle/>
        <a:p>
          <a:endParaRPr lang="ru-RU" sz="3600"/>
        </a:p>
      </dgm:t>
    </dgm:pt>
    <dgm:pt modelId="{CF7F3B23-BE4E-45DA-A55F-2F8139670979}">
      <dgm:prSet phldrT="[Текст]" custT="1"/>
      <dgm:spPr/>
      <dgm:t>
        <a:bodyPr/>
        <a:lstStyle/>
        <a:p>
          <a:r>
            <a:rPr lang="ru-RU" sz="4800" dirty="0" smtClean="0"/>
            <a:t>БЛАГА</a:t>
          </a:r>
          <a:endParaRPr lang="ru-RU" sz="4800" dirty="0"/>
        </a:p>
      </dgm:t>
    </dgm:pt>
    <dgm:pt modelId="{03C57E3C-B5D8-4E8B-953F-5F9AFD6EE100}" type="parTrans" cxnId="{6C5B1469-AD6F-43F3-AA7F-0D325A41B6E8}">
      <dgm:prSet/>
      <dgm:spPr/>
      <dgm:t>
        <a:bodyPr/>
        <a:lstStyle/>
        <a:p>
          <a:endParaRPr lang="ru-RU" sz="3600"/>
        </a:p>
      </dgm:t>
    </dgm:pt>
    <dgm:pt modelId="{B48A2BE9-27DD-4B70-9497-1927E0BD026D}" type="sibTrans" cxnId="{6C5B1469-AD6F-43F3-AA7F-0D325A41B6E8}">
      <dgm:prSet/>
      <dgm:spPr/>
      <dgm:t>
        <a:bodyPr/>
        <a:lstStyle/>
        <a:p>
          <a:endParaRPr lang="ru-RU" sz="3600"/>
        </a:p>
      </dgm:t>
    </dgm:pt>
    <dgm:pt modelId="{C22D2E79-E49A-466A-946A-A8B930F9CFB1}">
      <dgm:prSet phldrT="[Текст]" custT="1"/>
      <dgm:spPr/>
      <dgm:t>
        <a:bodyPr/>
        <a:lstStyle/>
        <a:p>
          <a:r>
            <a:rPr lang="ru-RU" sz="4000" dirty="0" smtClean="0"/>
            <a:t>ограничены</a:t>
          </a:r>
          <a:endParaRPr lang="ru-RU" sz="4000" dirty="0"/>
        </a:p>
      </dgm:t>
    </dgm:pt>
    <dgm:pt modelId="{CB68CC0B-9F90-4A7B-9BD2-8BEF4B7B1F5E}" type="parTrans" cxnId="{CA2B0952-0AF0-4C69-908C-29CF3D0BF9A3}">
      <dgm:prSet/>
      <dgm:spPr/>
      <dgm:t>
        <a:bodyPr/>
        <a:lstStyle/>
        <a:p>
          <a:endParaRPr lang="ru-RU" sz="3600"/>
        </a:p>
      </dgm:t>
    </dgm:pt>
    <dgm:pt modelId="{BF3AC4B8-9FE1-430A-9866-F120B6793CC2}" type="sibTrans" cxnId="{CA2B0952-0AF0-4C69-908C-29CF3D0BF9A3}">
      <dgm:prSet/>
      <dgm:spPr/>
      <dgm:t>
        <a:bodyPr/>
        <a:lstStyle/>
        <a:p>
          <a:endParaRPr lang="ru-RU" sz="3600"/>
        </a:p>
      </dgm:t>
    </dgm:pt>
    <dgm:pt modelId="{08EB972B-980B-4EB4-AD2D-DB6FB1C2A6F0}">
      <dgm:prSet phldrT="[Текст]" custT="1"/>
      <dgm:spPr/>
      <dgm:t>
        <a:bodyPr/>
        <a:lstStyle/>
        <a:p>
          <a:endParaRPr lang="ru-RU" sz="4000" dirty="0"/>
        </a:p>
      </dgm:t>
    </dgm:pt>
    <dgm:pt modelId="{090F20DE-E328-4C7F-A285-3E36847E2167}" type="parTrans" cxnId="{D210DA67-61C2-4557-93FE-B2DCDDE53E37}">
      <dgm:prSet/>
      <dgm:spPr/>
      <dgm:t>
        <a:bodyPr/>
        <a:lstStyle/>
        <a:p>
          <a:endParaRPr lang="ru-RU" sz="3600"/>
        </a:p>
      </dgm:t>
    </dgm:pt>
    <dgm:pt modelId="{B92A2D9D-F452-4ED9-8816-7FD8C4641B2F}" type="sibTrans" cxnId="{D210DA67-61C2-4557-93FE-B2DCDDE53E37}">
      <dgm:prSet/>
      <dgm:spPr/>
      <dgm:t>
        <a:bodyPr/>
        <a:lstStyle/>
        <a:p>
          <a:endParaRPr lang="ru-RU" sz="3600"/>
        </a:p>
      </dgm:t>
    </dgm:pt>
    <dgm:pt modelId="{8F044410-7883-4B22-ABAE-526CC8B3474E}" type="pres">
      <dgm:prSet presAssocID="{B98F6826-4663-4654-9757-9B5519A10F6D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6D074DEF-4B8C-4D17-BA30-684FD943429A}" type="pres">
      <dgm:prSet presAssocID="{259D5862-8B11-4DC7-8B7E-DD8485EF128B}" presName="withChildren" presStyleCnt="0"/>
      <dgm:spPr/>
    </dgm:pt>
    <dgm:pt modelId="{066883E0-9B5B-4D2D-B0DF-D4C714D1074C}" type="pres">
      <dgm:prSet presAssocID="{259D5862-8B11-4DC7-8B7E-DD8485EF128B}" presName="bigCircle" presStyleLbl="vennNode1" presStyleIdx="0" presStyleCnt="6" custLinFactNeighborX="-481" custLinFactNeighborY="2419"/>
      <dgm:spPr/>
    </dgm:pt>
    <dgm:pt modelId="{FEF33488-74D0-4F79-8360-5BA0DA47D5FF}" type="pres">
      <dgm:prSet presAssocID="{259D5862-8B11-4DC7-8B7E-DD8485EF128B}" presName="medCircle" presStyleLbl="vennNode1" presStyleIdx="1" presStyleCnt="6"/>
      <dgm:spPr/>
    </dgm:pt>
    <dgm:pt modelId="{6D199CBD-A54F-41DD-B2FE-A050933F31F2}" type="pres">
      <dgm:prSet presAssocID="{259D5862-8B11-4DC7-8B7E-DD8485EF128B}" presName="txLvl1" presStyleLbl="revTx" presStyleIdx="0" presStyleCnt="6" custScaleX="182711"/>
      <dgm:spPr/>
      <dgm:t>
        <a:bodyPr/>
        <a:lstStyle/>
        <a:p>
          <a:endParaRPr lang="ru-RU"/>
        </a:p>
      </dgm:t>
    </dgm:pt>
    <dgm:pt modelId="{37AF0318-D0F8-422E-8D63-E678AE2680EE}" type="pres">
      <dgm:prSet presAssocID="{259D5862-8B11-4DC7-8B7E-DD8485EF128B}" presName="lin" presStyleCnt="0"/>
      <dgm:spPr/>
    </dgm:pt>
    <dgm:pt modelId="{B0DC8C7D-D23F-4DEE-AF59-96E3E90E51A7}" type="pres">
      <dgm:prSet presAssocID="{CF5983EB-2E5E-4C5B-B560-100DB6BEE679}" presName="txLvl2" presStyleLbl="revTx" presStyleIdx="1" presStyleCnt="6" custScaleX="116710" custScaleY="71854" custLinFactY="88365" custLinFactNeighborX="-809" custLinFactNeighborY="100000"/>
      <dgm:spPr/>
      <dgm:t>
        <a:bodyPr/>
        <a:lstStyle/>
        <a:p>
          <a:endParaRPr lang="ru-RU"/>
        </a:p>
      </dgm:t>
    </dgm:pt>
    <dgm:pt modelId="{55186566-9F94-4540-AB78-4BF4E7968706}" type="pres">
      <dgm:prSet presAssocID="{DFF35660-0B45-4A64-9932-CE03ADAE994F}" presName="smCircle" presStyleLbl="vennNode1" presStyleIdx="2" presStyleCnt="6"/>
      <dgm:spPr/>
    </dgm:pt>
    <dgm:pt modelId="{C9E582A8-14F2-4A40-9568-7653E8FEA7FF}" type="pres">
      <dgm:prSet presAssocID="{9300D2BB-3B7C-4073-B6A1-BAB4C458CF7C}" presName="txLvl2" presStyleLbl="revTx" presStyleIdx="2" presStyleCnt="6"/>
      <dgm:spPr/>
      <dgm:t>
        <a:bodyPr/>
        <a:lstStyle/>
        <a:p>
          <a:endParaRPr lang="ru-RU"/>
        </a:p>
      </dgm:t>
    </dgm:pt>
    <dgm:pt modelId="{427D4820-E84D-4445-9D33-7362A851C392}" type="pres">
      <dgm:prSet presAssocID="{259D5862-8B11-4DC7-8B7E-DD8485EF128B}" presName="overlap" presStyleCnt="0"/>
      <dgm:spPr/>
    </dgm:pt>
    <dgm:pt modelId="{61F70CF2-A4DE-44E8-B057-935F0F131417}" type="pres">
      <dgm:prSet presAssocID="{CF7F3B23-BE4E-45DA-A55F-2F8139670979}" presName="withChildren" presStyleCnt="0"/>
      <dgm:spPr/>
    </dgm:pt>
    <dgm:pt modelId="{0115C42E-8FCE-49FF-A83C-D4214FF286D0}" type="pres">
      <dgm:prSet presAssocID="{CF7F3B23-BE4E-45DA-A55F-2F8139670979}" presName="bigCircle" presStyleLbl="vennNode1" presStyleIdx="3" presStyleCnt="6"/>
      <dgm:spPr/>
    </dgm:pt>
    <dgm:pt modelId="{0C698561-3583-49A5-BD9C-85FF77AC4B80}" type="pres">
      <dgm:prSet presAssocID="{CF7F3B23-BE4E-45DA-A55F-2F8139670979}" presName="medCircle" presStyleLbl="vennNode1" presStyleIdx="4" presStyleCnt="6"/>
      <dgm:spPr/>
    </dgm:pt>
    <dgm:pt modelId="{AD79738A-87A6-4BFB-ACB1-5C839277A3EB}" type="pres">
      <dgm:prSet presAssocID="{CF7F3B23-BE4E-45DA-A55F-2F8139670979}" presName="txLvl1" presStyleLbl="revTx" presStyleIdx="3" presStyleCnt="6"/>
      <dgm:spPr/>
      <dgm:t>
        <a:bodyPr/>
        <a:lstStyle/>
        <a:p>
          <a:endParaRPr lang="ru-RU"/>
        </a:p>
      </dgm:t>
    </dgm:pt>
    <dgm:pt modelId="{3A483790-8A15-4593-BC29-F6454A633265}" type="pres">
      <dgm:prSet presAssocID="{CF7F3B23-BE4E-45DA-A55F-2F8139670979}" presName="lin" presStyleCnt="0"/>
      <dgm:spPr/>
    </dgm:pt>
    <dgm:pt modelId="{CE82D9FF-DD3D-4573-A1D2-A0A64906E86A}" type="pres">
      <dgm:prSet presAssocID="{C22D2E79-E49A-466A-946A-A8B930F9CFB1}" presName="txLvl2" presStyleLbl="revTx" presStyleIdx="4" presStyleCnt="6" custScaleX="134387" custLinFactY="13416" custLinFactNeighborX="432" custLinFactNeighborY="100000"/>
      <dgm:spPr/>
      <dgm:t>
        <a:bodyPr/>
        <a:lstStyle/>
        <a:p>
          <a:endParaRPr lang="ru-RU"/>
        </a:p>
      </dgm:t>
    </dgm:pt>
    <dgm:pt modelId="{E9E607F1-A253-4535-85F0-FFA161EEF421}" type="pres">
      <dgm:prSet presAssocID="{BF3AC4B8-9FE1-430A-9866-F120B6793CC2}" presName="smCircle" presStyleLbl="vennNode1" presStyleIdx="5" presStyleCnt="6"/>
      <dgm:spPr/>
    </dgm:pt>
    <dgm:pt modelId="{B62BC6EB-8B6D-4EB0-8BFC-E34954966BBE}" type="pres">
      <dgm:prSet presAssocID="{08EB972B-980B-4EB4-AD2D-DB6FB1C2A6F0}" presName="txLvl2" presStyleLbl="revTx" presStyleIdx="5" presStyleCnt="6"/>
      <dgm:spPr/>
      <dgm:t>
        <a:bodyPr/>
        <a:lstStyle/>
        <a:p>
          <a:endParaRPr lang="ru-RU"/>
        </a:p>
      </dgm:t>
    </dgm:pt>
  </dgm:ptLst>
  <dgm:cxnLst>
    <dgm:cxn modelId="{4A66957B-2B32-407C-8016-6C3AA166B0DA}" type="presOf" srcId="{08EB972B-980B-4EB4-AD2D-DB6FB1C2A6F0}" destId="{B62BC6EB-8B6D-4EB0-8BFC-E34954966BBE}" srcOrd="0" destOrd="0" presId="urn:microsoft.com/office/officeart/2008/layout/VerticalCircleList"/>
    <dgm:cxn modelId="{00ECD020-E5EF-458C-81ED-096191E9AF3B}" type="presOf" srcId="{CF5983EB-2E5E-4C5B-B560-100DB6BEE679}" destId="{B0DC8C7D-D23F-4DEE-AF59-96E3E90E51A7}" srcOrd="0" destOrd="0" presId="urn:microsoft.com/office/officeart/2008/layout/VerticalCircleList"/>
    <dgm:cxn modelId="{DF7A9E01-C497-43C0-A51C-5EFB22B610D0}" type="presOf" srcId="{9300D2BB-3B7C-4073-B6A1-BAB4C458CF7C}" destId="{C9E582A8-14F2-4A40-9568-7653E8FEA7FF}" srcOrd="0" destOrd="0" presId="urn:microsoft.com/office/officeart/2008/layout/VerticalCircleList"/>
    <dgm:cxn modelId="{4F2A19C6-7176-4255-B710-9A2FE6E7506A}" type="presOf" srcId="{B98F6826-4663-4654-9757-9B5519A10F6D}" destId="{8F044410-7883-4B22-ABAE-526CC8B3474E}" srcOrd="0" destOrd="0" presId="urn:microsoft.com/office/officeart/2008/layout/VerticalCircleList"/>
    <dgm:cxn modelId="{FA9072C6-32BE-46BB-BDF0-DFCCD8F68ED4}" srcId="{259D5862-8B11-4DC7-8B7E-DD8485EF128B}" destId="{CF5983EB-2E5E-4C5B-B560-100DB6BEE679}" srcOrd="0" destOrd="0" parTransId="{5D7052E8-361C-468E-A238-9E06F03F7D08}" sibTransId="{DFF35660-0B45-4A64-9932-CE03ADAE994F}"/>
    <dgm:cxn modelId="{7D98B9ED-1394-4FF5-900D-F357AE731DF2}" srcId="{B98F6826-4663-4654-9757-9B5519A10F6D}" destId="{259D5862-8B11-4DC7-8B7E-DD8485EF128B}" srcOrd="0" destOrd="0" parTransId="{D6166AFF-3FD7-4A61-9544-5FFBAACA8F9A}" sibTransId="{1F8D3671-D60F-4EA5-A7AF-27C0FEC3C6A2}"/>
    <dgm:cxn modelId="{867FB370-96A2-4F4C-9C15-C43468BD0D42}" type="presOf" srcId="{C22D2E79-E49A-466A-946A-A8B930F9CFB1}" destId="{CE82D9FF-DD3D-4573-A1D2-A0A64906E86A}" srcOrd="0" destOrd="0" presId="urn:microsoft.com/office/officeart/2008/layout/VerticalCircleList"/>
    <dgm:cxn modelId="{D174C644-DDCD-4A3E-A57B-9CD625789EE3}" type="presOf" srcId="{CF7F3B23-BE4E-45DA-A55F-2F8139670979}" destId="{AD79738A-87A6-4BFB-ACB1-5C839277A3EB}" srcOrd="0" destOrd="0" presId="urn:microsoft.com/office/officeart/2008/layout/VerticalCircleList"/>
    <dgm:cxn modelId="{6C5B1469-AD6F-43F3-AA7F-0D325A41B6E8}" srcId="{B98F6826-4663-4654-9757-9B5519A10F6D}" destId="{CF7F3B23-BE4E-45DA-A55F-2F8139670979}" srcOrd="1" destOrd="0" parTransId="{03C57E3C-B5D8-4E8B-953F-5F9AFD6EE100}" sibTransId="{B48A2BE9-27DD-4B70-9497-1927E0BD026D}"/>
    <dgm:cxn modelId="{D210DA67-61C2-4557-93FE-B2DCDDE53E37}" srcId="{CF7F3B23-BE4E-45DA-A55F-2F8139670979}" destId="{08EB972B-980B-4EB4-AD2D-DB6FB1C2A6F0}" srcOrd="1" destOrd="0" parTransId="{090F20DE-E328-4C7F-A285-3E36847E2167}" sibTransId="{B92A2D9D-F452-4ED9-8816-7FD8C4641B2F}"/>
    <dgm:cxn modelId="{46445C2F-EB2A-4E1A-B8B6-BA6FB3E81EC0}" srcId="{259D5862-8B11-4DC7-8B7E-DD8485EF128B}" destId="{9300D2BB-3B7C-4073-B6A1-BAB4C458CF7C}" srcOrd="1" destOrd="0" parTransId="{798475EC-AA2B-43C1-920F-1B41B62E5EB3}" sibTransId="{89D78B53-FB4D-4A54-A6BD-A79A2ABABDA9}"/>
    <dgm:cxn modelId="{D3DD71A3-BBE0-4CBC-9EF4-AD7E17FCE0D7}" type="presOf" srcId="{259D5862-8B11-4DC7-8B7E-DD8485EF128B}" destId="{6D199CBD-A54F-41DD-B2FE-A050933F31F2}" srcOrd="0" destOrd="0" presId="urn:microsoft.com/office/officeart/2008/layout/VerticalCircleList"/>
    <dgm:cxn modelId="{CA2B0952-0AF0-4C69-908C-29CF3D0BF9A3}" srcId="{CF7F3B23-BE4E-45DA-A55F-2F8139670979}" destId="{C22D2E79-E49A-466A-946A-A8B930F9CFB1}" srcOrd="0" destOrd="0" parTransId="{CB68CC0B-9F90-4A7B-9BD2-8BEF4B7B1F5E}" sibTransId="{BF3AC4B8-9FE1-430A-9866-F120B6793CC2}"/>
    <dgm:cxn modelId="{AE8EBA1A-EF81-4E0F-A744-0D5D0B032826}" type="presParOf" srcId="{8F044410-7883-4B22-ABAE-526CC8B3474E}" destId="{6D074DEF-4B8C-4D17-BA30-684FD943429A}" srcOrd="0" destOrd="0" presId="urn:microsoft.com/office/officeart/2008/layout/VerticalCircleList"/>
    <dgm:cxn modelId="{B2A19B8C-C80F-4D9A-83B3-58EE8AC3DC4E}" type="presParOf" srcId="{6D074DEF-4B8C-4D17-BA30-684FD943429A}" destId="{066883E0-9B5B-4D2D-B0DF-D4C714D1074C}" srcOrd="0" destOrd="0" presId="urn:microsoft.com/office/officeart/2008/layout/VerticalCircleList"/>
    <dgm:cxn modelId="{EFB4DADD-A440-4B93-84A2-398784341CD7}" type="presParOf" srcId="{6D074DEF-4B8C-4D17-BA30-684FD943429A}" destId="{FEF33488-74D0-4F79-8360-5BA0DA47D5FF}" srcOrd="1" destOrd="0" presId="urn:microsoft.com/office/officeart/2008/layout/VerticalCircleList"/>
    <dgm:cxn modelId="{0A15F36B-5FBC-49AE-9986-104072130B05}" type="presParOf" srcId="{6D074DEF-4B8C-4D17-BA30-684FD943429A}" destId="{6D199CBD-A54F-41DD-B2FE-A050933F31F2}" srcOrd="2" destOrd="0" presId="urn:microsoft.com/office/officeart/2008/layout/VerticalCircleList"/>
    <dgm:cxn modelId="{1C54E491-006D-41F3-A2C6-491D8FCC9360}" type="presParOf" srcId="{6D074DEF-4B8C-4D17-BA30-684FD943429A}" destId="{37AF0318-D0F8-422E-8D63-E678AE2680EE}" srcOrd="3" destOrd="0" presId="urn:microsoft.com/office/officeart/2008/layout/VerticalCircleList"/>
    <dgm:cxn modelId="{6888CCB4-84DC-429F-B344-A918A7157B76}" type="presParOf" srcId="{37AF0318-D0F8-422E-8D63-E678AE2680EE}" destId="{B0DC8C7D-D23F-4DEE-AF59-96E3E90E51A7}" srcOrd="0" destOrd="0" presId="urn:microsoft.com/office/officeart/2008/layout/VerticalCircleList"/>
    <dgm:cxn modelId="{29F81ABA-F3E2-45DB-81F4-A326A6D0306A}" type="presParOf" srcId="{37AF0318-D0F8-422E-8D63-E678AE2680EE}" destId="{55186566-9F94-4540-AB78-4BF4E7968706}" srcOrd="1" destOrd="0" presId="urn:microsoft.com/office/officeart/2008/layout/VerticalCircleList"/>
    <dgm:cxn modelId="{14EFA74C-4D77-4B0D-8042-E711CACD1624}" type="presParOf" srcId="{37AF0318-D0F8-422E-8D63-E678AE2680EE}" destId="{C9E582A8-14F2-4A40-9568-7653E8FEA7FF}" srcOrd="2" destOrd="0" presId="urn:microsoft.com/office/officeart/2008/layout/VerticalCircleList"/>
    <dgm:cxn modelId="{38D2600D-0B85-4A3F-941F-C6DC29C4E1E2}" type="presParOf" srcId="{8F044410-7883-4B22-ABAE-526CC8B3474E}" destId="{427D4820-E84D-4445-9D33-7362A851C392}" srcOrd="1" destOrd="0" presId="urn:microsoft.com/office/officeart/2008/layout/VerticalCircleList"/>
    <dgm:cxn modelId="{D0AC7FE5-F8C0-43F5-980D-6CCF984FF0D6}" type="presParOf" srcId="{8F044410-7883-4B22-ABAE-526CC8B3474E}" destId="{61F70CF2-A4DE-44E8-B057-935F0F131417}" srcOrd="2" destOrd="0" presId="urn:microsoft.com/office/officeart/2008/layout/VerticalCircleList"/>
    <dgm:cxn modelId="{A9E70706-9B53-4AE2-93E5-593D116081D7}" type="presParOf" srcId="{61F70CF2-A4DE-44E8-B057-935F0F131417}" destId="{0115C42E-8FCE-49FF-A83C-D4214FF286D0}" srcOrd="0" destOrd="0" presId="urn:microsoft.com/office/officeart/2008/layout/VerticalCircleList"/>
    <dgm:cxn modelId="{D8858161-06FD-4B8C-B968-700FAD1F96AA}" type="presParOf" srcId="{61F70CF2-A4DE-44E8-B057-935F0F131417}" destId="{0C698561-3583-49A5-BD9C-85FF77AC4B80}" srcOrd="1" destOrd="0" presId="urn:microsoft.com/office/officeart/2008/layout/VerticalCircleList"/>
    <dgm:cxn modelId="{5B2EF97B-4590-48DB-B24F-B2BB87ADD766}" type="presParOf" srcId="{61F70CF2-A4DE-44E8-B057-935F0F131417}" destId="{AD79738A-87A6-4BFB-ACB1-5C839277A3EB}" srcOrd="2" destOrd="0" presId="urn:microsoft.com/office/officeart/2008/layout/VerticalCircleList"/>
    <dgm:cxn modelId="{957093AB-20A8-4EC1-B95E-95801FC73E58}" type="presParOf" srcId="{61F70CF2-A4DE-44E8-B057-935F0F131417}" destId="{3A483790-8A15-4593-BC29-F6454A633265}" srcOrd="3" destOrd="0" presId="urn:microsoft.com/office/officeart/2008/layout/VerticalCircleList"/>
    <dgm:cxn modelId="{65642D85-D596-4E74-8C1E-706A74C969CB}" type="presParOf" srcId="{3A483790-8A15-4593-BC29-F6454A633265}" destId="{CE82D9FF-DD3D-4573-A1D2-A0A64906E86A}" srcOrd="0" destOrd="0" presId="urn:microsoft.com/office/officeart/2008/layout/VerticalCircleList"/>
    <dgm:cxn modelId="{DB198B21-2935-42E8-A4F8-87B42C9A9F51}" type="presParOf" srcId="{3A483790-8A15-4593-BC29-F6454A633265}" destId="{E9E607F1-A253-4535-85F0-FFA161EEF421}" srcOrd="1" destOrd="0" presId="urn:microsoft.com/office/officeart/2008/layout/VerticalCircleList"/>
    <dgm:cxn modelId="{69C78AA7-AD62-4F8F-9FE1-C0CE8E9A857A}" type="presParOf" srcId="{3A483790-8A15-4593-BC29-F6454A633265}" destId="{B62BC6EB-8B6D-4EB0-8BFC-E34954966BB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A47DFC-6FAA-453D-9CF9-4D2155DB701A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A481AB-16CB-4485-AEB1-D3AF6F90B270}">
      <dgm:prSet phldrT="[Текст]"/>
      <dgm:spPr/>
      <dgm:t>
        <a:bodyPr/>
        <a:lstStyle/>
        <a:p>
          <a:r>
            <a:rPr lang="ru-RU" dirty="0" smtClean="0"/>
            <a:t>МАТЕРИАЛЬНЫЕ</a:t>
          </a:r>
          <a:endParaRPr lang="ru-RU" dirty="0"/>
        </a:p>
      </dgm:t>
    </dgm:pt>
    <dgm:pt modelId="{F41BF637-A587-4BFF-AA75-A140CDDCDB04}" type="parTrans" cxnId="{E5EF33AE-5A41-43FF-A9FB-BD2B929E1F5D}">
      <dgm:prSet/>
      <dgm:spPr/>
      <dgm:t>
        <a:bodyPr/>
        <a:lstStyle/>
        <a:p>
          <a:endParaRPr lang="ru-RU"/>
        </a:p>
      </dgm:t>
    </dgm:pt>
    <dgm:pt modelId="{634A0382-1B77-4720-9C79-9645DA354603}" type="sibTrans" cxnId="{E5EF33AE-5A41-43FF-A9FB-BD2B929E1F5D}">
      <dgm:prSet/>
      <dgm:spPr/>
      <dgm:t>
        <a:bodyPr/>
        <a:lstStyle/>
        <a:p>
          <a:endParaRPr lang="ru-RU"/>
        </a:p>
      </dgm:t>
    </dgm:pt>
    <dgm:pt modelId="{6F2FA9D9-0F5D-4267-8FDB-9682AC26EBA9}">
      <dgm:prSet phldrT="[Текст]"/>
      <dgm:spPr/>
      <dgm:t>
        <a:bodyPr/>
        <a:lstStyle/>
        <a:p>
          <a:r>
            <a:rPr lang="ru-RU" dirty="0" smtClean="0"/>
            <a:t>род полезных вещей </a:t>
          </a:r>
          <a:endParaRPr lang="ru-RU" dirty="0"/>
        </a:p>
      </dgm:t>
    </dgm:pt>
    <dgm:pt modelId="{7DCF1533-E0FB-46BB-BDCD-F2E223D72704}" type="parTrans" cxnId="{15C83395-A91C-443F-9EE8-90E26C227BB3}">
      <dgm:prSet/>
      <dgm:spPr/>
      <dgm:t>
        <a:bodyPr/>
        <a:lstStyle/>
        <a:p>
          <a:endParaRPr lang="ru-RU"/>
        </a:p>
      </dgm:t>
    </dgm:pt>
    <dgm:pt modelId="{5F8A8622-6CA6-494A-8A41-E60CDB52452F}" type="sibTrans" cxnId="{15C83395-A91C-443F-9EE8-90E26C227BB3}">
      <dgm:prSet/>
      <dgm:spPr/>
      <dgm:t>
        <a:bodyPr/>
        <a:lstStyle/>
        <a:p>
          <a:endParaRPr lang="ru-RU"/>
        </a:p>
      </dgm:t>
    </dgm:pt>
    <dgm:pt modelId="{4CEBFF6E-9621-4E44-A187-11017FDA41A0}">
      <dgm:prSet phldrT="[Текст]"/>
      <dgm:spPr/>
      <dgm:t>
        <a:bodyPr/>
        <a:lstStyle/>
        <a:p>
          <a:r>
            <a:rPr lang="ru-RU" dirty="0" smtClean="0"/>
            <a:t>род средств производства</a:t>
          </a:r>
          <a:endParaRPr lang="ru-RU" dirty="0"/>
        </a:p>
      </dgm:t>
    </dgm:pt>
    <dgm:pt modelId="{1B354BD9-BA74-4DF3-A92E-9310E048B9FE}" type="parTrans" cxnId="{00D7516E-71AC-4472-9BCC-7ABE26A44B4A}">
      <dgm:prSet/>
      <dgm:spPr/>
      <dgm:t>
        <a:bodyPr/>
        <a:lstStyle/>
        <a:p>
          <a:endParaRPr lang="ru-RU"/>
        </a:p>
      </dgm:t>
    </dgm:pt>
    <dgm:pt modelId="{B98A4A9C-3995-45E6-86BD-A8E287E6F6E3}" type="sibTrans" cxnId="{00D7516E-71AC-4472-9BCC-7ABE26A44B4A}">
      <dgm:prSet/>
      <dgm:spPr/>
      <dgm:t>
        <a:bodyPr/>
        <a:lstStyle/>
        <a:p>
          <a:endParaRPr lang="ru-RU"/>
        </a:p>
      </dgm:t>
    </dgm:pt>
    <dgm:pt modelId="{F46CE934-2605-4377-83B9-0D8CEB689612}" type="pres">
      <dgm:prSet presAssocID="{26A47DFC-6FAA-453D-9CF9-4D2155DB701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C41DF3-6868-41E5-8C14-F4C74EE10C9C}" type="pres">
      <dgm:prSet presAssocID="{D9A481AB-16CB-4485-AEB1-D3AF6F90B270}" presName="root1" presStyleCnt="0"/>
      <dgm:spPr/>
    </dgm:pt>
    <dgm:pt modelId="{88513670-84B1-491D-BEEC-A23AAD17E012}" type="pres">
      <dgm:prSet presAssocID="{D9A481AB-16CB-4485-AEB1-D3AF6F90B27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3C21C0-97F7-4254-A869-D3BA38652575}" type="pres">
      <dgm:prSet presAssocID="{D9A481AB-16CB-4485-AEB1-D3AF6F90B270}" presName="level2hierChild" presStyleCnt="0"/>
      <dgm:spPr/>
    </dgm:pt>
    <dgm:pt modelId="{8FC8677E-BE51-43DF-A5CA-49D7D7C027A1}" type="pres">
      <dgm:prSet presAssocID="{7DCF1533-E0FB-46BB-BDCD-F2E223D72704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771A4426-02DF-417B-B061-E3DFB77463CC}" type="pres">
      <dgm:prSet presAssocID="{7DCF1533-E0FB-46BB-BDCD-F2E223D7270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DC7E825-F410-41C0-BA6E-CE7FE7115770}" type="pres">
      <dgm:prSet presAssocID="{6F2FA9D9-0F5D-4267-8FDB-9682AC26EBA9}" presName="root2" presStyleCnt="0"/>
      <dgm:spPr/>
    </dgm:pt>
    <dgm:pt modelId="{6628345C-89D0-4B45-8DA1-561DCC88618D}" type="pres">
      <dgm:prSet presAssocID="{6F2FA9D9-0F5D-4267-8FDB-9682AC26EBA9}" presName="LevelTwoTextNode" presStyleLbl="node2" presStyleIdx="0" presStyleCnt="2" custScaleX="122745" custScaleY="1912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74A8C1-56F3-4427-A3A0-68313A1075EA}" type="pres">
      <dgm:prSet presAssocID="{6F2FA9D9-0F5D-4267-8FDB-9682AC26EBA9}" presName="level3hierChild" presStyleCnt="0"/>
      <dgm:spPr/>
    </dgm:pt>
    <dgm:pt modelId="{D0E6752F-2E2A-42CF-9F32-05281CFB32E0}" type="pres">
      <dgm:prSet presAssocID="{1B354BD9-BA74-4DF3-A92E-9310E048B9FE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7B3EB6FF-E4CE-4A80-A9F1-881D5706BBE0}" type="pres">
      <dgm:prSet presAssocID="{1B354BD9-BA74-4DF3-A92E-9310E048B9FE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94B774B-F60E-4DF4-9405-F08DF8A99E33}" type="pres">
      <dgm:prSet presAssocID="{4CEBFF6E-9621-4E44-A187-11017FDA41A0}" presName="root2" presStyleCnt="0"/>
      <dgm:spPr/>
    </dgm:pt>
    <dgm:pt modelId="{68CA443C-E80E-4B3F-BA46-B287996C14C1}" type="pres">
      <dgm:prSet presAssocID="{4CEBFF6E-9621-4E44-A187-11017FDA41A0}" presName="LevelTwoTextNode" presStyleLbl="node2" presStyleIdx="1" presStyleCnt="2" custScaleX="120101" custScaleY="231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97A2D1-238A-4B5B-B283-9E8A76D2C8D3}" type="pres">
      <dgm:prSet presAssocID="{4CEBFF6E-9621-4E44-A187-11017FDA41A0}" presName="level3hierChild" presStyleCnt="0"/>
      <dgm:spPr/>
    </dgm:pt>
  </dgm:ptLst>
  <dgm:cxnLst>
    <dgm:cxn modelId="{C0B58D7D-FAB7-4B36-8453-1533DF74DC72}" type="presOf" srcId="{1B354BD9-BA74-4DF3-A92E-9310E048B9FE}" destId="{7B3EB6FF-E4CE-4A80-A9F1-881D5706BBE0}" srcOrd="1" destOrd="0" presId="urn:microsoft.com/office/officeart/2008/layout/HorizontalMultiLevelHierarchy"/>
    <dgm:cxn modelId="{15C83395-A91C-443F-9EE8-90E26C227BB3}" srcId="{D9A481AB-16CB-4485-AEB1-D3AF6F90B270}" destId="{6F2FA9D9-0F5D-4267-8FDB-9682AC26EBA9}" srcOrd="0" destOrd="0" parTransId="{7DCF1533-E0FB-46BB-BDCD-F2E223D72704}" sibTransId="{5F8A8622-6CA6-494A-8A41-E60CDB52452F}"/>
    <dgm:cxn modelId="{5647862C-DBC6-44E9-809B-3867AC9F3472}" type="presOf" srcId="{1B354BD9-BA74-4DF3-A92E-9310E048B9FE}" destId="{D0E6752F-2E2A-42CF-9F32-05281CFB32E0}" srcOrd="0" destOrd="0" presId="urn:microsoft.com/office/officeart/2008/layout/HorizontalMultiLevelHierarchy"/>
    <dgm:cxn modelId="{8074EC57-FAD6-4755-ADBC-836C491F29AB}" type="presOf" srcId="{D9A481AB-16CB-4485-AEB1-D3AF6F90B270}" destId="{88513670-84B1-491D-BEEC-A23AAD17E012}" srcOrd="0" destOrd="0" presId="urn:microsoft.com/office/officeart/2008/layout/HorizontalMultiLevelHierarchy"/>
    <dgm:cxn modelId="{14A9B1DB-7E32-448B-8B02-DE5C40B4D6BF}" type="presOf" srcId="{7DCF1533-E0FB-46BB-BDCD-F2E223D72704}" destId="{771A4426-02DF-417B-B061-E3DFB77463CC}" srcOrd="1" destOrd="0" presId="urn:microsoft.com/office/officeart/2008/layout/HorizontalMultiLevelHierarchy"/>
    <dgm:cxn modelId="{00D7516E-71AC-4472-9BCC-7ABE26A44B4A}" srcId="{D9A481AB-16CB-4485-AEB1-D3AF6F90B270}" destId="{4CEBFF6E-9621-4E44-A187-11017FDA41A0}" srcOrd="1" destOrd="0" parTransId="{1B354BD9-BA74-4DF3-A92E-9310E048B9FE}" sibTransId="{B98A4A9C-3995-45E6-86BD-A8E287E6F6E3}"/>
    <dgm:cxn modelId="{671AFD38-2016-4D84-A0A8-302AD9D77B5E}" type="presOf" srcId="{7DCF1533-E0FB-46BB-BDCD-F2E223D72704}" destId="{8FC8677E-BE51-43DF-A5CA-49D7D7C027A1}" srcOrd="0" destOrd="0" presId="urn:microsoft.com/office/officeart/2008/layout/HorizontalMultiLevelHierarchy"/>
    <dgm:cxn modelId="{E5EF33AE-5A41-43FF-A9FB-BD2B929E1F5D}" srcId="{26A47DFC-6FAA-453D-9CF9-4D2155DB701A}" destId="{D9A481AB-16CB-4485-AEB1-D3AF6F90B270}" srcOrd="0" destOrd="0" parTransId="{F41BF637-A587-4BFF-AA75-A140CDDCDB04}" sibTransId="{634A0382-1B77-4720-9C79-9645DA354603}"/>
    <dgm:cxn modelId="{F3CD503F-50AA-4C8B-9878-DAF2E62A2053}" type="presOf" srcId="{4CEBFF6E-9621-4E44-A187-11017FDA41A0}" destId="{68CA443C-E80E-4B3F-BA46-B287996C14C1}" srcOrd="0" destOrd="0" presId="urn:microsoft.com/office/officeart/2008/layout/HorizontalMultiLevelHierarchy"/>
    <dgm:cxn modelId="{C4F3B38E-3793-4673-997C-7B675D6DF047}" type="presOf" srcId="{6F2FA9D9-0F5D-4267-8FDB-9682AC26EBA9}" destId="{6628345C-89D0-4B45-8DA1-561DCC88618D}" srcOrd="0" destOrd="0" presId="urn:microsoft.com/office/officeart/2008/layout/HorizontalMultiLevelHierarchy"/>
    <dgm:cxn modelId="{4A2F13E6-F0D5-4004-9378-1A9B699F2E26}" type="presOf" srcId="{26A47DFC-6FAA-453D-9CF9-4D2155DB701A}" destId="{F46CE934-2605-4377-83B9-0D8CEB689612}" srcOrd="0" destOrd="0" presId="urn:microsoft.com/office/officeart/2008/layout/HorizontalMultiLevelHierarchy"/>
    <dgm:cxn modelId="{5658753F-292F-4B94-BD40-41DAFAEAF6CD}" type="presParOf" srcId="{F46CE934-2605-4377-83B9-0D8CEB689612}" destId="{32C41DF3-6868-41E5-8C14-F4C74EE10C9C}" srcOrd="0" destOrd="0" presId="urn:microsoft.com/office/officeart/2008/layout/HorizontalMultiLevelHierarchy"/>
    <dgm:cxn modelId="{CBD4A075-C831-4DFA-AB20-53BF23C115A4}" type="presParOf" srcId="{32C41DF3-6868-41E5-8C14-F4C74EE10C9C}" destId="{88513670-84B1-491D-BEEC-A23AAD17E012}" srcOrd="0" destOrd="0" presId="urn:microsoft.com/office/officeart/2008/layout/HorizontalMultiLevelHierarchy"/>
    <dgm:cxn modelId="{F35DC589-98CF-45E8-8833-8A6ABCCDA2B4}" type="presParOf" srcId="{32C41DF3-6868-41E5-8C14-F4C74EE10C9C}" destId="{E83C21C0-97F7-4254-A869-D3BA38652575}" srcOrd="1" destOrd="0" presId="urn:microsoft.com/office/officeart/2008/layout/HorizontalMultiLevelHierarchy"/>
    <dgm:cxn modelId="{64ABEEB9-8D6D-4320-918F-E02DAC997747}" type="presParOf" srcId="{E83C21C0-97F7-4254-A869-D3BA38652575}" destId="{8FC8677E-BE51-43DF-A5CA-49D7D7C027A1}" srcOrd="0" destOrd="0" presId="urn:microsoft.com/office/officeart/2008/layout/HorizontalMultiLevelHierarchy"/>
    <dgm:cxn modelId="{E1F3BFAF-858C-4628-82EF-817313B4D672}" type="presParOf" srcId="{8FC8677E-BE51-43DF-A5CA-49D7D7C027A1}" destId="{771A4426-02DF-417B-B061-E3DFB77463CC}" srcOrd="0" destOrd="0" presId="urn:microsoft.com/office/officeart/2008/layout/HorizontalMultiLevelHierarchy"/>
    <dgm:cxn modelId="{9EEB848D-8F5F-4BCB-B3D6-6EEE4AB00EE1}" type="presParOf" srcId="{E83C21C0-97F7-4254-A869-D3BA38652575}" destId="{CDC7E825-F410-41C0-BA6E-CE7FE7115770}" srcOrd="1" destOrd="0" presId="urn:microsoft.com/office/officeart/2008/layout/HorizontalMultiLevelHierarchy"/>
    <dgm:cxn modelId="{F1CD9B3F-3030-4E6F-BA1F-7A475AB8BA4B}" type="presParOf" srcId="{CDC7E825-F410-41C0-BA6E-CE7FE7115770}" destId="{6628345C-89D0-4B45-8DA1-561DCC88618D}" srcOrd="0" destOrd="0" presId="urn:microsoft.com/office/officeart/2008/layout/HorizontalMultiLevelHierarchy"/>
    <dgm:cxn modelId="{657E01B2-8D8D-46DA-9B74-965A285376E0}" type="presParOf" srcId="{CDC7E825-F410-41C0-BA6E-CE7FE7115770}" destId="{D774A8C1-56F3-4427-A3A0-68313A1075EA}" srcOrd="1" destOrd="0" presId="urn:microsoft.com/office/officeart/2008/layout/HorizontalMultiLevelHierarchy"/>
    <dgm:cxn modelId="{216CB2EE-E9CF-460F-9BFA-1729F2C78879}" type="presParOf" srcId="{E83C21C0-97F7-4254-A869-D3BA38652575}" destId="{D0E6752F-2E2A-42CF-9F32-05281CFB32E0}" srcOrd="2" destOrd="0" presId="urn:microsoft.com/office/officeart/2008/layout/HorizontalMultiLevelHierarchy"/>
    <dgm:cxn modelId="{569DDD06-3FA0-437E-8969-13D7AC0BA2B7}" type="presParOf" srcId="{D0E6752F-2E2A-42CF-9F32-05281CFB32E0}" destId="{7B3EB6FF-E4CE-4A80-A9F1-881D5706BBE0}" srcOrd="0" destOrd="0" presId="urn:microsoft.com/office/officeart/2008/layout/HorizontalMultiLevelHierarchy"/>
    <dgm:cxn modelId="{9BC032D8-D045-4009-A79F-B994AAD82CB7}" type="presParOf" srcId="{E83C21C0-97F7-4254-A869-D3BA38652575}" destId="{594B774B-F60E-4DF4-9405-F08DF8A99E33}" srcOrd="3" destOrd="0" presId="urn:microsoft.com/office/officeart/2008/layout/HorizontalMultiLevelHierarchy"/>
    <dgm:cxn modelId="{7891AB1D-9001-4942-916C-1D848E5263E1}" type="presParOf" srcId="{594B774B-F60E-4DF4-9405-F08DF8A99E33}" destId="{68CA443C-E80E-4B3F-BA46-B287996C14C1}" srcOrd="0" destOrd="0" presId="urn:microsoft.com/office/officeart/2008/layout/HorizontalMultiLevelHierarchy"/>
    <dgm:cxn modelId="{9FB57D12-962A-488A-AB5A-5307AFC6B9D6}" type="presParOf" srcId="{594B774B-F60E-4DF4-9405-F08DF8A99E33}" destId="{9C97A2D1-238A-4B5B-B283-9E8A76D2C8D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A47DFC-6FAA-453D-9CF9-4D2155DB701A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A481AB-16CB-4485-AEB1-D3AF6F90B270}">
      <dgm:prSet phldrT="[Текст]"/>
      <dgm:spPr/>
      <dgm:t>
        <a:bodyPr/>
        <a:lstStyle/>
        <a:p>
          <a:r>
            <a:rPr lang="ru-RU" dirty="0" smtClean="0"/>
            <a:t>НЕМАТЕРИАЛЬНЫЕ</a:t>
          </a:r>
          <a:endParaRPr lang="ru-RU" dirty="0"/>
        </a:p>
      </dgm:t>
    </dgm:pt>
    <dgm:pt modelId="{F41BF637-A587-4BFF-AA75-A140CDDCDB04}" type="parTrans" cxnId="{E5EF33AE-5A41-43FF-A9FB-BD2B929E1F5D}">
      <dgm:prSet/>
      <dgm:spPr/>
      <dgm:t>
        <a:bodyPr/>
        <a:lstStyle/>
        <a:p>
          <a:endParaRPr lang="ru-RU"/>
        </a:p>
      </dgm:t>
    </dgm:pt>
    <dgm:pt modelId="{634A0382-1B77-4720-9C79-9645DA354603}" type="sibTrans" cxnId="{E5EF33AE-5A41-43FF-A9FB-BD2B929E1F5D}">
      <dgm:prSet/>
      <dgm:spPr/>
      <dgm:t>
        <a:bodyPr/>
        <a:lstStyle/>
        <a:p>
          <a:endParaRPr lang="ru-RU"/>
        </a:p>
      </dgm:t>
    </dgm:pt>
    <dgm:pt modelId="{6F2FA9D9-0F5D-4267-8FDB-9682AC26EBA9}">
      <dgm:prSet phldrT="[Текст]"/>
      <dgm:spPr/>
      <dgm:t>
        <a:bodyPr/>
        <a:lstStyle/>
        <a:p>
          <a:r>
            <a:rPr lang="ru-RU" dirty="0" smtClean="0"/>
            <a:t>внутренние</a:t>
          </a:r>
          <a:endParaRPr lang="ru-RU" dirty="0"/>
        </a:p>
      </dgm:t>
    </dgm:pt>
    <dgm:pt modelId="{7DCF1533-E0FB-46BB-BDCD-F2E223D72704}" type="parTrans" cxnId="{15C83395-A91C-443F-9EE8-90E26C227BB3}">
      <dgm:prSet/>
      <dgm:spPr/>
      <dgm:t>
        <a:bodyPr/>
        <a:lstStyle/>
        <a:p>
          <a:endParaRPr lang="ru-RU"/>
        </a:p>
      </dgm:t>
    </dgm:pt>
    <dgm:pt modelId="{5F8A8622-6CA6-494A-8A41-E60CDB52452F}" type="sibTrans" cxnId="{15C83395-A91C-443F-9EE8-90E26C227BB3}">
      <dgm:prSet/>
      <dgm:spPr/>
      <dgm:t>
        <a:bodyPr/>
        <a:lstStyle/>
        <a:p>
          <a:endParaRPr lang="ru-RU"/>
        </a:p>
      </dgm:t>
    </dgm:pt>
    <dgm:pt modelId="{4CEBFF6E-9621-4E44-A187-11017FDA41A0}">
      <dgm:prSet phldrT="[Текст]"/>
      <dgm:spPr/>
      <dgm:t>
        <a:bodyPr/>
        <a:lstStyle/>
        <a:p>
          <a:r>
            <a:rPr lang="ru-RU" dirty="0" smtClean="0"/>
            <a:t>внешние</a:t>
          </a:r>
          <a:endParaRPr lang="ru-RU" dirty="0"/>
        </a:p>
      </dgm:t>
    </dgm:pt>
    <dgm:pt modelId="{1B354BD9-BA74-4DF3-A92E-9310E048B9FE}" type="parTrans" cxnId="{00D7516E-71AC-4472-9BCC-7ABE26A44B4A}">
      <dgm:prSet/>
      <dgm:spPr/>
      <dgm:t>
        <a:bodyPr/>
        <a:lstStyle/>
        <a:p>
          <a:endParaRPr lang="ru-RU"/>
        </a:p>
      </dgm:t>
    </dgm:pt>
    <dgm:pt modelId="{B98A4A9C-3995-45E6-86BD-A8E287E6F6E3}" type="sibTrans" cxnId="{00D7516E-71AC-4472-9BCC-7ABE26A44B4A}">
      <dgm:prSet/>
      <dgm:spPr/>
      <dgm:t>
        <a:bodyPr/>
        <a:lstStyle/>
        <a:p>
          <a:endParaRPr lang="ru-RU"/>
        </a:p>
      </dgm:t>
    </dgm:pt>
    <dgm:pt modelId="{F46CE934-2605-4377-83B9-0D8CEB689612}" type="pres">
      <dgm:prSet presAssocID="{26A47DFC-6FAA-453D-9CF9-4D2155DB701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C41DF3-6868-41E5-8C14-F4C74EE10C9C}" type="pres">
      <dgm:prSet presAssocID="{D9A481AB-16CB-4485-AEB1-D3AF6F90B270}" presName="root1" presStyleCnt="0"/>
      <dgm:spPr/>
    </dgm:pt>
    <dgm:pt modelId="{88513670-84B1-491D-BEEC-A23AAD17E012}" type="pres">
      <dgm:prSet presAssocID="{D9A481AB-16CB-4485-AEB1-D3AF6F90B27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3C21C0-97F7-4254-A869-D3BA38652575}" type="pres">
      <dgm:prSet presAssocID="{D9A481AB-16CB-4485-AEB1-D3AF6F90B270}" presName="level2hierChild" presStyleCnt="0"/>
      <dgm:spPr/>
    </dgm:pt>
    <dgm:pt modelId="{8FC8677E-BE51-43DF-A5CA-49D7D7C027A1}" type="pres">
      <dgm:prSet presAssocID="{7DCF1533-E0FB-46BB-BDCD-F2E223D72704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771A4426-02DF-417B-B061-E3DFB77463CC}" type="pres">
      <dgm:prSet presAssocID="{7DCF1533-E0FB-46BB-BDCD-F2E223D7270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DC7E825-F410-41C0-BA6E-CE7FE7115770}" type="pres">
      <dgm:prSet presAssocID="{6F2FA9D9-0F5D-4267-8FDB-9682AC26EBA9}" presName="root2" presStyleCnt="0"/>
      <dgm:spPr/>
    </dgm:pt>
    <dgm:pt modelId="{6628345C-89D0-4B45-8DA1-561DCC88618D}" type="pres">
      <dgm:prSet presAssocID="{6F2FA9D9-0F5D-4267-8FDB-9682AC26EBA9}" presName="LevelTwoTextNode" presStyleLbl="node2" presStyleIdx="0" presStyleCnt="2" custScaleX="122745" custScaleY="1912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74A8C1-56F3-4427-A3A0-68313A1075EA}" type="pres">
      <dgm:prSet presAssocID="{6F2FA9D9-0F5D-4267-8FDB-9682AC26EBA9}" presName="level3hierChild" presStyleCnt="0"/>
      <dgm:spPr/>
    </dgm:pt>
    <dgm:pt modelId="{D0E6752F-2E2A-42CF-9F32-05281CFB32E0}" type="pres">
      <dgm:prSet presAssocID="{1B354BD9-BA74-4DF3-A92E-9310E048B9FE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7B3EB6FF-E4CE-4A80-A9F1-881D5706BBE0}" type="pres">
      <dgm:prSet presAssocID="{1B354BD9-BA74-4DF3-A92E-9310E048B9FE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94B774B-F60E-4DF4-9405-F08DF8A99E33}" type="pres">
      <dgm:prSet presAssocID="{4CEBFF6E-9621-4E44-A187-11017FDA41A0}" presName="root2" presStyleCnt="0"/>
      <dgm:spPr/>
    </dgm:pt>
    <dgm:pt modelId="{68CA443C-E80E-4B3F-BA46-B287996C14C1}" type="pres">
      <dgm:prSet presAssocID="{4CEBFF6E-9621-4E44-A187-11017FDA41A0}" presName="LevelTwoTextNode" presStyleLbl="node2" presStyleIdx="1" presStyleCnt="2" custScaleX="120101" custScaleY="231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97A2D1-238A-4B5B-B283-9E8A76D2C8D3}" type="pres">
      <dgm:prSet presAssocID="{4CEBFF6E-9621-4E44-A187-11017FDA41A0}" presName="level3hierChild" presStyleCnt="0"/>
      <dgm:spPr/>
    </dgm:pt>
  </dgm:ptLst>
  <dgm:cxnLst>
    <dgm:cxn modelId="{A3B258F2-9F08-4433-BE5A-3AE5451AFE3F}" type="presOf" srcId="{1B354BD9-BA74-4DF3-A92E-9310E048B9FE}" destId="{7B3EB6FF-E4CE-4A80-A9F1-881D5706BBE0}" srcOrd="1" destOrd="0" presId="urn:microsoft.com/office/officeart/2008/layout/HorizontalMultiLevelHierarchy"/>
    <dgm:cxn modelId="{15C83395-A91C-443F-9EE8-90E26C227BB3}" srcId="{D9A481AB-16CB-4485-AEB1-D3AF6F90B270}" destId="{6F2FA9D9-0F5D-4267-8FDB-9682AC26EBA9}" srcOrd="0" destOrd="0" parTransId="{7DCF1533-E0FB-46BB-BDCD-F2E223D72704}" sibTransId="{5F8A8622-6CA6-494A-8A41-E60CDB52452F}"/>
    <dgm:cxn modelId="{D1F1ED0C-5DC5-407A-9652-9736B7482C42}" type="presOf" srcId="{7DCF1533-E0FB-46BB-BDCD-F2E223D72704}" destId="{8FC8677E-BE51-43DF-A5CA-49D7D7C027A1}" srcOrd="0" destOrd="0" presId="urn:microsoft.com/office/officeart/2008/layout/HorizontalMultiLevelHierarchy"/>
    <dgm:cxn modelId="{B809DBE7-30E4-4DC8-95F0-292F98716AE8}" type="presOf" srcId="{6F2FA9D9-0F5D-4267-8FDB-9682AC26EBA9}" destId="{6628345C-89D0-4B45-8DA1-561DCC88618D}" srcOrd="0" destOrd="0" presId="urn:microsoft.com/office/officeart/2008/layout/HorizontalMultiLevelHierarchy"/>
    <dgm:cxn modelId="{152A10B7-9FBC-4D39-9266-40C7E42D2CDC}" type="presOf" srcId="{4CEBFF6E-9621-4E44-A187-11017FDA41A0}" destId="{68CA443C-E80E-4B3F-BA46-B287996C14C1}" srcOrd="0" destOrd="0" presId="urn:microsoft.com/office/officeart/2008/layout/HorizontalMultiLevelHierarchy"/>
    <dgm:cxn modelId="{EACFF43F-113B-42CE-92FB-0260EAAC8181}" type="presOf" srcId="{7DCF1533-E0FB-46BB-BDCD-F2E223D72704}" destId="{771A4426-02DF-417B-B061-E3DFB77463CC}" srcOrd="1" destOrd="0" presId="urn:microsoft.com/office/officeart/2008/layout/HorizontalMultiLevelHierarchy"/>
    <dgm:cxn modelId="{FCDF8E3E-C961-468E-8963-952F90EFC817}" type="presOf" srcId="{26A47DFC-6FAA-453D-9CF9-4D2155DB701A}" destId="{F46CE934-2605-4377-83B9-0D8CEB689612}" srcOrd="0" destOrd="0" presId="urn:microsoft.com/office/officeart/2008/layout/HorizontalMultiLevelHierarchy"/>
    <dgm:cxn modelId="{00D7516E-71AC-4472-9BCC-7ABE26A44B4A}" srcId="{D9A481AB-16CB-4485-AEB1-D3AF6F90B270}" destId="{4CEBFF6E-9621-4E44-A187-11017FDA41A0}" srcOrd="1" destOrd="0" parTransId="{1B354BD9-BA74-4DF3-A92E-9310E048B9FE}" sibTransId="{B98A4A9C-3995-45E6-86BD-A8E287E6F6E3}"/>
    <dgm:cxn modelId="{E5EF33AE-5A41-43FF-A9FB-BD2B929E1F5D}" srcId="{26A47DFC-6FAA-453D-9CF9-4D2155DB701A}" destId="{D9A481AB-16CB-4485-AEB1-D3AF6F90B270}" srcOrd="0" destOrd="0" parTransId="{F41BF637-A587-4BFF-AA75-A140CDDCDB04}" sibTransId="{634A0382-1B77-4720-9C79-9645DA354603}"/>
    <dgm:cxn modelId="{22992E58-3E76-44A4-9549-C8EAED6493CD}" type="presOf" srcId="{D9A481AB-16CB-4485-AEB1-D3AF6F90B270}" destId="{88513670-84B1-491D-BEEC-A23AAD17E012}" srcOrd="0" destOrd="0" presId="urn:microsoft.com/office/officeart/2008/layout/HorizontalMultiLevelHierarchy"/>
    <dgm:cxn modelId="{4E931205-7132-4F41-A042-3FE9C00C5378}" type="presOf" srcId="{1B354BD9-BA74-4DF3-A92E-9310E048B9FE}" destId="{D0E6752F-2E2A-42CF-9F32-05281CFB32E0}" srcOrd="0" destOrd="0" presId="urn:microsoft.com/office/officeart/2008/layout/HorizontalMultiLevelHierarchy"/>
    <dgm:cxn modelId="{FA94C378-7942-41FA-8949-128EC95E8B9C}" type="presParOf" srcId="{F46CE934-2605-4377-83B9-0D8CEB689612}" destId="{32C41DF3-6868-41E5-8C14-F4C74EE10C9C}" srcOrd="0" destOrd="0" presId="urn:microsoft.com/office/officeart/2008/layout/HorizontalMultiLevelHierarchy"/>
    <dgm:cxn modelId="{461D3FFC-C8D6-4DBB-8804-23E3232676B1}" type="presParOf" srcId="{32C41DF3-6868-41E5-8C14-F4C74EE10C9C}" destId="{88513670-84B1-491D-BEEC-A23AAD17E012}" srcOrd="0" destOrd="0" presId="urn:microsoft.com/office/officeart/2008/layout/HorizontalMultiLevelHierarchy"/>
    <dgm:cxn modelId="{04ABCB9B-3698-4AC1-90BC-EB6D7AA40BDD}" type="presParOf" srcId="{32C41DF3-6868-41E5-8C14-F4C74EE10C9C}" destId="{E83C21C0-97F7-4254-A869-D3BA38652575}" srcOrd="1" destOrd="0" presId="urn:microsoft.com/office/officeart/2008/layout/HorizontalMultiLevelHierarchy"/>
    <dgm:cxn modelId="{F9A900E0-93EF-4B70-B47A-ED13B228C416}" type="presParOf" srcId="{E83C21C0-97F7-4254-A869-D3BA38652575}" destId="{8FC8677E-BE51-43DF-A5CA-49D7D7C027A1}" srcOrd="0" destOrd="0" presId="urn:microsoft.com/office/officeart/2008/layout/HorizontalMultiLevelHierarchy"/>
    <dgm:cxn modelId="{3E2637AB-7F83-4757-8D90-AFA3552AE8B2}" type="presParOf" srcId="{8FC8677E-BE51-43DF-A5CA-49D7D7C027A1}" destId="{771A4426-02DF-417B-B061-E3DFB77463CC}" srcOrd="0" destOrd="0" presId="urn:microsoft.com/office/officeart/2008/layout/HorizontalMultiLevelHierarchy"/>
    <dgm:cxn modelId="{D8890BBE-A823-455E-AFFC-62C2DCFF9747}" type="presParOf" srcId="{E83C21C0-97F7-4254-A869-D3BA38652575}" destId="{CDC7E825-F410-41C0-BA6E-CE7FE7115770}" srcOrd="1" destOrd="0" presId="urn:microsoft.com/office/officeart/2008/layout/HorizontalMultiLevelHierarchy"/>
    <dgm:cxn modelId="{B09E403E-0B40-45A3-B1B3-EF6DF808333D}" type="presParOf" srcId="{CDC7E825-F410-41C0-BA6E-CE7FE7115770}" destId="{6628345C-89D0-4B45-8DA1-561DCC88618D}" srcOrd="0" destOrd="0" presId="urn:microsoft.com/office/officeart/2008/layout/HorizontalMultiLevelHierarchy"/>
    <dgm:cxn modelId="{EECE6C88-99D1-4782-81E6-97F6A021E0CA}" type="presParOf" srcId="{CDC7E825-F410-41C0-BA6E-CE7FE7115770}" destId="{D774A8C1-56F3-4427-A3A0-68313A1075EA}" srcOrd="1" destOrd="0" presId="urn:microsoft.com/office/officeart/2008/layout/HorizontalMultiLevelHierarchy"/>
    <dgm:cxn modelId="{CDCF8D62-6ACB-492F-A889-30E844C90479}" type="presParOf" srcId="{E83C21C0-97F7-4254-A869-D3BA38652575}" destId="{D0E6752F-2E2A-42CF-9F32-05281CFB32E0}" srcOrd="2" destOrd="0" presId="urn:microsoft.com/office/officeart/2008/layout/HorizontalMultiLevelHierarchy"/>
    <dgm:cxn modelId="{F9FB559B-F8C0-4947-AF4F-0C30BC6D87B5}" type="presParOf" srcId="{D0E6752F-2E2A-42CF-9F32-05281CFB32E0}" destId="{7B3EB6FF-E4CE-4A80-A9F1-881D5706BBE0}" srcOrd="0" destOrd="0" presId="urn:microsoft.com/office/officeart/2008/layout/HorizontalMultiLevelHierarchy"/>
    <dgm:cxn modelId="{230DA687-059B-4CB4-A3FE-00A4C9FAFA94}" type="presParOf" srcId="{E83C21C0-97F7-4254-A869-D3BA38652575}" destId="{594B774B-F60E-4DF4-9405-F08DF8A99E33}" srcOrd="3" destOrd="0" presId="urn:microsoft.com/office/officeart/2008/layout/HorizontalMultiLevelHierarchy"/>
    <dgm:cxn modelId="{3B6B1F0A-2AC7-4DB9-B220-5FBC9C572DA6}" type="presParOf" srcId="{594B774B-F60E-4DF4-9405-F08DF8A99E33}" destId="{68CA443C-E80E-4B3F-BA46-B287996C14C1}" srcOrd="0" destOrd="0" presId="urn:microsoft.com/office/officeart/2008/layout/HorizontalMultiLevelHierarchy"/>
    <dgm:cxn modelId="{E37C6C9D-0A40-4C52-B22B-C9FD858AB4D8}" type="presParOf" srcId="{594B774B-F60E-4DF4-9405-F08DF8A99E33}" destId="{9C97A2D1-238A-4B5B-B283-9E8A76D2C8D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3EAFE8-5D13-4F72-BBC0-7EAAD71C7E27}" type="doc">
      <dgm:prSet loTypeId="urn:microsoft.com/office/officeart/2011/layout/Picture Fram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5DDE37-0B7A-4BAB-B77E-1EBC17E0A098}">
      <dgm:prSet phldrT="[Текст]" custT="1"/>
      <dgm:spPr/>
      <dgm:t>
        <a:bodyPr/>
        <a:lstStyle/>
        <a:p>
          <a:r>
            <a:rPr lang="ru-RU" sz="3600" dirty="0" smtClean="0"/>
            <a:t>экономические</a:t>
          </a:r>
          <a:endParaRPr lang="ru-RU" sz="3600" dirty="0"/>
        </a:p>
      </dgm:t>
    </dgm:pt>
    <dgm:pt modelId="{E3419D1B-F4C0-4157-B2F7-CF8E2DBCC82F}" type="parTrans" cxnId="{499A0D7A-817C-4612-99A8-1B0F68EB1F58}">
      <dgm:prSet/>
      <dgm:spPr/>
      <dgm:t>
        <a:bodyPr/>
        <a:lstStyle/>
        <a:p>
          <a:endParaRPr lang="ru-RU" sz="3200"/>
        </a:p>
      </dgm:t>
    </dgm:pt>
    <dgm:pt modelId="{28FD1559-A6D4-4442-99DE-53A39F3BD64C}" type="sibTrans" cxnId="{499A0D7A-817C-4612-99A8-1B0F68EB1F58}">
      <dgm:prSet/>
      <dgm:spPr/>
      <dgm:t>
        <a:bodyPr/>
        <a:lstStyle/>
        <a:p>
          <a:endParaRPr lang="ru-RU" sz="3200"/>
        </a:p>
      </dgm:t>
    </dgm:pt>
    <dgm:pt modelId="{B197275A-FBD6-4D7F-B905-33584B9EABA4}">
      <dgm:prSet phldrT="[Текст]" custT="1"/>
      <dgm:spPr/>
      <dgm:t>
        <a:bodyPr/>
        <a:lstStyle/>
        <a:p>
          <a:r>
            <a:rPr lang="ru-RU" sz="3600" dirty="0" smtClean="0"/>
            <a:t>неэкономические</a:t>
          </a:r>
          <a:endParaRPr lang="ru-RU" sz="3600" dirty="0"/>
        </a:p>
      </dgm:t>
    </dgm:pt>
    <dgm:pt modelId="{65AF0943-0298-48A0-9046-380317A53AAE}" type="parTrans" cxnId="{4C1AC4F2-2578-4015-94BD-EC5C24C9DC29}">
      <dgm:prSet/>
      <dgm:spPr/>
      <dgm:t>
        <a:bodyPr/>
        <a:lstStyle/>
        <a:p>
          <a:endParaRPr lang="ru-RU" sz="3200"/>
        </a:p>
      </dgm:t>
    </dgm:pt>
    <dgm:pt modelId="{BD3D491A-B589-4449-A7A5-EF58A4D5693E}" type="sibTrans" cxnId="{4C1AC4F2-2578-4015-94BD-EC5C24C9DC29}">
      <dgm:prSet/>
      <dgm:spPr/>
      <dgm:t>
        <a:bodyPr/>
        <a:lstStyle/>
        <a:p>
          <a:endParaRPr lang="ru-RU" sz="3200"/>
        </a:p>
      </dgm:t>
    </dgm:pt>
    <dgm:pt modelId="{49AC7763-EEDA-4FFC-8F35-099B56D346E5}" type="pres">
      <dgm:prSet presAssocID="{DC3EAFE8-5D13-4F72-BBC0-7EAAD71C7E2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AF10560D-2970-47B3-8E32-03762789F316}" type="pres">
      <dgm:prSet presAssocID="{9A5DDE37-0B7A-4BAB-B77E-1EBC17E0A098}" presName="composite" presStyleCnt="0"/>
      <dgm:spPr/>
    </dgm:pt>
    <dgm:pt modelId="{66C82C8A-B9A6-4B0C-8AB2-3E0E28EAE834}" type="pres">
      <dgm:prSet presAssocID="{9A5DDE37-0B7A-4BAB-B77E-1EBC17E0A098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6B020-94FA-42B8-AC6C-401031769EEE}" type="pres">
      <dgm:prSet presAssocID="{9A5DDE37-0B7A-4BAB-B77E-1EBC17E0A098}" presName="Accent1" presStyleLbl="parChTrans1D1" presStyleIdx="0" presStyleCnt="2"/>
      <dgm:spPr/>
    </dgm:pt>
    <dgm:pt modelId="{E8FB11FB-3F05-4C4D-9E8B-C09AADF4D20A}" type="pres">
      <dgm:prSet presAssocID="{9A5DDE37-0B7A-4BAB-B77E-1EBC17E0A098}" presName="Image" presStyleLbl="align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</dgm:pt>
    <dgm:pt modelId="{4CB0CADE-D705-478C-8C38-5D41A1AAE951}" type="pres">
      <dgm:prSet presAssocID="{28FD1559-A6D4-4442-99DE-53A39F3BD64C}" presName="sibTrans" presStyleCnt="0"/>
      <dgm:spPr/>
    </dgm:pt>
    <dgm:pt modelId="{75BD0B88-B04F-4AD9-BEFB-1A125EE310DF}" type="pres">
      <dgm:prSet presAssocID="{B197275A-FBD6-4D7F-B905-33584B9EABA4}" presName="composite" presStyleCnt="0"/>
      <dgm:spPr/>
    </dgm:pt>
    <dgm:pt modelId="{D3EDFF7A-9BD7-428E-9A95-386E2A0D0093}" type="pres">
      <dgm:prSet presAssocID="{B197275A-FBD6-4D7F-B905-33584B9EABA4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DF201-66AC-421E-A8FA-92931E1CE1D3}" type="pres">
      <dgm:prSet presAssocID="{B197275A-FBD6-4D7F-B905-33584B9EABA4}" presName="Accent1" presStyleLbl="parChTrans1D1" presStyleIdx="1" presStyleCnt="2"/>
      <dgm:spPr/>
    </dgm:pt>
    <dgm:pt modelId="{719609DC-14A9-4C97-9AD7-7F3E05A1747F}" type="pres">
      <dgm:prSet presAssocID="{B197275A-FBD6-4D7F-B905-33584B9EABA4}" presName="Image" presStyleLbl="align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386B9B69-A18C-42E2-A7BC-64645DCCB281}" type="presOf" srcId="{DC3EAFE8-5D13-4F72-BBC0-7EAAD71C7E27}" destId="{49AC7763-EEDA-4FFC-8F35-099B56D346E5}" srcOrd="0" destOrd="0" presId="urn:microsoft.com/office/officeart/2011/layout/Picture Frame"/>
    <dgm:cxn modelId="{4C1AC4F2-2578-4015-94BD-EC5C24C9DC29}" srcId="{DC3EAFE8-5D13-4F72-BBC0-7EAAD71C7E27}" destId="{B197275A-FBD6-4D7F-B905-33584B9EABA4}" srcOrd="1" destOrd="0" parTransId="{65AF0943-0298-48A0-9046-380317A53AAE}" sibTransId="{BD3D491A-B589-4449-A7A5-EF58A4D5693E}"/>
    <dgm:cxn modelId="{5306B8B3-22B4-4F36-9F2A-21F46C7E435A}" type="presOf" srcId="{B197275A-FBD6-4D7F-B905-33584B9EABA4}" destId="{D3EDFF7A-9BD7-428E-9A95-386E2A0D0093}" srcOrd="0" destOrd="0" presId="urn:microsoft.com/office/officeart/2011/layout/Picture Frame"/>
    <dgm:cxn modelId="{2ECB9CE7-4597-4814-BC1D-8C4D348515B0}" type="presOf" srcId="{9A5DDE37-0B7A-4BAB-B77E-1EBC17E0A098}" destId="{66C82C8A-B9A6-4B0C-8AB2-3E0E28EAE834}" srcOrd="0" destOrd="0" presId="urn:microsoft.com/office/officeart/2011/layout/Picture Frame"/>
    <dgm:cxn modelId="{499A0D7A-817C-4612-99A8-1B0F68EB1F58}" srcId="{DC3EAFE8-5D13-4F72-BBC0-7EAAD71C7E27}" destId="{9A5DDE37-0B7A-4BAB-B77E-1EBC17E0A098}" srcOrd="0" destOrd="0" parTransId="{E3419D1B-F4C0-4157-B2F7-CF8E2DBCC82F}" sibTransId="{28FD1559-A6D4-4442-99DE-53A39F3BD64C}"/>
    <dgm:cxn modelId="{67D0BD31-CD03-4057-B59F-C5D7F5611528}" type="presParOf" srcId="{49AC7763-EEDA-4FFC-8F35-099B56D346E5}" destId="{AF10560D-2970-47B3-8E32-03762789F316}" srcOrd="0" destOrd="0" presId="urn:microsoft.com/office/officeart/2011/layout/Picture Frame"/>
    <dgm:cxn modelId="{93D2FB64-C293-48D0-A35B-5674FBBE3212}" type="presParOf" srcId="{AF10560D-2970-47B3-8E32-03762789F316}" destId="{66C82C8A-B9A6-4B0C-8AB2-3E0E28EAE834}" srcOrd="0" destOrd="0" presId="urn:microsoft.com/office/officeart/2011/layout/Picture Frame"/>
    <dgm:cxn modelId="{2AC3D4E0-32F2-47BA-BFEE-A1A7B42C5951}" type="presParOf" srcId="{AF10560D-2970-47B3-8E32-03762789F316}" destId="{96D6B020-94FA-42B8-AC6C-401031769EEE}" srcOrd="1" destOrd="0" presId="urn:microsoft.com/office/officeart/2011/layout/Picture Frame"/>
    <dgm:cxn modelId="{6FA9DD67-9D0A-4396-81D3-559639C67CF7}" type="presParOf" srcId="{AF10560D-2970-47B3-8E32-03762789F316}" destId="{E8FB11FB-3F05-4C4D-9E8B-C09AADF4D20A}" srcOrd="2" destOrd="0" presId="urn:microsoft.com/office/officeart/2011/layout/Picture Frame"/>
    <dgm:cxn modelId="{87625914-D5FA-487A-A503-B936747BB289}" type="presParOf" srcId="{49AC7763-EEDA-4FFC-8F35-099B56D346E5}" destId="{4CB0CADE-D705-478C-8C38-5D41A1AAE951}" srcOrd="1" destOrd="0" presId="urn:microsoft.com/office/officeart/2011/layout/Picture Frame"/>
    <dgm:cxn modelId="{BBA3B142-963F-4DE5-9A52-4769D76271E2}" type="presParOf" srcId="{49AC7763-EEDA-4FFC-8F35-099B56D346E5}" destId="{75BD0B88-B04F-4AD9-BEFB-1A125EE310DF}" srcOrd="2" destOrd="0" presId="urn:microsoft.com/office/officeart/2011/layout/Picture Frame"/>
    <dgm:cxn modelId="{EC343247-4CFD-415F-BAAA-BC720DFC61AC}" type="presParOf" srcId="{75BD0B88-B04F-4AD9-BEFB-1A125EE310DF}" destId="{D3EDFF7A-9BD7-428E-9A95-386E2A0D0093}" srcOrd="0" destOrd="0" presId="urn:microsoft.com/office/officeart/2011/layout/Picture Frame"/>
    <dgm:cxn modelId="{6D7AD3A7-58A7-4E09-B295-2D4AAE003DE8}" type="presParOf" srcId="{75BD0B88-B04F-4AD9-BEFB-1A125EE310DF}" destId="{1CDDF201-66AC-421E-A8FA-92931E1CE1D3}" srcOrd="1" destOrd="0" presId="urn:microsoft.com/office/officeart/2011/layout/Picture Frame"/>
    <dgm:cxn modelId="{87DD8E44-DBE6-478E-943F-3956F42B3BAE}" type="presParOf" srcId="{75BD0B88-B04F-4AD9-BEFB-1A125EE310DF}" destId="{719609DC-14A9-4C97-9AD7-7F3E05A1747F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4EDF61-4C06-411C-9C98-32B84B3A2735}" type="doc">
      <dgm:prSet loTypeId="urn:microsoft.com/office/officeart/2008/layout/VerticalAccentLis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C36633-A254-471D-A4C3-AE9B87999CB4}">
      <dgm:prSet phldrT="[Текст]" custT="1"/>
      <dgm:spPr/>
      <dgm:t>
        <a:bodyPr/>
        <a:lstStyle/>
        <a:p>
          <a:r>
            <a:rPr lang="ru-RU" sz="2800" dirty="0" smtClean="0"/>
            <a:t>Для удовлетворения потребностей</a:t>
          </a:r>
          <a:endParaRPr lang="ru-RU" sz="2800" dirty="0"/>
        </a:p>
      </dgm:t>
    </dgm:pt>
    <dgm:pt modelId="{9B69C326-A2AA-40D0-A5A6-31DBE9B5FFC3}" type="parTrans" cxnId="{484FA0E4-6D38-4337-B4CF-C1BC75AD006A}">
      <dgm:prSet/>
      <dgm:spPr/>
      <dgm:t>
        <a:bodyPr/>
        <a:lstStyle/>
        <a:p>
          <a:endParaRPr lang="ru-RU" sz="2400"/>
        </a:p>
      </dgm:t>
    </dgm:pt>
    <dgm:pt modelId="{2AD880CE-903D-4868-9A62-D0F1F2785214}" type="sibTrans" cxnId="{484FA0E4-6D38-4337-B4CF-C1BC75AD006A}">
      <dgm:prSet/>
      <dgm:spPr/>
      <dgm:t>
        <a:bodyPr/>
        <a:lstStyle/>
        <a:p>
          <a:endParaRPr lang="ru-RU" sz="2400"/>
        </a:p>
      </dgm:t>
    </dgm:pt>
    <dgm:pt modelId="{F9B37FD2-7807-4062-AB00-2FF7C05398C1}">
      <dgm:prSet phldrT="[Текст]" custT="1"/>
      <dgm:spPr/>
      <dgm:t>
        <a:bodyPr/>
        <a:lstStyle/>
        <a:p>
          <a:r>
            <a:rPr lang="ru-RU" sz="2800" dirty="0" smtClean="0"/>
            <a:t>В качестве товара</a:t>
          </a:r>
          <a:endParaRPr lang="ru-RU" sz="2800" dirty="0"/>
        </a:p>
      </dgm:t>
    </dgm:pt>
    <dgm:pt modelId="{B44F4E9C-E697-4935-B4A4-941C69CD31B2}" type="parTrans" cxnId="{26B6FF79-1B35-4A16-ABE2-64AFFFD0D015}">
      <dgm:prSet/>
      <dgm:spPr/>
      <dgm:t>
        <a:bodyPr/>
        <a:lstStyle/>
        <a:p>
          <a:endParaRPr lang="ru-RU" sz="2400"/>
        </a:p>
      </dgm:t>
    </dgm:pt>
    <dgm:pt modelId="{D2043F6E-3600-48D1-BB62-01F5CB879134}" type="sibTrans" cxnId="{26B6FF79-1B35-4A16-ABE2-64AFFFD0D015}">
      <dgm:prSet/>
      <dgm:spPr/>
      <dgm:t>
        <a:bodyPr/>
        <a:lstStyle/>
        <a:p>
          <a:endParaRPr lang="ru-RU" sz="2400"/>
        </a:p>
      </dgm:t>
    </dgm:pt>
    <dgm:pt modelId="{3E9D0C9E-2C75-42DC-BDA5-9065AD96816B}">
      <dgm:prSet phldrT="[Текст]" custT="1"/>
      <dgm:spPr/>
      <dgm:t>
        <a:bodyPr/>
        <a:lstStyle/>
        <a:p>
          <a:endParaRPr lang="ru-RU" sz="2400" dirty="0"/>
        </a:p>
      </dgm:t>
    </dgm:pt>
    <dgm:pt modelId="{1CD5B9B6-F31F-4AD6-8648-EC5F1F263E10}" type="parTrans" cxnId="{393F223E-B5D8-4248-A56C-27DE8C3EB0C8}">
      <dgm:prSet/>
      <dgm:spPr/>
      <dgm:t>
        <a:bodyPr/>
        <a:lstStyle/>
        <a:p>
          <a:endParaRPr lang="ru-RU" sz="2400"/>
        </a:p>
      </dgm:t>
    </dgm:pt>
    <dgm:pt modelId="{A58D3DB9-F2AC-4225-AB60-CB7D01E5829A}" type="sibTrans" cxnId="{393F223E-B5D8-4248-A56C-27DE8C3EB0C8}">
      <dgm:prSet/>
      <dgm:spPr/>
      <dgm:t>
        <a:bodyPr/>
        <a:lstStyle/>
        <a:p>
          <a:endParaRPr lang="ru-RU" sz="2400"/>
        </a:p>
      </dgm:t>
    </dgm:pt>
    <dgm:pt modelId="{F5598A7A-8818-4E19-804C-615383D03895}">
      <dgm:prSet phldrT="[Текст]" custT="1"/>
      <dgm:spPr/>
      <dgm:t>
        <a:bodyPr/>
        <a:lstStyle/>
        <a:p>
          <a:r>
            <a:rPr lang="ru-RU" sz="2800" dirty="0" smtClean="0"/>
            <a:t>В качестве источника получения дохода</a:t>
          </a:r>
          <a:endParaRPr lang="ru-RU" sz="2800" dirty="0"/>
        </a:p>
      </dgm:t>
    </dgm:pt>
    <dgm:pt modelId="{F3760214-1C77-43B2-B6D9-9CB4142FDFDF}" type="parTrans" cxnId="{8AC43D71-AE48-41CA-8CE5-7C8D7CD0F7A7}">
      <dgm:prSet/>
      <dgm:spPr/>
      <dgm:t>
        <a:bodyPr/>
        <a:lstStyle/>
        <a:p>
          <a:endParaRPr lang="ru-RU" sz="2400"/>
        </a:p>
      </dgm:t>
    </dgm:pt>
    <dgm:pt modelId="{41C99428-4030-4487-A4C3-BD2EEEF023DB}" type="sibTrans" cxnId="{8AC43D71-AE48-41CA-8CE5-7C8D7CD0F7A7}">
      <dgm:prSet/>
      <dgm:spPr/>
      <dgm:t>
        <a:bodyPr/>
        <a:lstStyle/>
        <a:p>
          <a:endParaRPr lang="ru-RU" sz="2400"/>
        </a:p>
      </dgm:t>
    </dgm:pt>
    <dgm:pt modelId="{F86AFDC2-3A88-4D5C-957C-9AD4A38336A6}">
      <dgm:prSet phldrT="[Текст]" custT="1"/>
      <dgm:spPr/>
      <dgm:t>
        <a:bodyPr/>
        <a:lstStyle/>
        <a:p>
          <a:endParaRPr lang="ru-RU" sz="2400" dirty="0"/>
        </a:p>
      </dgm:t>
    </dgm:pt>
    <dgm:pt modelId="{239632B2-B785-4B74-8D52-CBC62AADB05C}" type="sibTrans" cxnId="{A2AC2448-2E26-4E80-957F-65F7D8AAAABB}">
      <dgm:prSet/>
      <dgm:spPr/>
      <dgm:t>
        <a:bodyPr/>
        <a:lstStyle/>
        <a:p>
          <a:endParaRPr lang="ru-RU" sz="2400"/>
        </a:p>
      </dgm:t>
    </dgm:pt>
    <dgm:pt modelId="{2FB4A0D8-065E-4E7F-AF34-B5E90939C6A0}" type="parTrans" cxnId="{A2AC2448-2E26-4E80-957F-65F7D8AAAABB}">
      <dgm:prSet/>
      <dgm:spPr/>
      <dgm:t>
        <a:bodyPr/>
        <a:lstStyle/>
        <a:p>
          <a:endParaRPr lang="ru-RU" sz="2400"/>
        </a:p>
      </dgm:t>
    </dgm:pt>
    <dgm:pt modelId="{6D2D3BB6-2196-46DC-901C-38F656A0DCBA}">
      <dgm:prSet phldrT="[Текст]" custT="1"/>
      <dgm:spPr/>
      <dgm:t>
        <a:bodyPr/>
        <a:lstStyle/>
        <a:p>
          <a:endParaRPr lang="ru-RU" sz="2400" dirty="0"/>
        </a:p>
      </dgm:t>
    </dgm:pt>
    <dgm:pt modelId="{47332995-7DA6-4D5E-AFC3-A002D5C5CFDA}" type="sibTrans" cxnId="{FFA23816-1A57-4FA8-8026-32AD026620B4}">
      <dgm:prSet/>
      <dgm:spPr/>
      <dgm:t>
        <a:bodyPr/>
        <a:lstStyle/>
        <a:p>
          <a:endParaRPr lang="ru-RU" sz="2400"/>
        </a:p>
      </dgm:t>
    </dgm:pt>
    <dgm:pt modelId="{E51C7DDC-7926-4850-AB02-F32D8206ABDF}" type="parTrans" cxnId="{FFA23816-1A57-4FA8-8026-32AD026620B4}">
      <dgm:prSet/>
      <dgm:spPr/>
      <dgm:t>
        <a:bodyPr/>
        <a:lstStyle/>
        <a:p>
          <a:endParaRPr lang="ru-RU" sz="2400"/>
        </a:p>
      </dgm:t>
    </dgm:pt>
    <dgm:pt modelId="{3D89C5C0-704D-4411-B022-C46C5FD2AFA8}" type="pres">
      <dgm:prSet presAssocID="{9F4EDF61-4C06-411C-9C98-32B84B3A273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8DC69E18-539E-4CD2-8CEC-4C9358F33D00}" type="pres">
      <dgm:prSet presAssocID="{F86AFDC2-3A88-4D5C-957C-9AD4A38336A6}" presName="parenttextcomposite" presStyleCnt="0"/>
      <dgm:spPr/>
    </dgm:pt>
    <dgm:pt modelId="{337C36F0-79D3-4352-93CE-04B89B6967B2}" type="pres">
      <dgm:prSet presAssocID="{F86AFDC2-3A88-4D5C-957C-9AD4A38336A6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7A8C8-F95E-4B3C-9F26-DAFC903BC81E}" type="pres">
      <dgm:prSet presAssocID="{F86AFDC2-3A88-4D5C-957C-9AD4A38336A6}" presName="composite" presStyleCnt="0"/>
      <dgm:spPr/>
    </dgm:pt>
    <dgm:pt modelId="{221EDFA8-92E1-43D1-B2C4-3CDCAFB099B1}" type="pres">
      <dgm:prSet presAssocID="{F86AFDC2-3A88-4D5C-957C-9AD4A38336A6}" presName="chevron1" presStyleLbl="alignNode1" presStyleIdx="0" presStyleCnt="21"/>
      <dgm:spPr/>
    </dgm:pt>
    <dgm:pt modelId="{5211A179-07EF-4932-996C-D96096CC7686}" type="pres">
      <dgm:prSet presAssocID="{F86AFDC2-3A88-4D5C-957C-9AD4A38336A6}" presName="chevron2" presStyleLbl="alignNode1" presStyleIdx="1" presStyleCnt="21"/>
      <dgm:spPr/>
    </dgm:pt>
    <dgm:pt modelId="{5AC5E614-E1CB-4EF7-9FDE-0D0819DDC06A}" type="pres">
      <dgm:prSet presAssocID="{F86AFDC2-3A88-4D5C-957C-9AD4A38336A6}" presName="chevron3" presStyleLbl="alignNode1" presStyleIdx="2" presStyleCnt="21"/>
      <dgm:spPr/>
    </dgm:pt>
    <dgm:pt modelId="{5BF04E1B-FE01-4C0D-A477-5D1D4350F211}" type="pres">
      <dgm:prSet presAssocID="{F86AFDC2-3A88-4D5C-957C-9AD4A38336A6}" presName="chevron4" presStyleLbl="alignNode1" presStyleIdx="3" presStyleCnt="21"/>
      <dgm:spPr/>
    </dgm:pt>
    <dgm:pt modelId="{6FC765E3-FFDC-4853-9F9C-D9E050F85974}" type="pres">
      <dgm:prSet presAssocID="{F86AFDC2-3A88-4D5C-957C-9AD4A38336A6}" presName="chevron5" presStyleLbl="alignNode1" presStyleIdx="4" presStyleCnt="21"/>
      <dgm:spPr/>
    </dgm:pt>
    <dgm:pt modelId="{D385B64A-8318-43FD-A2AE-944202B36892}" type="pres">
      <dgm:prSet presAssocID="{F86AFDC2-3A88-4D5C-957C-9AD4A38336A6}" presName="chevron6" presStyleLbl="alignNode1" presStyleIdx="5" presStyleCnt="21"/>
      <dgm:spPr/>
    </dgm:pt>
    <dgm:pt modelId="{73D1FEBF-0C11-48C2-9619-1928F71AA101}" type="pres">
      <dgm:prSet presAssocID="{F86AFDC2-3A88-4D5C-957C-9AD4A38336A6}" presName="chevron7" presStyleLbl="alignNode1" presStyleIdx="6" presStyleCnt="21"/>
      <dgm:spPr/>
    </dgm:pt>
    <dgm:pt modelId="{A93CA28E-5DFD-4AF2-96E5-762A6B3CDDE7}" type="pres">
      <dgm:prSet presAssocID="{F86AFDC2-3A88-4D5C-957C-9AD4A38336A6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F0E3F-B11F-44BA-B6A6-17C9C2707174}" type="pres">
      <dgm:prSet presAssocID="{239632B2-B785-4B74-8D52-CBC62AADB05C}" presName="sibTrans" presStyleCnt="0"/>
      <dgm:spPr/>
    </dgm:pt>
    <dgm:pt modelId="{D759E309-A61A-4765-BB07-ADAC3C34B8C8}" type="pres">
      <dgm:prSet presAssocID="{6D2D3BB6-2196-46DC-901C-38F656A0DCBA}" presName="parenttextcomposite" presStyleCnt="0"/>
      <dgm:spPr/>
    </dgm:pt>
    <dgm:pt modelId="{A343AE7E-B409-4F3E-8FBF-4DA1C92227B4}" type="pres">
      <dgm:prSet presAssocID="{6D2D3BB6-2196-46DC-901C-38F656A0DCBA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7B599-DB9E-4500-989B-3998E12B0031}" type="pres">
      <dgm:prSet presAssocID="{6D2D3BB6-2196-46DC-901C-38F656A0DCBA}" presName="composite" presStyleCnt="0"/>
      <dgm:spPr/>
    </dgm:pt>
    <dgm:pt modelId="{0ACABD28-535C-4DE7-9BC7-84D9716C0A31}" type="pres">
      <dgm:prSet presAssocID="{6D2D3BB6-2196-46DC-901C-38F656A0DCBA}" presName="chevron1" presStyleLbl="alignNode1" presStyleIdx="7" presStyleCnt="21"/>
      <dgm:spPr/>
    </dgm:pt>
    <dgm:pt modelId="{4C42C6B0-F7DA-4738-80A5-5B5BD2A5B7C8}" type="pres">
      <dgm:prSet presAssocID="{6D2D3BB6-2196-46DC-901C-38F656A0DCBA}" presName="chevron2" presStyleLbl="alignNode1" presStyleIdx="8" presStyleCnt="21"/>
      <dgm:spPr/>
    </dgm:pt>
    <dgm:pt modelId="{25DB8762-C0BD-45DA-8FBB-B63C32B273FF}" type="pres">
      <dgm:prSet presAssocID="{6D2D3BB6-2196-46DC-901C-38F656A0DCBA}" presName="chevron3" presStyleLbl="alignNode1" presStyleIdx="9" presStyleCnt="21"/>
      <dgm:spPr/>
    </dgm:pt>
    <dgm:pt modelId="{8F7ACDCC-D726-45D0-8D9D-D6E4730B3CB4}" type="pres">
      <dgm:prSet presAssocID="{6D2D3BB6-2196-46DC-901C-38F656A0DCBA}" presName="chevron4" presStyleLbl="alignNode1" presStyleIdx="10" presStyleCnt="21"/>
      <dgm:spPr/>
    </dgm:pt>
    <dgm:pt modelId="{BAD35A4B-7A6C-4E0B-ABF9-B83181FF1656}" type="pres">
      <dgm:prSet presAssocID="{6D2D3BB6-2196-46DC-901C-38F656A0DCBA}" presName="chevron5" presStyleLbl="alignNode1" presStyleIdx="11" presStyleCnt="21"/>
      <dgm:spPr/>
    </dgm:pt>
    <dgm:pt modelId="{8F43E9B6-605F-45EB-9D1C-F1B6D5B55150}" type="pres">
      <dgm:prSet presAssocID="{6D2D3BB6-2196-46DC-901C-38F656A0DCBA}" presName="chevron6" presStyleLbl="alignNode1" presStyleIdx="12" presStyleCnt="21"/>
      <dgm:spPr/>
    </dgm:pt>
    <dgm:pt modelId="{48CA0A2D-4E11-4E44-B9F9-F571D03E3A32}" type="pres">
      <dgm:prSet presAssocID="{6D2D3BB6-2196-46DC-901C-38F656A0DCBA}" presName="chevron7" presStyleLbl="alignNode1" presStyleIdx="13" presStyleCnt="21"/>
      <dgm:spPr/>
    </dgm:pt>
    <dgm:pt modelId="{832040DE-DDF0-4EC1-8EBC-A8D9B10929B7}" type="pres">
      <dgm:prSet presAssocID="{6D2D3BB6-2196-46DC-901C-38F656A0DCBA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6F401-B490-43C3-868A-085411E8794F}" type="pres">
      <dgm:prSet presAssocID="{47332995-7DA6-4D5E-AFC3-A002D5C5CFDA}" presName="sibTrans" presStyleCnt="0"/>
      <dgm:spPr/>
    </dgm:pt>
    <dgm:pt modelId="{0DBFCCBA-79B1-4DC6-9AD3-8D8DFB21AB64}" type="pres">
      <dgm:prSet presAssocID="{3E9D0C9E-2C75-42DC-BDA5-9065AD96816B}" presName="parenttextcomposite" presStyleCnt="0"/>
      <dgm:spPr/>
    </dgm:pt>
    <dgm:pt modelId="{D382E626-D9F1-482E-BBBA-B8BA8B08862E}" type="pres">
      <dgm:prSet presAssocID="{3E9D0C9E-2C75-42DC-BDA5-9065AD96816B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06754-2780-4593-B6AB-9A26CF1B4957}" type="pres">
      <dgm:prSet presAssocID="{3E9D0C9E-2C75-42DC-BDA5-9065AD96816B}" presName="composite" presStyleCnt="0"/>
      <dgm:spPr/>
    </dgm:pt>
    <dgm:pt modelId="{586A24D5-7933-4453-B256-72AC96540813}" type="pres">
      <dgm:prSet presAssocID="{3E9D0C9E-2C75-42DC-BDA5-9065AD96816B}" presName="chevron1" presStyleLbl="alignNode1" presStyleIdx="14" presStyleCnt="21"/>
      <dgm:spPr/>
    </dgm:pt>
    <dgm:pt modelId="{BCB7DC14-6A2A-46EB-89C7-3F1096D1E822}" type="pres">
      <dgm:prSet presAssocID="{3E9D0C9E-2C75-42DC-BDA5-9065AD96816B}" presName="chevron2" presStyleLbl="alignNode1" presStyleIdx="15" presStyleCnt="21"/>
      <dgm:spPr/>
    </dgm:pt>
    <dgm:pt modelId="{1DC50815-5C8B-47DF-A5C1-8037902A6D15}" type="pres">
      <dgm:prSet presAssocID="{3E9D0C9E-2C75-42DC-BDA5-9065AD96816B}" presName="chevron3" presStyleLbl="alignNode1" presStyleIdx="16" presStyleCnt="21"/>
      <dgm:spPr/>
    </dgm:pt>
    <dgm:pt modelId="{F824B531-B78E-4C84-BC6B-F9397C01D405}" type="pres">
      <dgm:prSet presAssocID="{3E9D0C9E-2C75-42DC-BDA5-9065AD96816B}" presName="chevron4" presStyleLbl="alignNode1" presStyleIdx="17" presStyleCnt="21"/>
      <dgm:spPr/>
    </dgm:pt>
    <dgm:pt modelId="{2D29D332-C2AF-4372-A3B8-56EB2F228DA4}" type="pres">
      <dgm:prSet presAssocID="{3E9D0C9E-2C75-42DC-BDA5-9065AD96816B}" presName="chevron5" presStyleLbl="alignNode1" presStyleIdx="18" presStyleCnt="21"/>
      <dgm:spPr/>
    </dgm:pt>
    <dgm:pt modelId="{1988EAFC-8CB4-4AF5-9BDB-3C0DCEAEAA3E}" type="pres">
      <dgm:prSet presAssocID="{3E9D0C9E-2C75-42DC-BDA5-9065AD96816B}" presName="chevron6" presStyleLbl="alignNode1" presStyleIdx="19" presStyleCnt="21"/>
      <dgm:spPr/>
    </dgm:pt>
    <dgm:pt modelId="{D1628CDC-9F48-4F15-9F5F-0ACE0BA60AD2}" type="pres">
      <dgm:prSet presAssocID="{3E9D0C9E-2C75-42DC-BDA5-9065AD96816B}" presName="chevron7" presStyleLbl="alignNode1" presStyleIdx="20" presStyleCnt="21"/>
      <dgm:spPr/>
    </dgm:pt>
    <dgm:pt modelId="{82C8244E-50BB-4D22-A8C2-DDEE3F5955C6}" type="pres">
      <dgm:prSet presAssocID="{3E9D0C9E-2C75-42DC-BDA5-9065AD96816B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5928C4-EC4A-4EDF-853F-526047F9ADE9}" type="presOf" srcId="{93C36633-A254-471D-A4C3-AE9B87999CB4}" destId="{A93CA28E-5DFD-4AF2-96E5-762A6B3CDDE7}" srcOrd="0" destOrd="0" presId="urn:microsoft.com/office/officeart/2008/layout/VerticalAccentList"/>
    <dgm:cxn modelId="{AF08EFB2-04D3-41EB-AF40-1554A6A975A4}" type="presOf" srcId="{3E9D0C9E-2C75-42DC-BDA5-9065AD96816B}" destId="{D382E626-D9F1-482E-BBBA-B8BA8B08862E}" srcOrd="0" destOrd="0" presId="urn:microsoft.com/office/officeart/2008/layout/VerticalAccentList"/>
    <dgm:cxn modelId="{8AC5A232-827A-4F96-9587-5BA2FFBBDDBF}" type="presOf" srcId="{F9B37FD2-7807-4062-AB00-2FF7C05398C1}" destId="{832040DE-DDF0-4EC1-8EBC-A8D9B10929B7}" srcOrd="0" destOrd="0" presId="urn:microsoft.com/office/officeart/2008/layout/VerticalAccentList"/>
    <dgm:cxn modelId="{8AC43D71-AE48-41CA-8CE5-7C8D7CD0F7A7}" srcId="{3E9D0C9E-2C75-42DC-BDA5-9065AD96816B}" destId="{F5598A7A-8818-4E19-804C-615383D03895}" srcOrd="0" destOrd="0" parTransId="{F3760214-1C77-43B2-B6D9-9CB4142FDFDF}" sibTransId="{41C99428-4030-4487-A4C3-BD2EEEF023DB}"/>
    <dgm:cxn modelId="{484FA0E4-6D38-4337-B4CF-C1BC75AD006A}" srcId="{F86AFDC2-3A88-4D5C-957C-9AD4A38336A6}" destId="{93C36633-A254-471D-A4C3-AE9B87999CB4}" srcOrd="0" destOrd="0" parTransId="{9B69C326-A2AA-40D0-A5A6-31DBE9B5FFC3}" sibTransId="{2AD880CE-903D-4868-9A62-D0F1F2785214}"/>
    <dgm:cxn modelId="{B80F1942-2CD9-459F-BDBD-4F1699D6622C}" type="presOf" srcId="{F86AFDC2-3A88-4D5C-957C-9AD4A38336A6}" destId="{337C36F0-79D3-4352-93CE-04B89B6967B2}" srcOrd="0" destOrd="0" presId="urn:microsoft.com/office/officeart/2008/layout/VerticalAccentList"/>
    <dgm:cxn modelId="{393F223E-B5D8-4248-A56C-27DE8C3EB0C8}" srcId="{9F4EDF61-4C06-411C-9C98-32B84B3A2735}" destId="{3E9D0C9E-2C75-42DC-BDA5-9065AD96816B}" srcOrd="2" destOrd="0" parTransId="{1CD5B9B6-F31F-4AD6-8648-EC5F1F263E10}" sibTransId="{A58D3DB9-F2AC-4225-AB60-CB7D01E5829A}"/>
    <dgm:cxn modelId="{39B98518-0BCC-402C-8BB5-D971C348B6CA}" type="presOf" srcId="{6D2D3BB6-2196-46DC-901C-38F656A0DCBA}" destId="{A343AE7E-B409-4F3E-8FBF-4DA1C92227B4}" srcOrd="0" destOrd="0" presId="urn:microsoft.com/office/officeart/2008/layout/VerticalAccentList"/>
    <dgm:cxn modelId="{A2AC2448-2E26-4E80-957F-65F7D8AAAABB}" srcId="{9F4EDF61-4C06-411C-9C98-32B84B3A2735}" destId="{F86AFDC2-3A88-4D5C-957C-9AD4A38336A6}" srcOrd="0" destOrd="0" parTransId="{2FB4A0D8-065E-4E7F-AF34-B5E90939C6A0}" sibTransId="{239632B2-B785-4B74-8D52-CBC62AADB05C}"/>
    <dgm:cxn modelId="{24218133-29F3-44E7-870E-1043A5A17107}" type="presOf" srcId="{9F4EDF61-4C06-411C-9C98-32B84B3A2735}" destId="{3D89C5C0-704D-4411-B022-C46C5FD2AFA8}" srcOrd="0" destOrd="0" presId="urn:microsoft.com/office/officeart/2008/layout/VerticalAccentList"/>
    <dgm:cxn modelId="{895F70D2-F545-4DEB-BD03-5D7EBE476720}" type="presOf" srcId="{F5598A7A-8818-4E19-804C-615383D03895}" destId="{82C8244E-50BB-4D22-A8C2-DDEE3F5955C6}" srcOrd="0" destOrd="0" presId="urn:microsoft.com/office/officeart/2008/layout/VerticalAccentList"/>
    <dgm:cxn modelId="{26B6FF79-1B35-4A16-ABE2-64AFFFD0D015}" srcId="{6D2D3BB6-2196-46DC-901C-38F656A0DCBA}" destId="{F9B37FD2-7807-4062-AB00-2FF7C05398C1}" srcOrd="0" destOrd="0" parTransId="{B44F4E9C-E697-4935-B4A4-941C69CD31B2}" sibTransId="{D2043F6E-3600-48D1-BB62-01F5CB879134}"/>
    <dgm:cxn modelId="{FFA23816-1A57-4FA8-8026-32AD026620B4}" srcId="{9F4EDF61-4C06-411C-9C98-32B84B3A2735}" destId="{6D2D3BB6-2196-46DC-901C-38F656A0DCBA}" srcOrd="1" destOrd="0" parTransId="{E51C7DDC-7926-4850-AB02-F32D8206ABDF}" sibTransId="{47332995-7DA6-4D5E-AFC3-A002D5C5CFDA}"/>
    <dgm:cxn modelId="{CB10A023-8D04-43C2-8C57-F90140B001FB}" type="presParOf" srcId="{3D89C5C0-704D-4411-B022-C46C5FD2AFA8}" destId="{8DC69E18-539E-4CD2-8CEC-4C9358F33D00}" srcOrd="0" destOrd="0" presId="urn:microsoft.com/office/officeart/2008/layout/VerticalAccentList"/>
    <dgm:cxn modelId="{B00C707F-BE91-4F3F-8D08-27450CAD3F25}" type="presParOf" srcId="{8DC69E18-539E-4CD2-8CEC-4C9358F33D00}" destId="{337C36F0-79D3-4352-93CE-04B89B6967B2}" srcOrd="0" destOrd="0" presId="urn:microsoft.com/office/officeart/2008/layout/VerticalAccentList"/>
    <dgm:cxn modelId="{361BF87F-F203-4218-9287-6FC28280ABF7}" type="presParOf" srcId="{3D89C5C0-704D-4411-B022-C46C5FD2AFA8}" destId="{65B7A8C8-F95E-4B3C-9F26-DAFC903BC81E}" srcOrd="1" destOrd="0" presId="urn:microsoft.com/office/officeart/2008/layout/VerticalAccentList"/>
    <dgm:cxn modelId="{7DC7CE17-1A48-49D4-92E3-B87DA9EF6BC5}" type="presParOf" srcId="{65B7A8C8-F95E-4B3C-9F26-DAFC903BC81E}" destId="{221EDFA8-92E1-43D1-B2C4-3CDCAFB099B1}" srcOrd="0" destOrd="0" presId="urn:microsoft.com/office/officeart/2008/layout/VerticalAccentList"/>
    <dgm:cxn modelId="{4B097642-D676-4A5C-B79B-082B8E6BB42F}" type="presParOf" srcId="{65B7A8C8-F95E-4B3C-9F26-DAFC903BC81E}" destId="{5211A179-07EF-4932-996C-D96096CC7686}" srcOrd="1" destOrd="0" presId="urn:microsoft.com/office/officeart/2008/layout/VerticalAccentList"/>
    <dgm:cxn modelId="{3B1593F1-61A6-4269-A4DC-E218F590811D}" type="presParOf" srcId="{65B7A8C8-F95E-4B3C-9F26-DAFC903BC81E}" destId="{5AC5E614-E1CB-4EF7-9FDE-0D0819DDC06A}" srcOrd="2" destOrd="0" presId="urn:microsoft.com/office/officeart/2008/layout/VerticalAccentList"/>
    <dgm:cxn modelId="{CD68E2A9-63E5-455C-B27F-ABD5D38F06FE}" type="presParOf" srcId="{65B7A8C8-F95E-4B3C-9F26-DAFC903BC81E}" destId="{5BF04E1B-FE01-4C0D-A477-5D1D4350F211}" srcOrd="3" destOrd="0" presId="urn:microsoft.com/office/officeart/2008/layout/VerticalAccentList"/>
    <dgm:cxn modelId="{739E8171-B074-4A1E-BDEF-B79BF3BB30E7}" type="presParOf" srcId="{65B7A8C8-F95E-4B3C-9F26-DAFC903BC81E}" destId="{6FC765E3-FFDC-4853-9F9C-D9E050F85974}" srcOrd="4" destOrd="0" presId="urn:microsoft.com/office/officeart/2008/layout/VerticalAccentList"/>
    <dgm:cxn modelId="{49578163-0FA6-4CE4-BCDD-4E23E68230E4}" type="presParOf" srcId="{65B7A8C8-F95E-4B3C-9F26-DAFC903BC81E}" destId="{D385B64A-8318-43FD-A2AE-944202B36892}" srcOrd="5" destOrd="0" presId="urn:microsoft.com/office/officeart/2008/layout/VerticalAccentList"/>
    <dgm:cxn modelId="{E7C94F1C-624B-425B-A8D7-D8A978CB8253}" type="presParOf" srcId="{65B7A8C8-F95E-4B3C-9F26-DAFC903BC81E}" destId="{73D1FEBF-0C11-48C2-9619-1928F71AA101}" srcOrd="6" destOrd="0" presId="urn:microsoft.com/office/officeart/2008/layout/VerticalAccentList"/>
    <dgm:cxn modelId="{D5D7E8EE-2283-41F8-90DC-0A9D861AE41D}" type="presParOf" srcId="{65B7A8C8-F95E-4B3C-9F26-DAFC903BC81E}" destId="{A93CA28E-5DFD-4AF2-96E5-762A6B3CDDE7}" srcOrd="7" destOrd="0" presId="urn:microsoft.com/office/officeart/2008/layout/VerticalAccentList"/>
    <dgm:cxn modelId="{FDEC58BA-0DEA-426D-A2C6-A0F7CD3563B1}" type="presParOf" srcId="{3D89C5C0-704D-4411-B022-C46C5FD2AFA8}" destId="{E6EF0E3F-B11F-44BA-B6A6-17C9C2707174}" srcOrd="2" destOrd="0" presId="urn:microsoft.com/office/officeart/2008/layout/VerticalAccentList"/>
    <dgm:cxn modelId="{97CB8F6F-6E95-4D42-B543-5343F2E6C675}" type="presParOf" srcId="{3D89C5C0-704D-4411-B022-C46C5FD2AFA8}" destId="{D759E309-A61A-4765-BB07-ADAC3C34B8C8}" srcOrd="3" destOrd="0" presId="urn:microsoft.com/office/officeart/2008/layout/VerticalAccentList"/>
    <dgm:cxn modelId="{B95D5FCD-F3D2-4443-A05A-2E06BE524A43}" type="presParOf" srcId="{D759E309-A61A-4765-BB07-ADAC3C34B8C8}" destId="{A343AE7E-B409-4F3E-8FBF-4DA1C92227B4}" srcOrd="0" destOrd="0" presId="urn:microsoft.com/office/officeart/2008/layout/VerticalAccentList"/>
    <dgm:cxn modelId="{D172383D-F758-47F1-999C-A70D603F7B34}" type="presParOf" srcId="{3D89C5C0-704D-4411-B022-C46C5FD2AFA8}" destId="{3577B599-DB9E-4500-989B-3998E12B0031}" srcOrd="4" destOrd="0" presId="urn:microsoft.com/office/officeart/2008/layout/VerticalAccentList"/>
    <dgm:cxn modelId="{B7ED1374-2938-43DC-A64A-EA1AFA24BEE1}" type="presParOf" srcId="{3577B599-DB9E-4500-989B-3998E12B0031}" destId="{0ACABD28-535C-4DE7-9BC7-84D9716C0A31}" srcOrd="0" destOrd="0" presId="urn:microsoft.com/office/officeart/2008/layout/VerticalAccentList"/>
    <dgm:cxn modelId="{25EDB908-BD26-49A0-AD06-CDF355644238}" type="presParOf" srcId="{3577B599-DB9E-4500-989B-3998E12B0031}" destId="{4C42C6B0-F7DA-4738-80A5-5B5BD2A5B7C8}" srcOrd="1" destOrd="0" presId="urn:microsoft.com/office/officeart/2008/layout/VerticalAccentList"/>
    <dgm:cxn modelId="{FC0B83A3-4330-4A11-A6C1-2749301AA609}" type="presParOf" srcId="{3577B599-DB9E-4500-989B-3998E12B0031}" destId="{25DB8762-C0BD-45DA-8FBB-B63C32B273FF}" srcOrd="2" destOrd="0" presId="urn:microsoft.com/office/officeart/2008/layout/VerticalAccentList"/>
    <dgm:cxn modelId="{95AE2B5C-860D-41A9-9E28-2C4D8554AA7C}" type="presParOf" srcId="{3577B599-DB9E-4500-989B-3998E12B0031}" destId="{8F7ACDCC-D726-45D0-8D9D-D6E4730B3CB4}" srcOrd="3" destOrd="0" presId="urn:microsoft.com/office/officeart/2008/layout/VerticalAccentList"/>
    <dgm:cxn modelId="{1A871886-03B6-4AE5-9F08-8A0140E54C75}" type="presParOf" srcId="{3577B599-DB9E-4500-989B-3998E12B0031}" destId="{BAD35A4B-7A6C-4E0B-ABF9-B83181FF1656}" srcOrd="4" destOrd="0" presId="urn:microsoft.com/office/officeart/2008/layout/VerticalAccentList"/>
    <dgm:cxn modelId="{65BBA216-98D9-46EC-AEE1-1135350BB743}" type="presParOf" srcId="{3577B599-DB9E-4500-989B-3998E12B0031}" destId="{8F43E9B6-605F-45EB-9D1C-F1B6D5B55150}" srcOrd="5" destOrd="0" presId="urn:microsoft.com/office/officeart/2008/layout/VerticalAccentList"/>
    <dgm:cxn modelId="{263F1365-D94D-435E-B9B7-D5AC2A51D95D}" type="presParOf" srcId="{3577B599-DB9E-4500-989B-3998E12B0031}" destId="{48CA0A2D-4E11-4E44-B9F9-F571D03E3A32}" srcOrd="6" destOrd="0" presId="urn:microsoft.com/office/officeart/2008/layout/VerticalAccentList"/>
    <dgm:cxn modelId="{4A0B501C-2DA0-46B1-AF50-BCBC5808E967}" type="presParOf" srcId="{3577B599-DB9E-4500-989B-3998E12B0031}" destId="{832040DE-DDF0-4EC1-8EBC-A8D9B10929B7}" srcOrd="7" destOrd="0" presId="urn:microsoft.com/office/officeart/2008/layout/VerticalAccentList"/>
    <dgm:cxn modelId="{FB9BCD8D-2AFC-44B4-8BAB-B5AE6EDD0F80}" type="presParOf" srcId="{3D89C5C0-704D-4411-B022-C46C5FD2AFA8}" destId="{80B6F401-B490-43C3-868A-085411E8794F}" srcOrd="5" destOrd="0" presId="urn:microsoft.com/office/officeart/2008/layout/VerticalAccentList"/>
    <dgm:cxn modelId="{F75CBA97-A8A9-4BC8-A8B0-68B2C02B1056}" type="presParOf" srcId="{3D89C5C0-704D-4411-B022-C46C5FD2AFA8}" destId="{0DBFCCBA-79B1-4DC6-9AD3-8D8DFB21AB64}" srcOrd="6" destOrd="0" presId="urn:microsoft.com/office/officeart/2008/layout/VerticalAccentList"/>
    <dgm:cxn modelId="{D4D3F889-6AEC-4F55-AD68-9928A8ABB2BC}" type="presParOf" srcId="{0DBFCCBA-79B1-4DC6-9AD3-8D8DFB21AB64}" destId="{D382E626-D9F1-482E-BBBA-B8BA8B08862E}" srcOrd="0" destOrd="0" presId="urn:microsoft.com/office/officeart/2008/layout/VerticalAccentList"/>
    <dgm:cxn modelId="{8BB88242-9839-4F9F-BC6E-C7ACC3CB7F71}" type="presParOf" srcId="{3D89C5C0-704D-4411-B022-C46C5FD2AFA8}" destId="{A5406754-2780-4593-B6AB-9A26CF1B4957}" srcOrd="7" destOrd="0" presId="urn:microsoft.com/office/officeart/2008/layout/VerticalAccentList"/>
    <dgm:cxn modelId="{EC164603-9EC3-4455-9788-72B15D0C87A6}" type="presParOf" srcId="{A5406754-2780-4593-B6AB-9A26CF1B4957}" destId="{586A24D5-7933-4453-B256-72AC96540813}" srcOrd="0" destOrd="0" presId="urn:microsoft.com/office/officeart/2008/layout/VerticalAccentList"/>
    <dgm:cxn modelId="{88FC211A-F019-42F7-B383-7CB69EDDEA88}" type="presParOf" srcId="{A5406754-2780-4593-B6AB-9A26CF1B4957}" destId="{BCB7DC14-6A2A-46EB-89C7-3F1096D1E822}" srcOrd="1" destOrd="0" presId="urn:microsoft.com/office/officeart/2008/layout/VerticalAccentList"/>
    <dgm:cxn modelId="{308D21A1-58E5-4D8D-954A-4318600649B8}" type="presParOf" srcId="{A5406754-2780-4593-B6AB-9A26CF1B4957}" destId="{1DC50815-5C8B-47DF-A5C1-8037902A6D15}" srcOrd="2" destOrd="0" presId="urn:microsoft.com/office/officeart/2008/layout/VerticalAccentList"/>
    <dgm:cxn modelId="{09AD2E58-EE9D-476F-AD85-7030D9701BA2}" type="presParOf" srcId="{A5406754-2780-4593-B6AB-9A26CF1B4957}" destId="{F824B531-B78E-4C84-BC6B-F9397C01D405}" srcOrd="3" destOrd="0" presId="urn:microsoft.com/office/officeart/2008/layout/VerticalAccentList"/>
    <dgm:cxn modelId="{D31445FE-37F8-4CCA-8561-43BA8821CA65}" type="presParOf" srcId="{A5406754-2780-4593-B6AB-9A26CF1B4957}" destId="{2D29D332-C2AF-4372-A3B8-56EB2F228DA4}" srcOrd="4" destOrd="0" presId="urn:microsoft.com/office/officeart/2008/layout/VerticalAccentList"/>
    <dgm:cxn modelId="{FD7F351E-A5C3-45FC-9ED2-580C4F5FD703}" type="presParOf" srcId="{A5406754-2780-4593-B6AB-9A26CF1B4957}" destId="{1988EAFC-8CB4-4AF5-9BDB-3C0DCEAEAA3E}" srcOrd="5" destOrd="0" presId="urn:microsoft.com/office/officeart/2008/layout/VerticalAccentList"/>
    <dgm:cxn modelId="{C967333C-F15B-4A19-B39C-7E81AE4BD535}" type="presParOf" srcId="{A5406754-2780-4593-B6AB-9A26CF1B4957}" destId="{D1628CDC-9F48-4F15-9F5F-0ACE0BA60AD2}" srcOrd="6" destOrd="0" presId="urn:microsoft.com/office/officeart/2008/layout/VerticalAccentList"/>
    <dgm:cxn modelId="{2565C431-ED6D-46C6-9C77-536687614DFE}" type="presParOf" srcId="{A5406754-2780-4593-B6AB-9A26CF1B4957}" destId="{82C8244E-50BB-4D22-A8C2-DDEE3F5955C6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26C1D4-BFA7-466F-B3B6-761A019F14AA}" type="doc">
      <dgm:prSet loTypeId="urn:microsoft.com/office/officeart/2005/8/layout/vList4#1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4079D3-912C-42D7-89A4-D9D0BBB2CA2A}">
      <dgm:prSet phldrT="[Текст]"/>
      <dgm:spPr/>
      <dgm:t>
        <a:bodyPr/>
        <a:lstStyle/>
        <a:p>
          <a:r>
            <a:rPr lang="ru-RU" dirty="0" smtClean="0"/>
            <a:t>ДОЛГОВРЕМЕННЫЕ- предполагают многоразовое использование</a:t>
          </a:r>
          <a:endParaRPr lang="ru-RU" dirty="0"/>
        </a:p>
      </dgm:t>
    </dgm:pt>
    <dgm:pt modelId="{881FFFB4-961B-4368-8A0A-DB6077DF4B8B}" type="parTrans" cxnId="{B13F006B-D2DB-4F04-A9A1-A18706A9796A}">
      <dgm:prSet/>
      <dgm:spPr/>
      <dgm:t>
        <a:bodyPr/>
        <a:lstStyle/>
        <a:p>
          <a:endParaRPr lang="ru-RU"/>
        </a:p>
      </dgm:t>
    </dgm:pt>
    <dgm:pt modelId="{56BD070D-70C7-4011-A4FE-A054AC8B68A9}" type="sibTrans" cxnId="{B13F006B-D2DB-4F04-A9A1-A18706A9796A}">
      <dgm:prSet/>
      <dgm:spPr/>
      <dgm:t>
        <a:bodyPr/>
        <a:lstStyle/>
        <a:p>
          <a:endParaRPr lang="ru-RU"/>
        </a:p>
      </dgm:t>
    </dgm:pt>
    <dgm:pt modelId="{3C1DA061-297B-47DE-93AA-A5CDDF1B35F8}">
      <dgm:prSet/>
      <dgm:spPr/>
      <dgm:t>
        <a:bodyPr/>
        <a:lstStyle/>
        <a:p>
          <a:r>
            <a:rPr lang="ru-RU" smtClean="0"/>
            <a:t>КРАТКОСРОЧНЫЕ- исчезают после (или в процессе) разового использования </a:t>
          </a:r>
          <a:endParaRPr lang="ru-RU"/>
        </a:p>
      </dgm:t>
    </dgm:pt>
    <dgm:pt modelId="{9A2A8EBD-9F57-49E7-9ADC-8F919D003533}" type="parTrans" cxnId="{2657F10C-7DFC-4AC9-882F-41E7CC8F3BF3}">
      <dgm:prSet/>
      <dgm:spPr/>
      <dgm:t>
        <a:bodyPr/>
        <a:lstStyle/>
        <a:p>
          <a:endParaRPr lang="ru-RU"/>
        </a:p>
      </dgm:t>
    </dgm:pt>
    <dgm:pt modelId="{E090ACB2-F36E-48AD-8AB1-CF7CE5357FF5}" type="sibTrans" cxnId="{2657F10C-7DFC-4AC9-882F-41E7CC8F3BF3}">
      <dgm:prSet/>
      <dgm:spPr/>
      <dgm:t>
        <a:bodyPr/>
        <a:lstStyle/>
        <a:p>
          <a:endParaRPr lang="ru-RU"/>
        </a:p>
      </dgm:t>
    </dgm:pt>
    <dgm:pt modelId="{0BFFBCA9-40C9-4C93-BC99-8C696E312D14}" type="pres">
      <dgm:prSet presAssocID="{7D26C1D4-BFA7-466F-B3B6-761A019F14A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D4F2A6-79C7-4DFB-9BC1-DE13E540376B}" type="pres">
      <dgm:prSet presAssocID="{BB4079D3-912C-42D7-89A4-D9D0BBB2CA2A}" presName="comp" presStyleCnt="0"/>
      <dgm:spPr/>
    </dgm:pt>
    <dgm:pt modelId="{1CF551F0-AF95-408A-B030-165B86D61B7B}" type="pres">
      <dgm:prSet presAssocID="{BB4079D3-912C-42D7-89A4-D9D0BBB2CA2A}" presName="box" presStyleLbl="node1" presStyleIdx="0" presStyleCnt="2"/>
      <dgm:spPr/>
      <dgm:t>
        <a:bodyPr/>
        <a:lstStyle/>
        <a:p>
          <a:endParaRPr lang="ru-RU"/>
        </a:p>
      </dgm:t>
    </dgm:pt>
    <dgm:pt modelId="{36FAF874-B984-4A65-B8C0-33EA84184E01}" type="pres">
      <dgm:prSet presAssocID="{BB4079D3-912C-42D7-89A4-D9D0BBB2CA2A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</dgm:pt>
    <dgm:pt modelId="{0685DC1C-DA4F-4DC1-9590-52D0CE592ADD}" type="pres">
      <dgm:prSet presAssocID="{BB4079D3-912C-42D7-89A4-D9D0BBB2CA2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C7EA5-8AB4-4BD4-9FC8-F60C24E24442}" type="pres">
      <dgm:prSet presAssocID="{56BD070D-70C7-4011-A4FE-A054AC8B68A9}" presName="spacer" presStyleCnt="0"/>
      <dgm:spPr/>
    </dgm:pt>
    <dgm:pt modelId="{8C72EEFD-794C-428F-BA70-4AAAE3FFD7F1}" type="pres">
      <dgm:prSet presAssocID="{3C1DA061-297B-47DE-93AA-A5CDDF1B35F8}" presName="comp" presStyleCnt="0"/>
      <dgm:spPr/>
    </dgm:pt>
    <dgm:pt modelId="{26C029E7-9494-4C73-A6D9-79AA07FBC54E}" type="pres">
      <dgm:prSet presAssocID="{3C1DA061-297B-47DE-93AA-A5CDDF1B35F8}" presName="box" presStyleLbl="node1" presStyleIdx="1" presStyleCnt="2"/>
      <dgm:spPr/>
      <dgm:t>
        <a:bodyPr/>
        <a:lstStyle/>
        <a:p>
          <a:endParaRPr lang="ru-RU"/>
        </a:p>
      </dgm:t>
    </dgm:pt>
    <dgm:pt modelId="{DB15987C-D6A1-4ADD-BEEF-1242257A789B}" type="pres">
      <dgm:prSet presAssocID="{3C1DA061-297B-47DE-93AA-A5CDDF1B35F8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  <dgm:pt modelId="{9092E824-9F9F-4144-8C97-37A2BFE6BD57}" type="pres">
      <dgm:prSet presAssocID="{3C1DA061-297B-47DE-93AA-A5CDDF1B35F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3F006B-D2DB-4F04-A9A1-A18706A9796A}" srcId="{7D26C1D4-BFA7-466F-B3B6-761A019F14AA}" destId="{BB4079D3-912C-42D7-89A4-D9D0BBB2CA2A}" srcOrd="0" destOrd="0" parTransId="{881FFFB4-961B-4368-8A0A-DB6077DF4B8B}" sibTransId="{56BD070D-70C7-4011-A4FE-A054AC8B68A9}"/>
    <dgm:cxn modelId="{C51EDE32-FE76-4E8E-9163-F7DB777D6F1D}" type="presOf" srcId="{BB4079D3-912C-42D7-89A4-D9D0BBB2CA2A}" destId="{0685DC1C-DA4F-4DC1-9590-52D0CE592ADD}" srcOrd="1" destOrd="0" presId="urn:microsoft.com/office/officeart/2005/8/layout/vList4#1"/>
    <dgm:cxn modelId="{44A7FCC3-75DE-4A6A-A8C7-16E95A08C5F9}" type="presOf" srcId="{BB4079D3-912C-42D7-89A4-D9D0BBB2CA2A}" destId="{1CF551F0-AF95-408A-B030-165B86D61B7B}" srcOrd="0" destOrd="0" presId="urn:microsoft.com/office/officeart/2005/8/layout/vList4#1"/>
    <dgm:cxn modelId="{2657F10C-7DFC-4AC9-882F-41E7CC8F3BF3}" srcId="{7D26C1D4-BFA7-466F-B3B6-761A019F14AA}" destId="{3C1DA061-297B-47DE-93AA-A5CDDF1B35F8}" srcOrd="1" destOrd="0" parTransId="{9A2A8EBD-9F57-49E7-9ADC-8F919D003533}" sibTransId="{E090ACB2-F36E-48AD-8AB1-CF7CE5357FF5}"/>
    <dgm:cxn modelId="{C45533B0-BCF5-4CED-AB0A-7912B4D9739C}" type="presOf" srcId="{7D26C1D4-BFA7-466F-B3B6-761A019F14AA}" destId="{0BFFBCA9-40C9-4C93-BC99-8C696E312D14}" srcOrd="0" destOrd="0" presId="urn:microsoft.com/office/officeart/2005/8/layout/vList4#1"/>
    <dgm:cxn modelId="{045A54B6-3360-45DA-A0F0-496804BBCFD3}" type="presOf" srcId="{3C1DA061-297B-47DE-93AA-A5CDDF1B35F8}" destId="{9092E824-9F9F-4144-8C97-37A2BFE6BD57}" srcOrd="1" destOrd="0" presId="urn:microsoft.com/office/officeart/2005/8/layout/vList4#1"/>
    <dgm:cxn modelId="{AB91CE22-21B6-41D9-8799-7EC270C1DBEF}" type="presOf" srcId="{3C1DA061-297B-47DE-93AA-A5CDDF1B35F8}" destId="{26C029E7-9494-4C73-A6D9-79AA07FBC54E}" srcOrd="0" destOrd="0" presId="urn:microsoft.com/office/officeart/2005/8/layout/vList4#1"/>
    <dgm:cxn modelId="{7539279B-18C5-4D25-81B7-05D0BA4F0DAB}" type="presParOf" srcId="{0BFFBCA9-40C9-4C93-BC99-8C696E312D14}" destId="{C5D4F2A6-79C7-4DFB-9BC1-DE13E540376B}" srcOrd="0" destOrd="0" presId="urn:microsoft.com/office/officeart/2005/8/layout/vList4#1"/>
    <dgm:cxn modelId="{050242F6-7CB3-4F92-96C5-B6A873D6015A}" type="presParOf" srcId="{C5D4F2A6-79C7-4DFB-9BC1-DE13E540376B}" destId="{1CF551F0-AF95-408A-B030-165B86D61B7B}" srcOrd="0" destOrd="0" presId="urn:microsoft.com/office/officeart/2005/8/layout/vList4#1"/>
    <dgm:cxn modelId="{263F9F5E-0556-4A8E-A7F1-CD50D55EDB35}" type="presParOf" srcId="{C5D4F2A6-79C7-4DFB-9BC1-DE13E540376B}" destId="{36FAF874-B984-4A65-B8C0-33EA84184E01}" srcOrd="1" destOrd="0" presId="urn:microsoft.com/office/officeart/2005/8/layout/vList4#1"/>
    <dgm:cxn modelId="{CAF48AF4-2AF5-4555-AA66-16E6F2FAA50D}" type="presParOf" srcId="{C5D4F2A6-79C7-4DFB-9BC1-DE13E540376B}" destId="{0685DC1C-DA4F-4DC1-9590-52D0CE592ADD}" srcOrd="2" destOrd="0" presId="urn:microsoft.com/office/officeart/2005/8/layout/vList4#1"/>
    <dgm:cxn modelId="{473809E7-AF17-45BF-88FD-CAE8B644DA03}" type="presParOf" srcId="{0BFFBCA9-40C9-4C93-BC99-8C696E312D14}" destId="{D7DC7EA5-8AB4-4BD4-9FC8-F60C24E24442}" srcOrd="1" destOrd="0" presId="urn:microsoft.com/office/officeart/2005/8/layout/vList4#1"/>
    <dgm:cxn modelId="{84218291-F27A-4498-B0C2-97D7DA6BA6CD}" type="presParOf" srcId="{0BFFBCA9-40C9-4C93-BC99-8C696E312D14}" destId="{8C72EEFD-794C-428F-BA70-4AAAE3FFD7F1}" srcOrd="2" destOrd="0" presId="urn:microsoft.com/office/officeart/2005/8/layout/vList4#1"/>
    <dgm:cxn modelId="{19D0DA35-B667-4AA2-B359-DF04E19CE9AE}" type="presParOf" srcId="{8C72EEFD-794C-428F-BA70-4AAAE3FFD7F1}" destId="{26C029E7-9494-4C73-A6D9-79AA07FBC54E}" srcOrd="0" destOrd="0" presId="urn:microsoft.com/office/officeart/2005/8/layout/vList4#1"/>
    <dgm:cxn modelId="{45C90409-1C54-416A-B11C-971D244C0C04}" type="presParOf" srcId="{8C72EEFD-794C-428F-BA70-4AAAE3FFD7F1}" destId="{DB15987C-D6A1-4ADD-BEEF-1242257A789B}" srcOrd="1" destOrd="0" presId="urn:microsoft.com/office/officeart/2005/8/layout/vList4#1"/>
    <dgm:cxn modelId="{E4230D87-FA5F-4938-8EA3-3FD537CCF8E1}" type="presParOf" srcId="{8C72EEFD-794C-428F-BA70-4AAAE3FFD7F1}" destId="{9092E824-9F9F-4144-8C97-37A2BFE6BD5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1D10FC-9FDC-4C6E-A469-94E9537ABBFA}" type="doc">
      <dgm:prSet loTypeId="urn:diagrams.loki3.com/BracketList+Icon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86DCA8F-D2F3-4E6B-9603-77BB46530EBA}">
      <dgm:prSet phldrT="[Текст]" custT="1"/>
      <dgm:spPr/>
      <dgm:t>
        <a:bodyPr/>
        <a:lstStyle/>
        <a:p>
          <a:r>
            <a:rPr lang="ru-RU" sz="3200" dirty="0" smtClean="0"/>
            <a:t>абсолютные</a:t>
          </a:r>
          <a:endParaRPr lang="ru-RU" sz="3200" dirty="0"/>
        </a:p>
      </dgm:t>
    </dgm:pt>
    <dgm:pt modelId="{081A1472-4BAA-4E68-A5C7-C85D8CBD52FB}" type="parTrans" cxnId="{08DC0601-46B8-44DB-8810-BE3DABE8616D}">
      <dgm:prSet/>
      <dgm:spPr/>
      <dgm:t>
        <a:bodyPr/>
        <a:lstStyle/>
        <a:p>
          <a:endParaRPr lang="ru-RU" sz="4400"/>
        </a:p>
      </dgm:t>
    </dgm:pt>
    <dgm:pt modelId="{47B5162F-CACB-4772-B027-901447010C2D}" type="sibTrans" cxnId="{08DC0601-46B8-44DB-8810-BE3DABE8616D}">
      <dgm:prSet/>
      <dgm:spPr/>
      <dgm:t>
        <a:bodyPr/>
        <a:lstStyle/>
        <a:p>
          <a:endParaRPr lang="ru-RU" sz="4400"/>
        </a:p>
      </dgm:t>
    </dgm:pt>
    <dgm:pt modelId="{05AC185F-3C28-4410-B74A-486E14A489CF}">
      <dgm:prSet phldrT="[Текст]" custT="1"/>
      <dgm:spPr/>
      <dgm:t>
        <a:bodyPr/>
        <a:lstStyle/>
        <a:p>
          <a:r>
            <a:rPr lang="ru-RU" sz="3200" dirty="0" smtClean="0"/>
            <a:t>паре лыж необходима пара креплений</a:t>
          </a:r>
          <a:endParaRPr lang="ru-RU" sz="3200" dirty="0"/>
        </a:p>
      </dgm:t>
    </dgm:pt>
    <dgm:pt modelId="{2E052A7B-CC80-4F76-AD2E-6491383CB1A2}" type="parTrans" cxnId="{27122766-671B-4B1C-BDD6-92AA77BBD2BF}">
      <dgm:prSet/>
      <dgm:spPr/>
      <dgm:t>
        <a:bodyPr/>
        <a:lstStyle/>
        <a:p>
          <a:endParaRPr lang="ru-RU" sz="4400"/>
        </a:p>
      </dgm:t>
    </dgm:pt>
    <dgm:pt modelId="{A6A96CC0-254C-4F8E-9640-0A98FE7EFEE3}" type="sibTrans" cxnId="{27122766-671B-4B1C-BDD6-92AA77BBD2BF}">
      <dgm:prSet/>
      <dgm:spPr/>
      <dgm:t>
        <a:bodyPr/>
        <a:lstStyle/>
        <a:p>
          <a:endParaRPr lang="ru-RU" sz="4400"/>
        </a:p>
      </dgm:t>
    </dgm:pt>
    <dgm:pt modelId="{85C46411-FD75-486C-87AA-6B5DB241511E}">
      <dgm:prSet phldrT="[Текст]" custT="1"/>
      <dgm:spPr/>
      <dgm:t>
        <a:bodyPr/>
        <a:lstStyle/>
        <a:p>
          <a:r>
            <a:rPr lang="ru-RU" sz="3200" dirty="0" smtClean="0"/>
            <a:t>относительные</a:t>
          </a:r>
          <a:endParaRPr lang="ru-RU" sz="3200" dirty="0"/>
        </a:p>
      </dgm:t>
    </dgm:pt>
    <dgm:pt modelId="{FEEAC943-5069-48B7-BBEF-86B0CC04D85D}" type="parTrans" cxnId="{3ED49290-AA90-4EA8-A1A6-16E1DFBDA4FC}">
      <dgm:prSet/>
      <dgm:spPr/>
      <dgm:t>
        <a:bodyPr/>
        <a:lstStyle/>
        <a:p>
          <a:endParaRPr lang="ru-RU" sz="4400"/>
        </a:p>
      </dgm:t>
    </dgm:pt>
    <dgm:pt modelId="{402E2B8D-DD1C-422C-8253-8A23668279E2}" type="sibTrans" cxnId="{3ED49290-AA90-4EA8-A1A6-16E1DFBDA4FC}">
      <dgm:prSet/>
      <dgm:spPr/>
      <dgm:t>
        <a:bodyPr/>
        <a:lstStyle/>
        <a:p>
          <a:endParaRPr lang="ru-RU" sz="4400"/>
        </a:p>
      </dgm:t>
    </dgm:pt>
    <dgm:pt modelId="{C3911C07-BE53-4B7C-8DFC-AC17E23F4606}">
      <dgm:prSet phldrT="[Текст]" custT="1"/>
      <dgm:spPr/>
      <dgm:t>
        <a:bodyPr/>
        <a:lstStyle/>
        <a:p>
          <a:r>
            <a:rPr lang="ru-RU" sz="3200" dirty="0" smtClean="0"/>
            <a:t>бак автомобиля водитель может залить и один и три литра</a:t>
          </a:r>
          <a:endParaRPr lang="ru-RU" sz="3200" dirty="0"/>
        </a:p>
      </dgm:t>
    </dgm:pt>
    <dgm:pt modelId="{D7EA2503-0507-4A9F-B585-3A1014178D7C}" type="parTrans" cxnId="{ED5A98F7-59C0-4D13-91D5-AF417C1B7525}">
      <dgm:prSet/>
      <dgm:spPr/>
      <dgm:t>
        <a:bodyPr/>
        <a:lstStyle/>
        <a:p>
          <a:endParaRPr lang="ru-RU" sz="4400"/>
        </a:p>
      </dgm:t>
    </dgm:pt>
    <dgm:pt modelId="{BECC20A9-56A3-49C7-A937-51B2BA0C5C87}" type="sibTrans" cxnId="{ED5A98F7-59C0-4D13-91D5-AF417C1B7525}">
      <dgm:prSet/>
      <dgm:spPr/>
      <dgm:t>
        <a:bodyPr/>
        <a:lstStyle/>
        <a:p>
          <a:endParaRPr lang="ru-RU" sz="4400"/>
        </a:p>
      </dgm:t>
    </dgm:pt>
    <dgm:pt modelId="{741C1755-20E9-4E39-9047-599036222324}" type="pres">
      <dgm:prSet presAssocID="{3E1D10FC-9FDC-4C6E-A469-94E9537ABB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622907-1EFF-4654-AD58-F298CF702BFD}" type="pres">
      <dgm:prSet presAssocID="{686DCA8F-D2F3-4E6B-9603-77BB46530EBA}" presName="linNode" presStyleCnt="0"/>
      <dgm:spPr/>
    </dgm:pt>
    <dgm:pt modelId="{142C6DCA-A933-499F-9C5E-85E12B5D0436}" type="pres">
      <dgm:prSet presAssocID="{686DCA8F-D2F3-4E6B-9603-77BB46530EBA}" presName="parTx" presStyleLbl="revTx" presStyleIdx="0" presStyleCnt="2" custScaleX="1533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A1508-CF63-4075-82A6-CF96874C289F}" type="pres">
      <dgm:prSet presAssocID="{686DCA8F-D2F3-4E6B-9603-77BB46530EBA}" presName="bracket" presStyleLbl="parChTrans1D1" presStyleIdx="0" presStyleCnt="2"/>
      <dgm:spPr/>
    </dgm:pt>
    <dgm:pt modelId="{2064BEF0-7456-4571-844B-ACB5438B8AAC}" type="pres">
      <dgm:prSet presAssocID="{686DCA8F-D2F3-4E6B-9603-77BB46530EBA}" presName="spH" presStyleCnt="0"/>
      <dgm:spPr/>
    </dgm:pt>
    <dgm:pt modelId="{1B147B97-0555-4DEB-B2B4-952B3B54E496}" type="pres">
      <dgm:prSet presAssocID="{686DCA8F-D2F3-4E6B-9603-77BB46530EBA}" presName="desTx" presStyleLbl="node1" presStyleIdx="0" presStyleCnt="2" custScaleX="62010" custScaleY="138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4A531-26AD-4E52-B4C6-003D0A17B5E0}" type="pres">
      <dgm:prSet presAssocID="{47B5162F-CACB-4772-B027-901447010C2D}" presName="spV" presStyleCnt="0"/>
      <dgm:spPr/>
    </dgm:pt>
    <dgm:pt modelId="{D948A4FD-0391-49AA-9622-7F80EF9585F4}" type="pres">
      <dgm:prSet presAssocID="{85C46411-FD75-486C-87AA-6B5DB241511E}" presName="linNode" presStyleCnt="0"/>
      <dgm:spPr/>
    </dgm:pt>
    <dgm:pt modelId="{7A2DB3E7-68B4-407C-82A9-F8C8EC4707F6}" type="pres">
      <dgm:prSet presAssocID="{85C46411-FD75-486C-87AA-6B5DB241511E}" presName="parTx" presStyleLbl="revTx" presStyleIdx="1" presStyleCnt="2" custScaleX="1533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E6C82-8F56-47B8-9C19-73B449BBD3F5}" type="pres">
      <dgm:prSet presAssocID="{85C46411-FD75-486C-87AA-6B5DB241511E}" presName="bracket" presStyleLbl="parChTrans1D1" presStyleIdx="1" presStyleCnt="2"/>
      <dgm:spPr/>
    </dgm:pt>
    <dgm:pt modelId="{7A5DE799-DC8C-41E9-AEDF-C866A1FA48AF}" type="pres">
      <dgm:prSet presAssocID="{85C46411-FD75-486C-87AA-6B5DB241511E}" presName="spH" presStyleCnt="0"/>
      <dgm:spPr/>
    </dgm:pt>
    <dgm:pt modelId="{CF27F969-10B4-43B3-9965-9B075D3706F4}" type="pres">
      <dgm:prSet presAssocID="{85C46411-FD75-486C-87AA-6B5DB241511E}" presName="desTx" presStyleLbl="node1" presStyleIdx="1" presStyleCnt="2" custScaleX="62010" custScaleY="147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B473D3-B65C-4810-A321-1CDDBBEC32A4}" type="presOf" srcId="{686DCA8F-D2F3-4E6B-9603-77BB46530EBA}" destId="{142C6DCA-A933-499F-9C5E-85E12B5D0436}" srcOrd="0" destOrd="0" presId="urn:diagrams.loki3.com/BracketList+Icon"/>
    <dgm:cxn modelId="{ED5A98F7-59C0-4D13-91D5-AF417C1B7525}" srcId="{85C46411-FD75-486C-87AA-6B5DB241511E}" destId="{C3911C07-BE53-4B7C-8DFC-AC17E23F4606}" srcOrd="0" destOrd="0" parTransId="{D7EA2503-0507-4A9F-B585-3A1014178D7C}" sibTransId="{BECC20A9-56A3-49C7-A937-51B2BA0C5C87}"/>
    <dgm:cxn modelId="{49394F11-715B-4A5E-95C3-A2D5A172699D}" type="presOf" srcId="{85C46411-FD75-486C-87AA-6B5DB241511E}" destId="{7A2DB3E7-68B4-407C-82A9-F8C8EC4707F6}" srcOrd="0" destOrd="0" presId="urn:diagrams.loki3.com/BracketList+Icon"/>
    <dgm:cxn modelId="{3ED49290-AA90-4EA8-A1A6-16E1DFBDA4FC}" srcId="{3E1D10FC-9FDC-4C6E-A469-94E9537ABBFA}" destId="{85C46411-FD75-486C-87AA-6B5DB241511E}" srcOrd="1" destOrd="0" parTransId="{FEEAC943-5069-48B7-BBEF-86B0CC04D85D}" sibTransId="{402E2B8D-DD1C-422C-8253-8A23668279E2}"/>
    <dgm:cxn modelId="{08DC0601-46B8-44DB-8810-BE3DABE8616D}" srcId="{3E1D10FC-9FDC-4C6E-A469-94E9537ABBFA}" destId="{686DCA8F-D2F3-4E6B-9603-77BB46530EBA}" srcOrd="0" destOrd="0" parTransId="{081A1472-4BAA-4E68-A5C7-C85D8CBD52FB}" sibTransId="{47B5162F-CACB-4772-B027-901447010C2D}"/>
    <dgm:cxn modelId="{27122766-671B-4B1C-BDD6-92AA77BBD2BF}" srcId="{686DCA8F-D2F3-4E6B-9603-77BB46530EBA}" destId="{05AC185F-3C28-4410-B74A-486E14A489CF}" srcOrd="0" destOrd="0" parTransId="{2E052A7B-CC80-4F76-AD2E-6491383CB1A2}" sibTransId="{A6A96CC0-254C-4F8E-9640-0A98FE7EFEE3}"/>
    <dgm:cxn modelId="{67D06069-BDA6-405B-A878-8A44CBD4F837}" type="presOf" srcId="{3E1D10FC-9FDC-4C6E-A469-94E9537ABBFA}" destId="{741C1755-20E9-4E39-9047-599036222324}" srcOrd="0" destOrd="0" presId="urn:diagrams.loki3.com/BracketList+Icon"/>
    <dgm:cxn modelId="{1A21E12D-B32B-4201-8D66-A8FF5085621A}" type="presOf" srcId="{C3911C07-BE53-4B7C-8DFC-AC17E23F4606}" destId="{CF27F969-10B4-43B3-9965-9B075D3706F4}" srcOrd="0" destOrd="0" presId="urn:diagrams.loki3.com/BracketList+Icon"/>
    <dgm:cxn modelId="{4575D225-848B-47C3-864B-2629420CEA56}" type="presOf" srcId="{05AC185F-3C28-4410-B74A-486E14A489CF}" destId="{1B147B97-0555-4DEB-B2B4-952B3B54E496}" srcOrd="0" destOrd="0" presId="urn:diagrams.loki3.com/BracketList+Icon"/>
    <dgm:cxn modelId="{26D0F396-D244-4461-88BB-0E3852EAC4B3}" type="presParOf" srcId="{741C1755-20E9-4E39-9047-599036222324}" destId="{91622907-1EFF-4654-AD58-F298CF702BFD}" srcOrd="0" destOrd="0" presId="urn:diagrams.loki3.com/BracketList+Icon"/>
    <dgm:cxn modelId="{22DDA096-DBD9-4B9C-AFBC-ABBF191E6F1E}" type="presParOf" srcId="{91622907-1EFF-4654-AD58-F298CF702BFD}" destId="{142C6DCA-A933-499F-9C5E-85E12B5D0436}" srcOrd="0" destOrd="0" presId="urn:diagrams.loki3.com/BracketList+Icon"/>
    <dgm:cxn modelId="{1C53D624-EEB0-4466-B12B-956CCCB7798D}" type="presParOf" srcId="{91622907-1EFF-4654-AD58-F298CF702BFD}" destId="{209A1508-CF63-4075-82A6-CF96874C289F}" srcOrd="1" destOrd="0" presId="urn:diagrams.loki3.com/BracketList+Icon"/>
    <dgm:cxn modelId="{57C3275C-3D97-444F-83FA-A923AB7CA208}" type="presParOf" srcId="{91622907-1EFF-4654-AD58-F298CF702BFD}" destId="{2064BEF0-7456-4571-844B-ACB5438B8AAC}" srcOrd="2" destOrd="0" presId="urn:diagrams.loki3.com/BracketList+Icon"/>
    <dgm:cxn modelId="{33F35E2C-BB79-4FF2-84CE-61FFF8FC214A}" type="presParOf" srcId="{91622907-1EFF-4654-AD58-F298CF702BFD}" destId="{1B147B97-0555-4DEB-B2B4-952B3B54E496}" srcOrd="3" destOrd="0" presId="urn:diagrams.loki3.com/BracketList+Icon"/>
    <dgm:cxn modelId="{563679CA-1F01-415F-A37B-E644EB718004}" type="presParOf" srcId="{741C1755-20E9-4E39-9047-599036222324}" destId="{FC24A531-26AD-4E52-B4C6-003D0A17B5E0}" srcOrd="1" destOrd="0" presId="urn:diagrams.loki3.com/BracketList+Icon"/>
    <dgm:cxn modelId="{0097725D-FAED-4A91-AA9D-59B80B40ECEC}" type="presParOf" srcId="{741C1755-20E9-4E39-9047-599036222324}" destId="{D948A4FD-0391-49AA-9622-7F80EF9585F4}" srcOrd="2" destOrd="0" presId="urn:diagrams.loki3.com/BracketList+Icon"/>
    <dgm:cxn modelId="{D9015B6F-0D94-4A76-9F09-DA8B7656581D}" type="presParOf" srcId="{D948A4FD-0391-49AA-9622-7F80EF9585F4}" destId="{7A2DB3E7-68B4-407C-82A9-F8C8EC4707F6}" srcOrd="0" destOrd="0" presId="urn:diagrams.loki3.com/BracketList+Icon"/>
    <dgm:cxn modelId="{BFB80251-A3A1-4198-9A59-A71C786A9444}" type="presParOf" srcId="{D948A4FD-0391-49AA-9622-7F80EF9585F4}" destId="{BC4E6C82-8F56-47B8-9C19-73B449BBD3F5}" srcOrd="1" destOrd="0" presId="urn:diagrams.loki3.com/BracketList+Icon"/>
    <dgm:cxn modelId="{253B77AE-3473-4E99-B90E-1FBD9951CB41}" type="presParOf" srcId="{D948A4FD-0391-49AA-9622-7F80EF9585F4}" destId="{7A5DE799-DC8C-41E9-AEDF-C866A1FA48AF}" srcOrd="2" destOrd="0" presId="urn:diagrams.loki3.com/BracketList+Icon"/>
    <dgm:cxn modelId="{333E466A-0FA4-41B1-A8A3-08D6E9F7506C}" type="presParOf" srcId="{D948A4FD-0391-49AA-9622-7F80EF9585F4}" destId="{CF27F969-10B4-43B3-9965-9B075D3706F4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1D10FC-9FDC-4C6E-A469-94E9537ABBFA}" type="doc">
      <dgm:prSet loTypeId="urn:diagrams.loki3.com/BracketList+Icon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86DCA8F-D2F3-4E6B-9603-77BB46530EBA}">
      <dgm:prSet phldrT="[Текст]" custT="1"/>
      <dgm:spPr/>
      <dgm:t>
        <a:bodyPr/>
        <a:lstStyle/>
        <a:p>
          <a:r>
            <a:rPr lang="ru-RU" sz="3200" dirty="0" smtClean="0"/>
            <a:t>абсолютные</a:t>
          </a:r>
          <a:endParaRPr lang="ru-RU" sz="3200" dirty="0"/>
        </a:p>
      </dgm:t>
    </dgm:pt>
    <dgm:pt modelId="{081A1472-4BAA-4E68-A5C7-C85D8CBD52FB}" type="parTrans" cxnId="{08DC0601-46B8-44DB-8810-BE3DABE8616D}">
      <dgm:prSet/>
      <dgm:spPr/>
      <dgm:t>
        <a:bodyPr/>
        <a:lstStyle/>
        <a:p>
          <a:endParaRPr lang="ru-RU" sz="4400"/>
        </a:p>
      </dgm:t>
    </dgm:pt>
    <dgm:pt modelId="{47B5162F-CACB-4772-B027-901447010C2D}" type="sibTrans" cxnId="{08DC0601-46B8-44DB-8810-BE3DABE8616D}">
      <dgm:prSet/>
      <dgm:spPr/>
      <dgm:t>
        <a:bodyPr/>
        <a:lstStyle/>
        <a:p>
          <a:endParaRPr lang="ru-RU" sz="4400"/>
        </a:p>
      </dgm:t>
    </dgm:pt>
    <dgm:pt modelId="{05AC185F-3C28-4410-B74A-486E14A489CF}">
      <dgm:prSet phldrT="[Текст]" custT="1"/>
      <dgm:spPr/>
      <dgm:t>
        <a:bodyPr/>
        <a:lstStyle/>
        <a:p>
          <a:r>
            <a:rPr lang="ru-RU" sz="3200" dirty="0" smtClean="0"/>
            <a:t>одно из благ-субститутов может целиком и полностью заменить другое</a:t>
          </a:r>
          <a:endParaRPr lang="ru-RU" sz="3200" dirty="0"/>
        </a:p>
      </dgm:t>
    </dgm:pt>
    <dgm:pt modelId="{2E052A7B-CC80-4F76-AD2E-6491383CB1A2}" type="parTrans" cxnId="{27122766-671B-4B1C-BDD6-92AA77BBD2BF}">
      <dgm:prSet/>
      <dgm:spPr/>
      <dgm:t>
        <a:bodyPr/>
        <a:lstStyle/>
        <a:p>
          <a:endParaRPr lang="ru-RU" sz="4400"/>
        </a:p>
      </dgm:t>
    </dgm:pt>
    <dgm:pt modelId="{A6A96CC0-254C-4F8E-9640-0A98FE7EFEE3}" type="sibTrans" cxnId="{27122766-671B-4B1C-BDD6-92AA77BBD2BF}">
      <dgm:prSet/>
      <dgm:spPr/>
      <dgm:t>
        <a:bodyPr/>
        <a:lstStyle/>
        <a:p>
          <a:endParaRPr lang="ru-RU" sz="4400"/>
        </a:p>
      </dgm:t>
    </dgm:pt>
    <dgm:pt modelId="{85C46411-FD75-486C-87AA-6B5DB241511E}">
      <dgm:prSet phldrT="[Текст]" custT="1"/>
      <dgm:spPr/>
      <dgm:t>
        <a:bodyPr/>
        <a:lstStyle/>
        <a:p>
          <a:r>
            <a:rPr lang="ru-RU" sz="3200" dirty="0" smtClean="0"/>
            <a:t>относительные</a:t>
          </a:r>
          <a:endParaRPr lang="ru-RU" sz="3200" dirty="0"/>
        </a:p>
      </dgm:t>
    </dgm:pt>
    <dgm:pt modelId="{FEEAC943-5069-48B7-BBEF-86B0CC04D85D}" type="parTrans" cxnId="{3ED49290-AA90-4EA8-A1A6-16E1DFBDA4FC}">
      <dgm:prSet/>
      <dgm:spPr/>
      <dgm:t>
        <a:bodyPr/>
        <a:lstStyle/>
        <a:p>
          <a:endParaRPr lang="ru-RU" sz="4400"/>
        </a:p>
      </dgm:t>
    </dgm:pt>
    <dgm:pt modelId="{402E2B8D-DD1C-422C-8253-8A23668279E2}" type="sibTrans" cxnId="{3ED49290-AA90-4EA8-A1A6-16E1DFBDA4FC}">
      <dgm:prSet/>
      <dgm:spPr/>
      <dgm:t>
        <a:bodyPr/>
        <a:lstStyle/>
        <a:p>
          <a:endParaRPr lang="ru-RU" sz="4400"/>
        </a:p>
      </dgm:t>
    </dgm:pt>
    <dgm:pt modelId="{C3911C07-BE53-4B7C-8DFC-AC17E23F4606}">
      <dgm:prSet phldrT="[Текст]" custT="1"/>
      <dgm:spPr/>
      <dgm:t>
        <a:bodyPr/>
        <a:lstStyle/>
        <a:p>
          <a:r>
            <a:rPr lang="ru-RU" sz="3200" dirty="0" smtClean="0"/>
            <a:t>Одно благо может заменить другое только частично</a:t>
          </a:r>
          <a:endParaRPr lang="ru-RU" sz="3200" dirty="0"/>
        </a:p>
      </dgm:t>
    </dgm:pt>
    <dgm:pt modelId="{D7EA2503-0507-4A9F-B585-3A1014178D7C}" type="parTrans" cxnId="{ED5A98F7-59C0-4D13-91D5-AF417C1B7525}">
      <dgm:prSet/>
      <dgm:spPr/>
      <dgm:t>
        <a:bodyPr/>
        <a:lstStyle/>
        <a:p>
          <a:endParaRPr lang="ru-RU" sz="4400"/>
        </a:p>
      </dgm:t>
    </dgm:pt>
    <dgm:pt modelId="{BECC20A9-56A3-49C7-A937-51B2BA0C5C87}" type="sibTrans" cxnId="{ED5A98F7-59C0-4D13-91D5-AF417C1B7525}">
      <dgm:prSet/>
      <dgm:spPr/>
      <dgm:t>
        <a:bodyPr/>
        <a:lstStyle/>
        <a:p>
          <a:endParaRPr lang="ru-RU" sz="4400"/>
        </a:p>
      </dgm:t>
    </dgm:pt>
    <dgm:pt modelId="{741C1755-20E9-4E39-9047-599036222324}" type="pres">
      <dgm:prSet presAssocID="{3E1D10FC-9FDC-4C6E-A469-94E9537ABB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622907-1EFF-4654-AD58-F298CF702BFD}" type="pres">
      <dgm:prSet presAssocID="{686DCA8F-D2F3-4E6B-9603-77BB46530EBA}" presName="linNode" presStyleCnt="0"/>
      <dgm:spPr/>
    </dgm:pt>
    <dgm:pt modelId="{142C6DCA-A933-499F-9C5E-85E12B5D0436}" type="pres">
      <dgm:prSet presAssocID="{686DCA8F-D2F3-4E6B-9603-77BB46530EBA}" presName="parTx" presStyleLbl="revTx" presStyleIdx="0" presStyleCnt="2" custScaleX="153331" custLinFactX="-66546" custLinFactNeighborX="-100000" custLinFactNeighborY="-373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A1508-CF63-4075-82A6-CF96874C289F}" type="pres">
      <dgm:prSet presAssocID="{686DCA8F-D2F3-4E6B-9603-77BB46530EBA}" presName="bracket" presStyleLbl="parChTrans1D1" presStyleIdx="0" presStyleCnt="2"/>
      <dgm:spPr/>
    </dgm:pt>
    <dgm:pt modelId="{2064BEF0-7456-4571-844B-ACB5438B8AAC}" type="pres">
      <dgm:prSet presAssocID="{686DCA8F-D2F3-4E6B-9603-77BB46530EBA}" presName="spH" presStyleCnt="0"/>
      <dgm:spPr/>
    </dgm:pt>
    <dgm:pt modelId="{1B147B97-0555-4DEB-B2B4-952B3B54E496}" type="pres">
      <dgm:prSet presAssocID="{686DCA8F-D2F3-4E6B-9603-77BB46530EBA}" presName="desTx" presStyleLbl="node1" presStyleIdx="0" presStyleCnt="2" custScaleX="70339" custScaleY="138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4A531-26AD-4E52-B4C6-003D0A17B5E0}" type="pres">
      <dgm:prSet presAssocID="{47B5162F-CACB-4772-B027-901447010C2D}" presName="spV" presStyleCnt="0"/>
      <dgm:spPr/>
    </dgm:pt>
    <dgm:pt modelId="{D948A4FD-0391-49AA-9622-7F80EF9585F4}" type="pres">
      <dgm:prSet presAssocID="{85C46411-FD75-486C-87AA-6B5DB241511E}" presName="linNode" presStyleCnt="0"/>
      <dgm:spPr/>
    </dgm:pt>
    <dgm:pt modelId="{7A2DB3E7-68B4-407C-82A9-F8C8EC4707F6}" type="pres">
      <dgm:prSet presAssocID="{85C46411-FD75-486C-87AA-6B5DB241511E}" presName="parTx" presStyleLbl="revTx" presStyleIdx="1" presStyleCnt="2" custScaleX="153333" custLinFactX="-37241" custLinFactNeighborX="-100000" custLinFactNeighborY="-124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E6C82-8F56-47B8-9C19-73B449BBD3F5}" type="pres">
      <dgm:prSet presAssocID="{85C46411-FD75-486C-87AA-6B5DB241511E}" presName="bracket" presStyleLbl="parChTrans1D1" presStyleIdx="1" presStyleCnt="2"/>
      <dgm:spPr/>
    </dgm:pt>
    <dgm:pt modelId="{7A5DE799-DC8C-41E9-AEDF-C866A1FA48AF}" type="pres">
      <dgm:prSet presAssocID="{85C46411-FD75-486C-87AA-6B5DB241511E}" presName="spH" presStyleCnt="0"/>
      <dgm:spPr/>
    </dgm:pt>
    <dgm:pt modelId="{CF27F969-10B4-43B3-9965-9B075D3706F4}" type="pres">
      <dgm:prSet presAssocID="{85C46411-FD75-486C-87AA-6B5DB241511E}" presName="desTx" presStyleLbl="node1" presStyleIdx="1" presStyleCnt="2" custScaleX="70337" custScaleY="147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5A98F7-59C0-4D13-91D5-AF417C1B7525}" srcId="{85C46411-FD75-486C-87AA-6B5DB241511E}" destId="{C3911C07-BE53-4B7C-8DFC-AC17E23F4606}" srcOrd="0" destOrd="0" parTransId="{D7EA2503-0507-4A9F-B585-3A1014178D7C}" sibTransId="{BECC20A9-56A3-49C7-A937-51B2BA0C5C87}"/>
    <dgm:cxn modelId="{3ED49290-AA90-4EA8-A1A6-16E1DFBDA4FC}" srcId="{3E1D10FC-9FDC-4C6E-A469-94E9537ABBFA}" destId="{85C46411-FD75-486C-87AA-6B5DB241511E}" srcOrd="1" destOrd="0" parTransId="{FEEAC943-5069-48B7-BBEF-86B0CC04D85D}" sibTransId="{402E2B8D-DD1C-422C-8253-8A23668279E2}"/>
    <dgm:cxn modelId="{F1BDBE38-83B2-482B-B58C-F28A8D25888B}" type="presOf" srcId="{3E1D10FC-9FDC-4C6E-A469-94E9537ABBFA}" destId="{741C1755-20E9-4E39-9047-599036222324}" srcOrd="0" destOrd="0" presId="urn:diagrams.loki3.com/BracketList+Icon"/>
    <dgm:cxn modelId="{65D5C8BA-8ED8-476D-B403-0B89D5A704CD}" type="presOf" srcId="{686DCA8F-D2F3-4E6B-9603-77BB46530EBA}" destId="{142C6DCA-A933-499F-9C5E-85E12B5D0436}" srcOrd="0" destOrd="0" presId="urn:diagrams.loki3.com/BracketList+Icon"/>
    <dgm:cxn modelId="{2D727597-322D-4F68-A9AC-F7C40F4B1F28}" type="presOf" srcId="{05AC185F-3C28-4410-B74A-486E14A489CF}" destId="{1B147B97-0555-4DEB-B2B4-952B3B54E496}" srcOrd="0" destOrd="0" presId="urn:diagrams.loki3.com/BracketList+Icon"/>
    <dgm:cxn modelId="{08DC0601-46B8-44DB-8810-BE3DABE8616D}" srcId="{3E1D10FC-9FDC-4C6E-A469-94E9537ABBFA}" destId="{686DCA8F-D2F3-4E6B-9603-77BB46530EBA}" srcOrd="0" destOrd="0" parTransId="{081A1472-4BAA-4E68-A5C7-C85D8CBD52FB}" sibTransId="{47B5162F-CACB-4772-B027-901447010C2D}"/>
    <dgm:cxn modelId="{27122766-671B-4B1C-BDD6-92AA77BBD2BF}" srcId="{686DCA8F-D2F3-4E6B-9603-77BB46530EBA}" destId="{05AC185F-3C28-4410-B74A-486E14A489CF}" srcOrd="0" destOrd="0" parTransId="{2E052A7B-CC80-4F76-AD2E-6491383CB1A2}" sibTransId="{A6A96CC0-254C-4F8E-9640-0A98FE7EFEE3}"/>
    <dgm:cxn modelId="{49F2A9C0-DEF9-4565-B91D-9BA0D86CA067}" type="presOf" srcId="{85C46411-FD75-486C-87AA-6B5DB241511E}" destId="{7A2DB3E7-68B4-407C-82A9-F8C8EC4707F6}" srcOrd="0" destOrd="0" presId="urn:diagrams.loki3.com/BracketList+Icon"/>
    <dgm:cxn modelId="{4FC4E15D-7E35-478F-BDC8-E3D00D332B94}" type="presOf" srcId="{C3911C07-BE53-4B7C-8DFC-AC17E23F4606}" destId="{CF27F969-10B4-43B3-9965-9B075D3706F4}" srcOrd="0" destOrd="0" presId="urn:diagrams.loki3.com/BracketList+Icon"/>
    <dgm:cxn modelId="{EA7FC0D4-0694-467E-B63F-38F7936C0DB4}" type="presParOf" srcId="{741C1755-20E9-4E39-9047-599036222324}" destId="{91622907-1EFF-4654-AD58-F298CF702BFD}" srcOrd="0" destOrd="0" presId="urn:diagrams.loki3.com/BracketList+Icon"/>
    <dgm:cxn modelId="{81134870-2038-485F-A095-DDB789BCEB8A}" type="presParOf" srcId="{91622907-1EFF-4654-AD58-F298CF702BFD}" destId="{142C6DCA-A933-499F-9C5E-85E12B5D0436}" srcOrd="0" destOrd="0" presId="urn:diagrams.loki3.com/BracketList+Icon"/>
    <dgm:cxn modelId="{B3496D96-64AD-4A2F-AE37-1B41B4E62478}" type="presParOf" srcId="{91622907-1EFF-4654-AD58-F298CF702BFD}" destId="{209A1508-CF63-4075-82A6-CF96874C289F}" srcOrd="1" destOrd="0" presId="urn:diagrams.loki3.com/BracketList+Icon"/>
    <dgm:cxn modelId="{9B9B0408-1500-43D3-930E-CDCC8756DF98}" type="presParOf" srcId="{91622907-1EFF-4654-AD58-F298CF702BFD}" destId="{2064BEF0-7456-4571-844B-ACB5438B8AAC}" srcOrd="2" destOrd="0" presId="urn:diagrams.loki3.com/BracketList+Icon"/>
    <dgm:cxn modelId="{7A1EA2BB-336C-4E80-8F5A-C422808C116C}" type="presParOf" srcId="{91622907-1EFF-4654-AD58-F298CF702BFD}" destId="{1B147B97-0555-4DEB-B2B4-952B3B54E496}" srcOrd="3" destOrd="0" presId="urn:diagrams.loki3.com/BracketList+Icon"/>
    <dgm:cxn modelId="{A08C6F49-CB10-4D95-B295-BBB91602EAC1}" type="presParOf" srcId="{741C1755-20E9-4E39-9047-599036222324}" destId="{FC24A531-26AD-4E52-B4C6-003D0A17B5E0}" srcOrd="1" destOrd="0" presId="urn:diagrams.loki3.com/BracketList+Icon"/>
    <dgm:cxn modelId="{06770065-36F7-4AC6-800A-5FD62D98F1BD}" type="presParOf" srcId="{741C1755-20E9-4E39-9047-599036222324}" destId="{D948A4FD-0391-49AA-9622-7F80EF9585F4}" srcOrd="2" destOrd="0" presId="urn:diagrams.loki3.com/BracketList+Icon"/>
    <dgm:cxn modelId="{315AFBFC-024A-4332-87B8-CEDEEB577D91}" type="presParOf" srcId="{D948A4FD-0391-49AA-9622-7F80EF9585F4}" destId="{7A2DB3E7-68B4-407C-82A9-F8C8EC4707F6}" srcOrd="0" destOrd="0" presId="urn:diagrams.loki3.com/BracketList+Icon"/>
    <dgm:cxn modelId="{B98DCE81-9354-45FB-8FBC-5608D71DB61F}" type="presParOf" srcId="{D948A4FD-0391-49AA-9622-7F80EF9585F4}" destId="{BC4E6C82-8F56-47B8-9C19-73B449BBD3F5}" srcOrd="1" destOrd="0" presId="urn:diagrams.loki3.com/BracketList+Icon"/>
    <dgm:cxn modelId="{721A51CD-EC50-439B-8027-0DFF3E08E3D9}" type="presParOf" srcId="{D948A4FD-0391-49AA-9622-7F80EF9585F4}" destId="{7A5DE799-DC8C-41E9-AEDF-C866A1FA48AF}" srcOrd="2" destOrd="0" presId="urn:diagrams.loki3.com/BracketList+Icon"/>
    <dgm:cxn modelId="{1EE077C8-C463-4028-A7F3-CBCE3C636BFD}" type="presParOf" srcId="{D948A4FD-0391-49AA-9622-7F80EF9585F4}" destId="{CF27F969-10B4-43B3-9965-9B075D3706F4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24E93C-C01B-4F12-9BA0-5378B97E4491}" type="doc">
      <dgm:prSet loTypeId="urn:microsoft.com/office/officeart/2008/layout/BendingPictureBlocks" loCatId="pictur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EF94229-67B5-434A-8D15-60C9F75C03BA}">
      <dgm:prSet phldrT="[Текст]" custT="1"/>
      <dgm:spPr/>
      <dgm:t>
        <a:bodyPr/>
        <a:lstStyle/>
        <a:p>
          <a:r>
            <a:rPr lang="ru-RU" sz="2800" dirty="0" smtClean="0"/>
            <a:t>Предметы роскоши</a:t>
          </a:r>
          <a:endParaRPr lang="ru-RU" sz="2800" dirty="0"/>
        </a:p>
      </dgm:t>
    </dgm:pt>
    <dgm:pt modelId="{812CE478-5CE5-4332-8537-4018B41A7426}" type="parTrans" cxnId="{2589E51C-A84B-47C9-867B-911F5BBE3EC2}">
      <dgm:prSet/>
      <dgm:spPr/>
      <dgm:t>
        <a:bodyPr/>
        <a:lstStyle/>
        <a:p>
          <a:endParaRPr lang="ru-RU"/>
        </a:p>
      </dgm:t>
    </dgm:pt>
    <dgm:pt modelId="{3B8E4D0C-FA28-4612-95DA-4DC2B658314A}" type="sibTrans" cxnId="{2589E51C-A84B-47C9-867B-911F5BBE3EC2}">
      <dgm:prSet/>
      <dgm:spPr/>
      <dgm:t>
        <a:bodyPr/>
        <a:lstStyle/>
        <a:p>
          <a:endParaRPr lang="ru-RU"/>
        </a:p>
      </dgm:t>
    </dgm:pt>
    <dgm:pt modelId="{A7982C15-3660-42A2-9B69-9D1DE6ECC441}">
      <dgm:prSet phldrT="[Текст]" custT="1"/>
      <dgm:spPr/>
      <dgm:t>
        <a:bodyPr/>
        <a:lstStyle/>
        <a:p>
          <a:r>
            <a:rPr lang="ru-RU" sz="2800" dirty="0" smtClean="0"/>
            <a:t>Предметы повседневного потребления</a:t>
          </a:r>
          <a:endParaRPr lang="ru-RU" sz="2800" dirty="0"/>
        </a:p>
      </dgm:t>
    </dgm:pt>
    <dgm:pt modelId="{096759D7-B1E3-476A-B0DA-1620CDCB63F2}" type="parTrans" cxnId="{6CF12FD0-545A-45E6-AC69-7145DD9AB3E9}">
      <dgm:prSet/>
      <dgm:spPr/>
      <dgm:t>
        <a:bodyPr/>
        <a:lstStyle/>
        <a:p>
          <a:endParaRPr lang="ru-RU"/>
        </a:p>
      </dgm:t>
    </dgm:pt>
    <dgm:pt modelId="{4A126231-1DCE-4051-A935-323DCCC0FCD1}" type="sibTrans" cxnId="{6CF12FD0-545A-45E6-AC69-7145DD9AB3E9}">
      <dgm:prSet/>
      <dgm:spPr/>
      <dgm:t>
        <a:bodyPr/>
        <a:lstStyle/>
        <a:p>
          <a:endParaRPr lang="ru-RU"/>
        </a:p>
      </dgm:t>
    </dgm:pt>
    <dgm:pt modelId="{F9AC4CE1-A85C-4525-9E6B-4289F41EA862}" type="pres">
      <dgm:prSet presAssocID="{6024E93C-C01B-4F12-9BA0-5378B97E449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E2606A5-AB28-4F63-BFEC-806404AFDBE0}" type="pres">
      <dgm:prSet presAssocID="{DEF94229-67B5-434A-8D15-60C9F75C03BA}" presName="composite" presStyleCnt="0"/>
      <dgm:spPr/>
    </dgm:pt>
    <dgm:pt modelId="{D51DBF23-198F-43B8-A624-6F8E11EB975F}" type="pres">
      <dgm:prSet presAssocID="{DEF94229-67B5-434A-8D15-60C9F75C03BA}" presName="rect1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" b="-3000"/>
          </a:stretch>
        </a:blipFill>
      </dgm:spPr>
    </dgm:pt>
    <dgm:pt modelId="{1BE99168-788F-4494-9142-6ED5F09842A4}" type="pres">
      <dgm:prSet presAssocID="{DEF94229-67B5-434A-8D15-60C9F75C03BA}" presName="rect2" presStyleLbl="node1" presStyleIdx="0" presStyleCnt="2" custScaleX="175835" custScaleY="132364" custLinFactNeighborX="-5053" custLinFactNeighborY="46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C97D6-A60B-4460-82AD-B64C7F76D3CF}" type="pres">
      <dgm:prSet presAssocID="{3B8E4D0C-FA28-4612-95DA-4DC2B658314A}" presName="sibTrans" presStyleCnt="0"/>
      <dgm:spPr/>
    </dgm:pt>
    <dgm:pt modelId="{3299DD45-C5B0-4E97-A300-C804B8F56EA4}" type="pres">
      <dgm:prSet presAssocID="{A7982C15-3660-42A2-9B69-9D1DE6ECC441}" presName="composite" presStyleCnt="0"/>
      <dgm:spPr/>
    </dgm:pt>
    <dgm:pt modelId="{18FA0431-F814-40F2-BD84-FD7CE877F9F5}" type="pres">
      <dgm:prSet presAssocID="{A7982C15-3660-42A2-9B69-9D1DE6ECC441}" presName="rect1" presStyleLbl="bgImgPlace1" presStyleIdx="1" presStyleCnt="2" custLinFactNeighborX="-1444" custLinFactNeighborY="-325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3000" r="-23000"/>
          </a:stretch>
        </a:blipFill>
      </dgm:spPr>
    </dgm:pt>
    <dgm:pt modelId="{7F00235B-658D-45A4-B262-33B8726E6C71}" type="pres">
      <dgm:prSet presAssocID="{A7982C15-3660-42A2-9B69-9D1DE6ECC441}" presName="rect2" presStyleLbl="node1" presStyleIdx="1" presStyleCnt="2" custScaleX="166971" custScaleY="132418" custLinFactNeighborX="-5053" custLinFactNeighborY="46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89E51C-A84B-47C9-867B-911F5BBE3EC2}" srcId="{6024E93C-C01B-4F12-9BA0-5378B97E4491}" destId="{DEF94229-67B5-434A-8D15-60C9F75C03BA}" srcOrd="0" destOrd="0" parTransId="{812CE478-5CE5-4332-8537-4018B41A7426}" sibTransId="{3B8E4D0C-FA28-4612-95DA-4DC2B658314A}"/>
    <dgm:cxn modelId="{6CF12FD0-545A-45E6-AC69-7145DD9AB3E9}" srcId="{6024E93C-C01B-4F12-9BA0-5378B97E4491}" destId="{A7982C15-3660-42A2-9B69-9D1DE6ECC441}" srcOrd="1" destOrd="0" parTransId="{096759D7-B1E3-476A-B0DA-1620CDCB63F2}" sibTransId="{4A126231-1DCE-4051-A935-323DCCC0FCD1}"/>
    <dgm:cxn modelId="{ABABAF15-7A1C-497F-9834-4ADE288341C6}" type="presOf" srcId="{A7982C15-3660-42A2-9B69-9D1DE6ECC441}" destId="{7F00235B-658D-45A4-B262-33B8726E6C71}" srcOrd="0" destOrd="0" presId="urn:microsoft.com/office/officeart/2008/layout/BendingPictureBlocks"/>
    <dgm:cxn modelId="{9D149B47-A60A-41F3-B4A5-7C4D60DE5F79}" type="presOf" srcId="{6024E93C-C01B-4F12-9BA0-5378B97E4491}" destId="{F9AC4CE1-A85C-4525-9E6B-4289F41EA862}" srcOrd="0" destOrd="0" presId="urn:microsoft.com/office/officeart/2008/layout/BendingPictureBlocks"/>
    <dgm:cxn modelId="{A478B9BB-6FDB-4395-8639-FAC1FB97074E}" type="presOf" srcId="{DEF94229-67B5-434A-8D15-60C9F75C03BA}" destId="{1BE99168-788F-4494-9142-6ED5F09842A4}" srcOrd="0" destOrd="0" presId="urn:microsoft.com/office/officeart/2008/layout/BendingPictureBlocks"/>
    <dgm:cxn modelId="{5C91EC98-BDCF-4774-8DB6-BD999F039FA7}" type="presParOf" srcId="{F9AC4CE1-A85C-4525-9E6B-4289F41EA862}" destId="{5E2606A5-AB28-4F63-BFEC-806404AFDBE0}" srcOrd="0" destOrd="0" presId="urn:microsoft.com/office/officeart/2008/layout/BendingPictureBlocks"/>
    <dgm:cxn modelId="{91D50D52-DAEE-4D12-8218-3DDD4F8ADBD4}" type="presParOf" srcId="{5E2606A5-AB28-4F63-BFEC-806404AFDBE0}" destId="{D51DBF23-198F-43B8-A624-6F8E11EB975F}" srcOrd="0" destOrd="0" presId="urn:microsoft.com/office/officeart/2008/layout/BendingPictureBlocks"/>
    <dgm:cxn modelId="{53566C9A-AE2A-444E-B460-A287071CCD83}" type="presParOf" srcId="{5E2606A5-AB28-4F63-BFEC-806404AFDBE0}" destId="{1BE99168-788F-4494-9142-6ED5F09842A4}" srcOrd="1" destOrd="0" presId="urn:microsoft.com/office/officeart/2008/layout/BendingPictureBlocks"/>
    <dgm:cxn modelId="{5EF5143C-19DE-4D0A-9F4C-CBF82D4F162E}" type="presParOf" srcId="{F9AC4CE1-A85C-4525-9E6B-4289F41EA862}" destId="{A39C97D6-A60B-4460-82AD-B64C7F76D3CF}" srcOrd="1" destOrd="0" presId="urn:microsoft.com/office/officeart/2008/layout/BendingPictureBlocks"/>
    <dgm:cxn modelId="{2B640A5F-9320-454F-9531-A89F98C28675}" type="presParOf" srcId="{F9AC4CE1-A85C-4525-9E6B-4289F41EA862}" destId="{3299DD45-C5B0-4E97-A300-C804B8F56EA4}" srcOrd="2" destOrd="0" presId="urn:microsoft.com/office/officeart/2008/layout/BendingPictureBlocks"/>
    <dgm:cxn modelId="{BC917528-2E3F-47A0-B8C9-841F5224A9B4}" type="presParOf" srcId="{3299DD45-C5B0-4E97-A300-C804B8F56EA4}" destId="{18FA0431-F814-40F2-BD84-FD7CE877F9F5}" srcOrd="0" destOrd="0" presId="urn:microsoft.com/office/officeart/2008/layout/BendingPictureBlocks"/>
    <dgm:cxn modelId="{F6FB652C-3F34-4DC1-B5CB-9A5A23389C1C}" type="presParOf" srcId="{3299DD45-C5B0-4E97-A300-C804B8F56EA4}" destId="{7F00235B-658D-45A4-B262-33B8726E6C71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CB744-3775-423D-88EA-3AA91A680AA7}">
      <dsp:nvSpPr>
        <dsp:cNvPr id="0" name=""/>
        <dsp:cNvSpPr/>
      </dsp:nvSpPr>
      <dsp:spPr>
        <a:xfrm>
          <a:off x="4983" y="41108"/>
          <a:ext cx="6091016" cy="1656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блага</a:t>
          </a:r>
          <a:endParaRPr lang="ru-RU" sz="6500" kern="1200" dirty="0"/>
        </a:p>
      </dsp:txBody>
      <dsp:txXfrm>
        <a:off x="53512" y="89637"/>
        <a:ext cx="5993958" cy="1559829"/>
      </dsp:txXfrm>
    </dsp:sp>
    <dsp:sp modelId="{E06A2CA8-D852-4A7E-BEF7-5214C82689DD}">
      <dsp:nvSpPr>
        <dsp:cNvPr id="0" name=""/>
        <dsp:cNvSpPr/>
      </dsp:nvSpPr>
      <dsp:spPr>
        <a:xfrm>
          <a:off x="98384" y="1805524"/>
          <a:ext cx="3041562" cy="1656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товары</a:t>
          </a:r>
          <a:endParaRPr lang="ru-RU" sz="6100" kern="1200" dirty="0"/>
        </a:p>
      </dsp:txBody>
      <dsp:txXfrm>
        <a:off x="146913" y="1854053"/>
        <a:ext cx="2944504" cy="1559829"/>
      </dsp:txXfrm>
    </dsp:sp>
    <dsp:sp modelId="{7AC25863-C820-4FD1-AC00-0F35EBE33C1B}">
      <dsp:nvSpPr>
        <dsp:cNvPr id="0" name=""/>
        <dsp:cNvSpPr/>
      </dsp:nvSpPr>
      <dsp:spPr>
        <a:xfrm>
          <a:off x="239696" y="3506891"/>
          <a:ext cx="2802525" cy="25417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,</a:t>
          </a:r>
          <a:endParaRPr lang="ru-RU" sz="6100" kern="1200" dirty="0"/>
        </a:p>
      </dsp:txBody>
      <dsp:txXfrm>
        <a:off x="314142" y="3581337"/>
        <a:ext cx="2653633" cy="2392888"/>
      </dsp:txXfrm>
    </dsp:sp>
    <dsp:sp modelId="{6C19D00E-F7A3-439F-9D04-0546B4C148C2}">
      <dsp:nvSpPr>
        <dsp:cNvPr id="0" name=""/>
        <dsp:cNvSpPr/>
      </dsp:nvSpPr>
      <dsp:spPr>
        <a:xfrm>
          <a:off x="3267046" y="1805524"/>
          <a:ext cx="2813473" cy="1656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услуги</a:t>
          </a:r>
          <a:endParaRPr lang="ru-RU" sz="6100" kern="1200" dirty="0"/>
        </a:p>
      </dsp:txBody>
      <dsp:txXfrm>
        <a:off x="3315575" y="1854053"/>
        <a:ext cx="2716415" cy="1559829"/>
      </dsp:txXfrm>
    </dsp:sp>
    <dsp:sp modelId="{24ED6519-F1D8-4B71-80A7-6DE588B4BD1A}">
      <dsp:nvSpPr>
        <dsp:cNvPr id="0" name=""/>
        <dsp:cNvSpPr/>
      </dsp:nvSpPr>
      <dsp:spPr>
        <a:xfrm>
          <a:off x="3264017" y="3501854"/>
          <a:ext cx="2657329" cy="25468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,</a:t>
          </a:r>
          <a:endParaRPr lang="ru-RU" sz="6100" kern="1200" dirty="0"/>
        </a:p>
      </dsp:txBody>
      <dsp:txXfrm>
        <a:off x="3338611" y="3576448"/>
        <a:ext cx="2508141" cy="23976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883E0-9B5B-4D2D-B0DF-D4C714D1074C}">
      <dsp:nvSpPr>
        <dsp:cNvPr id="0" name=""/>
        <dsp:cNvSpPr/>
      </dsp:nvSpPr>
      <dsp:spPr>
        <a:xfrm>
          <a:off x="750650" y="67797"/>
          <a:ext cx="2484120" cy="259930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FEF33488-74D0-4F79-8360-5BA0DA47D5FF}">
      <dsp:nvSpPr>
        <dsp:cNvPr id="0" name=""/>
        <dsp:cNvSpPr/>
      </dsp:nvSpPr>
      <dsp:spPr>
        <a:xfrm>
          <a:off x="872692" y="114090"/>
          <a:ext cx="447141" cy="46787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84682"/>
                <a:satOff val="1140"/>
                <a:lumOff val="13563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284682"/>
                <a:satOff val="1140"/>
                <a:lumOff val="13563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284682"/>
                <a:satOff val="1140"/>
                <a:lumOff val="135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6D199CBD-A54F-41DD-B2FE-A050933F31F2}">
      <dsp:nvSpPr>
        <dsp:cNvPr id="0" name=""/>
        <dsp:cNvSpPr/>
      </dsp:nvSpPr>
      <dsp:spPr>
        <a:xfrm>
          <a:off x="31932" y="114090"/>
          <a:ext cx="4544647" cy="46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ПОТРЕБНОСТИ</a:t>
          </a:r>
          <a:endParaRPr lang="ru-RU" sz="4800" kern="1200" dirty="0"/>
        </a:p>
      </dsp:txBody>
      <dsp:txXfrm>
        <a:off x="31932" y="114090"/>
        <a:ext cx="4544647" cy="467875"/>
      </dsp:txXfrm>
    </dsp:sp>
    <dsp:sp modelId="{B0DC8C7D-D23F-4DEE-AF59-96E3E90E51A7}">
      <dsp:nvSpPr>
        <dsp:cNvPr id="0" name=""/>
        <dsp:cNvSpPr/>
      </dsp:nvSpPr>
      <dsp:spPr>
        <a:xfrm>
          <a:off x="996754" y="692956"/>
          <a:ext cx="3049455" cy="77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безграничны</a:t>
          </a:r>
          <a:endParaRPr lang="ru-RU" sz="4000" kern="1200" dirty="0"/>
        </a:p>
      </dsp:txBody>
      <dsp:txXfrm>
        <a:off x="996754" y="692956"/>
        <a:ext cx="3049455" cy="77636"/>
      </dsp:txXfrm>
    </dsp:sp>
    <dsp:sp modelId="{55186566-9F94-4540-AB78-4BF4E7968706}">
      <dsp:nvSpPr>
        <dsp:cNvPr id="0" name=""/>
        <dsp:cNvSpPr/>
      </dsp:nvSpPr>
      <dsp:spPr>
        <a:xfrm>
          <a:off x="1017892" y="659602"/>
          <a:ext cx="15605" cy="15514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569365"/>
                <a:satOff val="2279"/>
                <a:lumOff val="2712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569365"/>
                <a:satOff val="2279"/>
                <a:lumOff val="2712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569365"/>
                <a:satOff val="2279"/>
                <a:lumOff val="271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C9E582A8-14F2-4A40-9568-7653E8FEA7FF}">
      <dsp:nvSpPr>
        <dsp:cNvPr id="0" name=""/>
        <dsp:cNvSpPr/>
      </dsp:nvSpPr>
      <dsp:spPr>
        <a:xfrm>
          <a:off x="1017892" y="675117"/>
          <a:ext cx="2923669" cy="43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1017892" y="675117"/>
        <a:ext cx="2923669" cy="43219"/>
      </dsp:txXfrm>
    </dsp:sp>
    <dsp:sp modelId="{0115C42E-8FCE-49FF-A83C-D4214FF286D0}">
      <dsp:nvSpPr>
        <dsp:cNvPr id="0" name=""/>
        <dsp:cNvSpPr/>
      </dsp:nvSpPr>
      <dsp:spPr>
        <a:xfrm>
          <a:off x="715898" y="2349728"/>
          <a:ext cx="2599306" cy="259930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854047"/>
                <a:satOff val="3419"/>
                <a:lumOff val="4068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854047"/>
                <a:satOff val="3419"/>
                <a:lumOff val="4068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854047"/>
                <a:satOff val="3419"/>
                <a:lumOff val="406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0C698561-3583-49A5-BD9C-85FF77AC4B80}">
      <dsp:nvSpPr>
        <dsp:cNvPr id="0" name=""/>
        <dsp:cNvSpPr/>
      </dsp:nvSpPr>
      <dsp:spPr>
        <a:xfrm>
          <a:off x="825178" y="2458899"/>
          <a:ext cx="467875" cy="46787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569365"/>
                <a:satOff val="2279"/>
                <a:lumOff val="2712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569365"/>
                <a:satOff val="2279"/>
                <a:lumOff val="2712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569365"/>
                <a:satOff val="2279"/>
                <a:lumOff val="271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AD79738A-87A6-4BFB-ACB1-5C839277A3EB}">
      <dsp:nvSpPr>
        <dsp:cNvPr id="0" name=""/>
        <dsp:cNvSpPr/>
      </dsp:nvSpPr>
      <dsp:spPr>
        <a:xfrm>
          <a:off x="1033090" y="2458899"/>
          <a:ext cx="2502625" cy="46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БЛАГА</a:t>
          </a:r>
          <a:endParaRPr lang="ru-RU" sz="4800" kern="1200" dirty="0"/>
        </a:p>
      </dsp:txBody>
      <dsp:txXfrm>
        <a:off x="1033090" y="2458899"/>
        <a:ext cx="2502625" cy="467875"/>
      </dsp:txXfrm>
    </dsp:sp>
    <dsp:sp modelId="{CE82D9FF-DD3D-4573-A1D2-A0A64906E86A}">
      <dsp:nvSpPr>
        <dsp:cNvPr id="0" name=""/>
        <dsp:cNvSpPr/>
      </dsp:nvSpPr>
      <dsp:spPr>
        <a:xfrm>
          <a:off x="1042282" y="2956814"/>
          <a:ext cx="2859522" cy="108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ограничены</a:t>
          </a:r>
          <a:endParaRPr lang="ru-RU" sz="4000" kern="1200" dirty="0"/>
        </a:p>
      </dsp:txBody>
      <dsp:txXfrm>
        <a:off x="1042282" y="2956814"/>
        <a:ext cx="2859522" cy="108153"/>
      </dsp:txXfrm>
    </dsp:sp>
    <dsp:sp modelId="{E9E607F1-A253-4535-85F0-FFA161EEF421}">
      <dsp:nvSpPr>
        <dsp:cNvPr id="0" name=""/>
        <dsp:cNvSpPr/>
      </dsp:nvSpPr>
      <dsp:spPr>
        <a:xfrm>
          <a:off x="1033090" y="3034927"/>
          <a:ext cx="15529" cy="15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84682"/>
                <a:satOff val="1140"/>
                <a:lumOff val="13563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284682"/>
                <a:satOff val="1140"/>
                <a:lumOff val="13563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284682"/>
                <a:satOff val="1140"/>
                <a:lumOff val="135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B62BC6EB-8B6D-4EB0-8BFC-E34954966BBE}">
      <dsp:nvSpPr>
        <dsp:cNvPr id="0" name=""/>
        <dsp:cNvSpPr/>
      </dsp:nvSpPr>
      <dsp:spPr>
        <a:xfrm>
          <a:off x="1033090" y="3050457"/>
          <a:ext cx="2505072" cy="4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1033090" y="3050457"/>
        <a:ext cx="2505072" cy="43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6752F-2E2A-42CF-9F32-05281CFB32E0}">
      <dsp:nvSpPr>
        <dsp:cNvPr id="0" name=""/>
        <dsp:cNvSpPr/>
      </dsp:nvSpPr>
      <dsp:spPr>
        <a:xfrm>
          <a:off x="1395494" y="2230660"/>
          <a:ext cx="556058" cy="916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029" y="0"/>
              </a:lnTo>
              <a:lnTo>
                <a:pt x="278029" y="916501"/>
              </a:lnTo>
              <a:lnTo>
                <a:pt x="556058" y="9165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46723" y="2662110"/>
        <a:ext cx="53599" cy="53599"/>
      </dsp:txXfrm>
    </dsp:sp>
    <dsp:sp modelId="{8FC8677E-BE51-43DF-A5CA-49D7D7C027A1}">
      <dsp:nvSpPr>
        <dsp:cNvPr id="0" name=""/>
        <dsp:cNvSpPr/>
      </dsp:nvSpPr>
      <dsp:spPr>
        <a:xfrm>
          <a:off x="1395494" y="1144052"/>
          <a:ext cx="556058" cy="1086607"/>
        </a:xfrm>
        <a:custGeom>
          <a:avLst/>
          <a:gdLst/>
          <a:ahLst/>
          <a:cxnLst/>
          <a:rect l="0" t="0" r="0" b="0"/>
          <a:pathLst>
            <a:path>
              <a:moveTo>
                <a:pt x="0" y="1086607"/>
              </a:moveTo>
              <a:lnTo>
                <a:pt x="278029" y="1086607"/>
              </a:lnTo>
              <a:lnTo>
                <a:pt x="278029" y="0"/>
              </a:lnTo>
              <a:lnTo>
                <a:pt x="55605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43008" y="1656840"/>
        <a:ext cx="61031" cy="61031"/>
      </dsp:txXfrm>
    </dsp:sp>
    <dsp:sp modelId="{88513670-84B1-491D-BEEC-A23AAD17E012}">
      <dsp:nvSpPr>
        <dsp:cNvPr id="0" name=""/>
        <dsp:cNvSpPr/>
      </dsp:nvSpPr>
      <dsp:spPr>
        <a:xfrm rot="16200000">
          <a:off x="-1258991" y="1806834"/>
          <a:ext cx="4461320" cy="8476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МАТЕРИАЛЬНЫЕ</a:t>
          </a:r>
          <a:endParaRPr lang="ru-RU" sz="4800" kern="1200" dirty="0"/>
        </a:p>
      </dsp:txBody>
      <dsp:txXfrm>
        <a:off x="-1258991" y="1806834"/>
        <a:ext cx="4461320" cy="847650"/>
      </dsp:txXfrm>
    </dsp:sp>
    <dsp:sp modelId="{6628345C-89D0-4B45-8DA1-561DCC88618D}">
      <dsp:nvSpPr>
        <dsp:cNvPr id="0" name=""/>
        <dsp:cNvSpPr/>
      </dsp:nvSpPr>
      <dsp:spPr>
        <a:xfrm>
          <a:off x="1951553" y="333507"/>
          <a:ext cx="3412672" cy="16210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род полезных вещей </a:t>
          </a:r>
          <a:endParaRPr lang="ru-RU" sz="4000" kern="1200" dirty="0"/>
        </a:p>
      </dsp:txBody>
      <dsp:txXfrm>
        <a:off x="1951553" y="333507"/>
        <a:ext cx="3412672" cy="1621089"/>
      </dsp:txXfrm>
    </dsp:sp>
    <dsp:sp modelId="{68CA443C-E80E-4B3F-BA46-B287996C14C1}">
      <dsp:nvSpPr>
        <dsp:cNvPr id="0" name=""/>
        <dsp:cNvSpPr/>
      </dsp:nvSpPr>
      <dsp:spPr>
        <a:xfrm>
          <a:off x="1951553" y="2166509"/>
          <a:ext cx="3339161" cy="19613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род средств производства</a:t>
          </a:r>
          <a:endParaRPr lang="ru-RU" sz="4000" kern="1200" dirty="0"/>
        </a:p>
      </dsp:txBody>
      <dsp:txXfrm>
        <a:off x="1951553" y="2166509"/>
        <a:ext cx="3339161" cy="1961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6752F-2E2A-42CF-9F32-05281CFB32E0}">
      <dsp:nvSpPr>
        <dsp:cNvPr id="0" name=""/>
        <dsp:cNvSpPr/>
      </dsp:nvSpPr>
      <dsp:spPr>
        <a:xfrm>
          <a:off x="1395494" y="2230660"/>
          <a:ext cx="556058" cy="916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029" y="0"/>
              </a:lnTo>
              <a:lnTo>
                <a:pt x="278029" y="916501"/>
              </a:lnTo>
              <a:lnTo>
                <a:pt x="556058" y="9165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46723" y="2662110"/>
        <a:ext cx="53599" cy="53599"/>
      </dsp:txXfrm>
    </dsp:sp>
    <dsp:sp modelId="{8FC8677E-BE51-43DF-A5CA-49D7D7C027A1}">
      <dsp:nvSpPr>
        <dsp:cNvPr id="0" name=""/>
        <dsp:cNvSpPr/>
      </dsp:nvSpPr>
      <dsp:spPr>
        <a:xfrm>
          <a:off x="1395494" y="1144052"/>
          <a:ext cx="556058" cy="1086607"/>
        </a:xfrm>
        <a:custGeom>
          <a:avLst/>
          <a:gdLst/>
          <a:ahLst/>
          <a:cxnLst/>
          <a:rect l="0" t="0" r="0" b="0"/>
          <a:pathLst>
            <a:path>
              <a:moveTo>
                <a:pt x="0" y="1086607"/>
              </a:moveTo>
              <a:lnTo>
                <a:pt x="278029" y="1086607"/>
              </a:lnTo>
              <a:lnTo>
                <a:pt x="278029" y="0"/>
              </a:lnTo>
              <a:lnTo>
                <a:pt x="55605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43008" y="1656840"/>
        <a:ext cx="61031" cy="61031"/>
      </dsp:txXfrm>
    </dsp:sp>
    <dsp:sp modelId="{88513670-84B1-491D-BEEC-A23AAD17E012}">
      <dsp:nvSpPr>
        <dsp:cNvPr id="0" name=""/>
        <dsp:cNvSpPr/>
      </dsp:nvSpPr>
      <dsp:spPr>
        <a:xfrm rot="16200000">
          <a:off x="-1258991" y="1806834"/>
          <a:ext cx="4461320" cy="8476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НЕМАТЕРИАЛЬНЫЕ</a:t>
          </a:r>
          <a:endParaRPr lang="ru-RU" sz="4200" kern="1200" dirty="0"/>
        </a:p>
      </dsp:txBody>
      <dsp:txXfrm>
        <a:off x="-1258991" y="1806834"/>
        <a:ext cx="4461320" cy="847650"/>
      </dsp:txXfrm>
    </dsp:sp>
    <dsp:sp modelId="{6628345C-89D0-4B45-8DA1-561DCC88618D}">
      <dsp:nvSpPr>
        <dsp:cNvPr id="0" name=""/>
        <dsp:cNvSpPr/>
      </dsp:nvSpPr>
      <dsp:spPr>
        <a:xfrm>
          <a:off x="1951553" y="333507"/>
          <a:ext cx="3412672" cy="16210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внутренние</a:t>
          </a:r>
          <a:endParaRPr lang="ru-RU" sz="4200" kern="1200" dirty="0"/>
        </a:p>
      </dsp:txBody>
      <dsp:txXfrm>
        <a:off x="1951553" y="333507"/>
        <a:ext cx="3412672" cy="1621089"/>
      </dsp:txXfrm>
    </dsp:sp>
    <dsp:sp modelId="{68CA443C-E80E-4B3F-BA46-B287996C14C1}">
      <dsp:nvSpPr>
        <dsp:cNvPr id="0" name=""/>
        <dsp:cNvSpPr/>
      </dsp:nvSpPr>
      <dsp:spPr>
        <a:xfrm>
          <a:off x="1951553" y="2166509"/>
          <a:ext cx="3339161" cy="19613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внешние</a:t>
          </a:r>
          <a:endParaRPr lang="ru-RU" sz="4200" kern="1200" dirty="0"/>
        </a:p>
      </dsp:txBody>
      <dsp:txXfrm>
        <a:off x="1951553" y="2166509"/>
        <a:ext cx="3339161" cy="1961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609DC-14A9-4C97-9AD7-7F3E05A1747F}">
      <dsp:nvSpPr>
        <dsp:cNvPr id="0" name=""/>
        <dsp:cNvSpPr/>
      </dsp:nvSpPr>
      <dsp:spPr>
        <a:xfrm>
          <a:off x="5004345" y="833662"/>
          <a:ext cx="3848953" cy="23759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B11FB-3F05-4C4D-9E8B-C09AADF4D20A}">
      <dsp:nvSpPr>
        <dsp:cNvPr id="0" name=""/>
        <dsp:cNvSpPr/>
      </dsp:nvSpPr>
      <dsp:spPr>
        <a:xfrm>
          <a:off x="302757" y="833662"/>
          <a:ext cx="3848953" cy="237593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82C8A-B9A6-4B0C-8AB2-3E0E28EAE834}">
      <dsp:nvSpPr>
        <dsp:cNvPr id="0" name=""/>
        <dsp:cNvSpPr/>
      </dsp:nvSpPr>
      <dsp:spPr>
        <a:xfrm>
          <a:off x="3684" y="3195706"/>
          <a:ext cx="3841072" cy="406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0" rIns="137160" bIns="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экономические</a:t>
          </a:r>
          <a:endParaRPr lang="ru-RU" sz="3600" kern="1200" dirty="0"/>
        </a:p>
      </dsp:txBody>
      <dsp:txXfrm>
        <a:off x="3684" y="3195706"/>
        <a:ext cx="3841072" cy="406549"/>
      </dsp:txXfrm>
    </dsp:sp>
    <dsp:sp modelId="{96D6B020-94FA-42B8-AC6C-401031769EEE}">
      <dsp:nvSpPr>
        <dsp:cNvPr id="0" name=""/>
        <dsp:cNvSpPr/>
      </dsp:nvSpPr>
      <dsp:spPr>
        <a:xfrm>
          <a:off x="3684" y="1140450"/>
          <a:ext cx="3847709" cy="2472087"/>
        </a:xfrm>
        <a:prstGeom prst="rect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DFF7A-9BD7-428E-9A95-386E2A0D0093}">
      <dsp:nvSpPr>
        <dsp:cNvPr id="0" name=""/>
        <dsp:cNvSpPr/>
      </dsp:nvSpPr>
      <dsp:spPr>
        <a:xfrm>
          <a:off x="4705272" y="3195706"/>
          <a:ext cx="3841072" cy="406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0" rIns="137160" bIns="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неэкономические</a:t>
          </a:r>
          <a:endParaRPr lang="ru-RU" sz="3600" kern="1200" dirty="0"/>
        </a:p>
      </dsp:txBody>
      <dsp:txXfrm>
        <a:off x="4705272" y="3195706"/>
        <a:ext cx="3841072" cy="406549"/>
      </dsp:txXfrm>
    </dsp:sp>
    <dsp:sp modelId="{1CDDF201-66AC-421E-A8FA-92931E1CE1D3}">
      <dsp:nvSpPr>
        <dsp:cNvPr id="0" name=""/>
        <dsp:cNvSpPr/>
      </dsp:nvSpPr>
      <dsp:spPr>
        <a:xfrm>
          <a:off x="4705272" y="1140450"/>
          <a:ext cx="3847709" cy="2472087"/>
        </a:xfrm>
        <a:prstGeom prst="rect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C36F0-79D3-4352-93CE-04B89B6967B2}">
      <dsp:nvSpPr>
        <dsp:cNvPr id="0" name=""/>
        <dsp:cNvSpPr/>
      </dsp:nvSpPr>
      <dsp:spPr>
        <a:xfrm>
          <a:off x="223681" y="1518"/>
          <a:ext cx="5865811" cy="533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23681" y="1518"/>
        <a:ext cx="5865811" cy="533255"/>
      </dsp:txXfrm>
    </dsp:sp>
    <dsp:sp modelId="{221EDFA8-92E1-43D1-B2C4-3CDCAFB099B1}">
      <dsp:nvSpPr>
        <dsp:cNvPr id="0" name=""/>
        <dsp:cNvSpPr/>
      </dsp:nvSpPr>
      <dsp:spPr>
        <a:xfrm>
          <a:off x="223681" y="534774"/>
          <a:ext cx="1372599" cy="10862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11A179-07EF-4932-996C-D96096CC7686}">
      <dsp:nvSpPr>
        <dsp:cNvPr id="0" name=""/>
        <dsp:cNvSpPr/>
      </dsp:nvSpPr>
      <dsp:spPr>
        <a:xfrm>
          <a:off x="1048153" y="534774"/>
          <a:ext cx="1372599" cy="10862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C5E614-E1CB-4EF7-9FDE-0D0819DDC06A}">
      <dsp:nvSpPr>
        <dsp:cNvPr id="0" name=""/>
        <dsp:cNvSpPr/>
      </dsp:nvSpPr>
      <dsp:spPr>
        <a:xfrm>
          <a:off x="1873277" y="534774"/>
          <a:ext cx="1372599" cy="10862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F04E1B-FE01-4C0D-A477-5D1D4350F211}">
      <dsp:nvSpPr>
        <dsp:cNvPr id="0" name=""/>
        <dsp:cNvSpPr/>
      </dsp:nvSpPr>
      <dsp:spPr>
        <a:xfrm>
          <a:off x="2697750" y="534774"/>
          <a:ext cx="1372599" cy="10862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C765E3-FFDC-4853-9F9C-D9E050F85974}">
      <dsp:nvSpPr>
        <dsp:cNvPr id="0" name=""/>
        <dsp:cNvSpPr/>
      </dsp:nvSpPr>
      <dsp:spPr>
        <a:xfrm>
          <a:off x="3522874" y="534774"/>
          <a:ext cx="1372599" cy="10862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85B64A-8318-43FD-A2AE-944202B36892}">
      <dsp:nvSpPr>
        <dsp:cNvPr id="0" name=""/>
        <dsp:cNvSpPr/>
      </dsp:nvSpPr>
      <dsp:spPr>
        <a:xfrm>
          <a:off x="4347346" y="534774"/>
          <a:ext cx="1372599" cy="10862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D1FEBF-0C11-48C2-9619-1928F71AA101}">
      <dsp:nvSpPr>
        <dsp:cNvPr id="0" name=""/>
        <dsp:cNvSpPr/>
      </dsp:nvSpPr>
      <dsp:spPr>
        <a:xfrm>
          <a:off x="5172470" y="534774"/>
          <a:ext cx="1372599" cy="10862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3CA28E-5DFD-4AF2-96E5-762A6B3CDDE7}">
      <dsp:nvSpPr>
        <dsp:cNvPr id="0" name=""/>
        <dsp:cNvSpPr/>
      </dsp:nvSpPr>
      <dsp:spPr>
        <a:xfrm>
          <a:off x="223681" y="643400"/>
          <a:ext cx="5942066" cy="869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Для удовлетворения потребностей</a:t>
          </a:r>
          <a:endParaRPr lang="ru-RU" sz="2800" kern="1200" dirty="0"/>
        </a:p>
      </dsp:txBody>
      <dsp:txXfrm>
        <a:off x="223681" y="643400"/>
        <a:ext cx="5942066" cy="869009"/>
      </dsp:txXfrm>
    </dsp:sp>
    <dsp:sp modelId="{A343AE7E-B409-4F3E-8FBF-4DA1C92227B4}">
      <dsp:nvSpPr>
        <dsp:cNvPr id="0" name=""/>
        <dsp:cNvSpPr/>
      </dsp:nvSpPr>
      <dsp:spPr>
        <a:xfrm>
          <a:off x="223681" y="1718409"/>
          <a:ext cx="5865811" cy="533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23681" y="1718409"/>
        <a:ext cx="5865811" cy="533255"/>
      </dsp:txXfrm>
    </dsp:sp>
    <dsp:sp modelId="{0ACABD28-535C-4DE7-9BC7-84D9716C0A31}">
      <dsp:nvSpPr>
        <dsp:cNvPr id="0" name=""/>
        <dsp:cNvSpPr/>
      </dsp:nvSpPr>
      <dsp:spPr>
        <a:xfrm>
          <a:off x="223681" y="2251665"/>
          <a:ext cx="1372599" cy="10862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42C6B0-F7DA-4738-80A5-5B5BD2A5B7C8}">
      <dsp:nvSpPr>
        <dsp:cNvPr id="0" name=""/>
        <dsp:cNvSpPr/>
      </dsp:nvSpPr>
      <dsp:spPr>
        <a:xfrm>
          <a:off x="1048153" y="2251665"/>
          <a:ext cx="1372599" cy="10862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DB8762-C0BD-45DA-8FBB-B63C32B273FF}">
      <dsp:nvSpPr>
        <dsp:cNvPr id="0" name=""/>
        <dsp:cNvSpPr/>
      </dsp:nvSpPr>
      <dsp:spPr>
        <a:xfrm>
          <a:off x="1873277" y="2251665"/>
          <a:ext cx="1372599" cy="10862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7ACDCC-D726-45D0-8D9D-D6E4730B3CB4}">
      <dsp:nvSpPr>
        <dsp:cNvPr id="0" name=""/>
        <dsp:cNvSpPr/>
      </dsp:nvSpPr>
      <dsp:spPr>
        <a:xfrm>
          <a:off x="2697750" y="2251665"/>
          <a:ext cx="1372599" cy="10862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D35A4B-7A6C-4E0B-ABF9-B83181FF1656}">
      <dsp:nvSpPr>
        <dsp:cNvPr id="0" name=""/>
        <dsp:cNvSpPr/>
      </dsp:nvSpPr>
      <dsp:spPr>
        <a:xfrm>
          <a:off x="3522874" y="2251665"/>
          <a:ext cx="1372599" cy="10862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43E9B6-605F-45EB-9D1C-F1B6D5B55150}">
      <dsp:nvSpPr>
        <dsp:cNvPr id="0" name=""/>
        <dsp:cNvSpPr/>
      </dsp:nvSpPr>
      <dsp:spPr>
        <a:xfrm>
          <a:off x="4347346" y="2251665"/>
          <a:ext cx="1372599" cy="10862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CA0A2D-4E11-4E44-B9F9-F571D03E3A32}">
      <dsp:nvSpPr>
        <dsp:cNvPr id="0" name=""/>
        <dsp:cNvSpPr/>
      </dsp:nvSpPr>
      <dsp:spPr>
        <a:xfrm>
          <a:off x="5172470" y="2251665"/>
          <a:ext cx="1372599" cy="10862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2040DE-DDF0-4EC1-8EBC-A8D9B10929B7}">
      <dsp:nvSpPr>
        <dsp:cNvPr id="0" name=""/>
        <dsp:cNvSpPr/>
      </dsp:nvSpPr>
      <dsp:spPr>
        <a:xfrm>
          <a:off x="223681" y="2360291"/>
          <a:ext cx="5942066" cy="869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 качестве товара</a:t>
          </a:r>
          <a:endParaRPr lang="ru-RU" sz="2800" kern="1200" dirty="0"/>
        </a:p>
      </dsp:txBody>
      <dsp:txXfrm>
        <a:off x="223681" y="2360291"/>
        <a:ext cx="5942066" cy="869009"/>
      </dsp:txXfrm>
    </dsp:sp>
    <dsp:sp modelId="{D382E626-D9F1-482E-BBBA-B8BA8B08862E}">
      <dsp:nvSpPr>
        <dsp:cNvPr id="0" name=""/>
        <dsp:cNvSpPr/>
      </dsp:nvSpPr>
      <dsp:spPr>
        <a:xfrm>
          <a:off x="223681" y="3435300"/>
          <a:ext cx="5865811" cy="533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23681" y="3435300"/>
        <a:ext cx="5865811" cy="533255"/>
      </dsp:txXfrm>
    </dsp:sp>
    <dsp:sp modelId="{586A24D5-7933-4453-B256-72AC96540813}">
      <dsp:nvSpPr>
        <dsp:cNvPr id="0" name=""/>
        <dsp:cNvSpPr/>
      </dsp:nvSpPr>
      <dsp:spPr>
        <a:xfrm>
          <a:off x="223681" y="3968555"/>
          <a:ext cx="1372599" cy="10862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B7DC14-6A2A-46EB-89C7-3F1096D1E822}">
      <dsp:nvSpPr>
        <dsp:cNvPr id="0" name=""/>
        <dsp:cNvSpPr/>
      </dsp:nvSpPr>
      <dsp:spPr>
        <a:xfrm>
          <a:off x="1048153" y="3968555"/>
          <a:ext cx="1372599" cy="10862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C50815-5C8B-47DF-A5C1-8037902A6D15}">
      <dsp:nvSpPr>
        <dsp:cNvPr id="0" name=""/>
        <dsp:cNvSpPr/>
      </dsp:nvSpPr>
      <dsp:spPr>
        <a:xfrm>
          <a:off x="1873277" y="3968555"/>
          <a:ext cx="1372599" cy="10862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24B531-B78E-4C84-BC6B-F9397C01D405}">
      <dsp:nvSpPr>
        <dsp:cNvPr id="0" name=""/>
        <dsp:cNvSpPr/>
      </dsp:nvSpPr>
      <dsp:spPr>
        <a:xfrm>
          <a:off x="2697750" y="3968555"/>
          <a:ext cx="1372599" cy="10862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29D332-C2AF-4372-A3B8-56EB2F228DA4}">
      <dsp:nvSpPr>
        <dsp:cNvPr id="0" name=""/>
        <dsp:cNvSpPr/>
      </dsp:nvSpPr>
      <dsp:spPr>
        <a:xfrm>
          <a:off x="3522874" y="3968555"/>
          <a:ext cx="1372599" cy="10862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88EAFC-8CB4-4AF5-9BDB-3C0DCEAEAA3E}">
      <dsp:nvSpPr>
        <dsp:cNvPr id="0" name=""/>
        <dsp:cNvSpPr/>
      </dsp:nvSpPr>
      <dsp:spPr>
        <a:xfrm>
          <a:off x="4347346" y="3968555"/>
          <a:ext cx="1372599" cy="10862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628CDC-9F48-4F15-9F5F-0ACE0BA60AD2}">
      <dsp:nvSpPr>
        <dsp:cNvPr id="0" name=""/>
        <dsp:cNvSpPr/>
      </dsp:nvSpPr>
      <dsp:spPr>
        <a:xfrm>
          <a:off x="5172470" y="3968555"/>
          <a:ext cx="1372599" cy="108626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C8244E-50BB-4D22-A8C2-DDEE3F5955C6}">
      <dsp:nvSpPr>
        <dsp:cNvPr id="0" name=""/>
        <dsp:cNvSpPr/>
      </dsp:nvSpPr>
      <dsp:spPr>
        <a:xfrm>
          <a:off x="223681" y="4077182"/>
          <a:ext cx="5942066" cy="869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 качестве источника получения дохода</a:t>
          </a:r>
          <a:endParaRPr lang="ru-RU" sz="2800" kern="1200" dirty="0"/>
        </a:p>
      </dsp:txBody>
      <dsp:txXfrm>
        <a:off x="223681" y="4077182"/>
        <a:ext cx="5942066" cy="8690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551F0-AF95-408A-B030-165B86D61B7B}">
      <dsp:nvSpPr>
        <dsp:cNvPr id="0" name=""/>
        <dsp:cNvSpPr/>
      </dsp:nvSpPr>
      <dsp:spPr>
        <a:xfrm>
          <a:off x="0" y="0"/>
          <a:ext cx="7704856" cy="2575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ДОЛГОВРЕМЕННЫЕ- предполагают многоразовое использование</a:t>
          </a:r>
          <a:endParaRPr lang="ru-RU" sz="4000" kern="1200" dirty="0"/>
        </a:p>
      </dsp:txBody>
      <dsp:txXfrm>
        <a:off x="1798547" y="0"/>
        <a:ext cx="5906308" cy="2575764"/>
      </dsp:txXfrm>
    </dsp:sp>
    <dsp:sp modelId="{36FAF874-B984-4A65-B8C0-33EA84184E01}">
      <dsp:nvSpPr>
        <dsp:cNvPr id="0" name=""/>
        <dsp:cNvSpPr/>
      </dsp:nvSpPr>
      <dsp:spPr>
        <a:xfrm>
          <a:off x="257576" y="257576"/>
          <a:ext cx="1540971" cy="20606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C029E7-9494-4C73-A6D9-79AA07FBC54E}">
      <dsp:nvSpPr>
        <dsp:cNvPr id="0" name=""/>
        <dsp:cNvSpPr/>
      </dsp:nvSpPr>
      <dsp:spPr>
        <a:xfrm>
          <a:off x="0" y="2833340"/>
          <a:ext cx="7704856" cy="2575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smtClean="0"/>
            <a:t>КРАТКОСРОЧНЫЕ- исчезают после (или в процессе) разового использования </a:t>
          </a:r>
          <a:endParaRPr lang="ru-RU" sz="4000" kern="1200"/>
        </a:p>
      </dsp:txBody>
      <dsp:txXfrm>
        <a:off x="1798547" y="2833340"/>
        <a:ext cx="5906308" cy="2575764"/>
      </dsp:txXfrm>
    </dsp:sp>
    <dsp:sp modelId="{DB15987C-D6A1-4ADD-BEEF-1242257A789B}">
      <dsp:nvSpPr>
        <dsp:cNvPr id="0" name=""/>
        <dsp:cNvSpPr/>
      </dsp:nvSpPr>
      <dsp:spPr>
        <a:xfrm>
          <a:off x="257576" y="3090917"/>
          <a:ext cx="1540971" cy="20606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C6DCA-A933-499F-9C5E-85E12B5D0436}">
      <dsp:nvSpPr>
        <dsp:cNvPr id="0" name=""/>
        <dsp:cNvSpPr/>
      </dsp:nvSpPr>
      <dsp:spPr>
        <a:xfrm>
          <a:off x="540057" y="526834"/>
          <a:ext cx="3312317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абсолютные</a:t>
          </a:r>
          <a:endParaRPr lang="ru-RU" sz="3200" kern="1200" dirty="0"/>
        </a:p>
      </dsp:txBody>
      <dsp:txXfrm>
        <a:off x="540057" y="526834"/>
        <a:ext cx="3312317" cy="554400"/>
      </dsp:txXfrm>
    </dsp:sp>
    <dsp:sp modelId="{209A1508-CF63-4075-82A6-CF96874C289F}">
      <dsp:nvSpPr>
        <dsp:cNvPr id="0" name=""/>
        <dsp:cNvSpPr/>
      </dsp:nvSpPr>
      <dsp:spPr>
        <a:xfrm>
          <a:off x="3852375" y="232309"/>
          <a:ext cx="432048" cy="114345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147B97-0555-4DEB-B2B4-952B3B54E496}">
      <dsp:nvSpPr>
        <dsp:cNvPr id="0" name=""/>
        <dsp:cNvSpPr/>
      </dsp:nvSpPr>
      <dsp:spPr>
        <a:xfrm>
          <a:off x="4457242" y="12641"/>
          <a:ext cx="3643616" cy="1582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паре лыж необходима пара креплений</a:t>
          </a:r>
          <a:endParaRPr lang="ru-RU" sz="3200" kern="1200" dirty="0"/>
        </a:p>
      </dsp:txBody>
      <dsp:txXfrm>
        <a:off x="4457242" y="12641"/>
        <a:ext cx="3643616" cy="1582786"/>
      </dsp:txXfrm>
    </dsp:sp>
    <dsp:sp modelId="{7A2DB3E7-68B4-407C-82A9-F8C8EC4707F6}">
      <dsp:nvSpPr>
        <dsp:cNvPr id="0" name=""/>
        <dsp:cNvSpPr/>
      </dsp:nvSpPr>
      <dsp:spPr>
        <a:xfrm>
          <a:off x="540057" y="2596593"/>
          <a:ext cx="3312360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относительные</a:t>
          </a:r>
          <a:endParaRPr lang="ru-RU" sz="3200" kern="1200" dirty="0"/>
        </a:p>
      </dsp:txBody>
      <dsp:txXfrm>
        <a:off x="540057" y="2596593"/>
        <a:ext cx="3312360" cy="554400"/>
      </dsp:txXfrm>
    </dsp:sp>
    <dsp:sp modelId="{BC4E6C82-8F56-47B8-9C19-73B449BBD3F5}">
      <dsp:nvSpPr>
        <dsp:cNvPr id="0" name=""/>
        <dsp:cNvSpPr/>
      </dsp:nvSpPr>
      <dsp:spPr>
        <a:xfrm>
          <a:off x="3852418" y="2076843"/>
          <a:ext cx="432048" cy="15939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7F969-10B4-43B3-9965-9B075D3706F4}">
      <dsp:nvSpPr>
        <dsp:cNvPr id="0" name=""/>
        <dsp:cNvSpPr/>
      </dsp:nvSpPr>
      <dsp:spPr>
        <a:xfrm>
          <a:off x="4457285" y="1696227"/>
          <a:ext cx="3643616" cy="23551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бак автомобиля водитель может залить и один и три литра</a:t>
          </a:r>
          <a:endParaRPr lang="ru-RU" sz="3200" kern="1200" dirty="0"/>
        </a:p>
      </dsp:txBody>
      <dsp:txXfrm>
        <a:off x="4457285" y="1696227"/>
        <a:ext cx="3643616" cy="23551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C6DCA-A933-499F-9C5E-85E12B5D0436}">
      <dsp:nvSpPr>
        <dsp:cNvPr id="0" name=""/>
        <dsp:cNvSpPr/>
      </dsp:nvSpPr>
      <dsp:spPr>
        <a:xfrm>
          <a:off x="0" y="110129"/>
          <a:ext cx="3229509" cy="126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абсолютные</a:t>
          </a:r>
          <a:endParaRPr lang="ru-RU" sz="3200" kern="1200" dirty="0"/>
        </a:p>
      </dsp:txBody>
      <dsp:txXfrm>
        <a:off x="0" y="110129"/>
        <a:ext cx="3229509" cy="1267200"/>
      </dsp:txXfrm>
    </dsp:sp>
    <dsp:sp modelId="{209A1508-CF63-4075-82A6-CF96874C289F}">
      <dsp:nvSpPr>
        <dsp:cNvPr id="0" name=""/>
        <dsp:cNvSpPr/>
      </dsp:nvSpPr>
      <dsp:spPr>
        <a:xfrm>
          <a:off x="3517504" y="424850"/>
          <a:ext cx="421246" cy="15840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147B97-0555-4DEB-B2B4-952B3B54E496}">
      <dsp:nvSpPr>
        <dsp:cNvPr id="0" name=""/>
        <dsp:cNvSpPr/>
      </dsp:nvSpPr>
      <dsp:spPr>
        <a:xfrm>
          <a:off x="4107250" y="120548"/>
          <a:ext cx="4029690" cy="21926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одно из благ-субститутов может целиком и полностью заменить другое</a:t>
          </a:r>
          <a:endParaRPr lang="ru-RU" sz="3200" kern="1200" dirty="0"/>
        </a:p>
      </dsp:txBody>
      <dsp:txXfrm>
        <a:off x="4107250" y="120548"/>
        <a:ext cx="4029690" cy="2192604"/>
      </dsp:txXfrm>
    </dsp:sp>
    <dsp:sp modelId="{7A2DB3E7-68B4-407C-82A9-F8C8EC4707F6}">
      <dsp:nvSpPr>
        <dsp:cNvPr id="0" name=""/>
        <dsp:cNvSpPr/>
      </dsp:nvSpPr>
      <dsp:spPr>
        <a:xfrm>
          <a:off x="0" y="2688856"/>
          <a:ext cx="3229551" cy="126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относительные</a:t>
          </a:r>
          <a:endParaRPr lang="ru-RU" sz="3200" kern="1200" dirty="0"/>
        </a:p>
      </dsp:txBody>
      <dsp:txXfrm>
        <a:off x="0" y="2688856"/>
        <a:ext cx="3229551" cy="1267200"/>
      </dsp:txXfrm>
    </dsp:sp>
    <dsp:sp modelId="{BC4E6C82-8F56-47B8-9C19-73B449BBD3F5}">
      <dsp:nvSpPr>
        <dsp:cNvPr id="0" name=""/>
        <dsp:cNvSpPr/>
      </dsp:nvSpPr>
      <dsp:spPr>
        <a:xfrm>
          <a:off x="3517546" y="2846154"/>
          <a:ext cx="421246" cy="12672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7F969-10B4-43B3-9965-9B075D3706F4}">
      <dsp:nvSpPr>
        <dsp:cNvPr id="0" name=""/>
        <dsp:cNvSpPr/>
      </dsp:nvSpPr>
      <dsp:spPr>
        <a:xfrm>
          <a:off x="4107292" y="2543553"/>
          <a:ext cx="4029576" cy="18724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Одно благо может заменить другое только частично</a:t>
          </a:r>
          <a:endParaRPr lang="ru-RU" sz="3200" kern="1200" dirty="0"/>
        </a:p>
      </dsp:txBody>
      <dsp:txXfrm>
        <a:off x="4107292" y="2543553"/>
        <a:ext cx="4029576" cy="18724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DBF23-198F-43B8-A624-6F8E11EB975F}">
      <dsp:nvSpPr>
        <dsp:cNvPr id="0" name=""/>
        <dsp:cNvSpPr/>
      </dsp:nvSpPr>
      <dsp:spPr>
        <a:xfrm>
          <a:off x="1711118" y="1927696"/>
          <a:ext cx="2827078" cy="237777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E99168-788F-4494-9142-6ED5F09842A4}">
      <dsp:nvSpPr>
        <dsp:cNvPr id="0" name=""/>
        <dsp:cNvSpPr/>
      </dsp:nvSpPr>
      <dsp:spPr>
        <a:xfrm>
          <a:off x="0" y="3384993"/>
          <a:ext cx="2694100" cy="20280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Предметы роскоши</a:t>
          </a:r>
          <a:endParaRPr lang="ru-RU" sz="2800" kern="1200" dirty="0"/>
        </a:p>
      </dsp:txBody>
      <dsp:txXfrm>
        <a:off x="0" y="3384993"/>
        <a:ext cx="2694100" cy="2028048"/>
      </dsp:txXfrm>
    </dsp:sp>
    <dsp:sp modelId="{18FA0431-F814-40F2-BD84-FD7CE877F9F5}">
      <dsp:nvSpPr>
        <dsp:cNvPr id="0" name=""/>
        <dsp:cNvSpPr/>
      </dsp:nvSpPr>
      <dsp:spPr>
        <a:xfrm>
          <a:off x="6560186" y="1850164"/>
          <a:ext cx="2827078" cy="237777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00235B-658D-45A4-B262-33B8726E6C71}">
      <dsp:nvSpPr>
        <dsp:cNvPr id="0" name=""/>
        <dsp:cNvSpPr/>
      </dsp:nvSpPr>
      <dsp:spPr>
        <a:xfrm>
          <a:off x="4957344" y="3384372"/>
          <a:ext cx="2558288" cy="2028876"/>
        </a:xfrm>
        <a:prstGeom prst="rect">
          <a:avLst/>
        </a:prstGeom>
        <a:gradFill rotWithShape="0">
          <a:gsLst>
            <a:gs pos="0">
              <a:schemeClr val="accent2">
                <a:hueOff val="17584622"/>
                <a:satOff val="24300"/>
                <a:lumOff val="-7844"/>
                <a:alphaOff val="0"/>
                <a:tint val="50000"/>
                <a:satMod val="300000"/>
              </a:schemeClr>
            </a:gs>
            <a:gs pos="35000">
              <a:schemeClr val="accent2">
                <a:hueOff val="17584622"/>
                <a:satOff val="24300"/>
                <a:lumOff val="-7844"/>
                <a:alphaOff val="0"/>
                <a:tint val="37000"/>
                <a:satMod val="300000"/>
              </a:schemeClr>
            </a:gs>
            <a:gs pos="100000">
              <a:schemeClr val="accent2">
                <a:hueOff val="17584622"/>
                <a:satOff val="24300"/>
                <a:lumOff val="-78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Предметы повседневного потребления</a:t>
          </a:r>
          <a:endParaRPr lang="ru-RU" sz="2800" kern="1200" dirty="0"/>
        </a:p>
      </dsp:txBody>
      <dsp:txXfrm>
        <a:off x="4957344" y="3384372"/>
        <a:ext cx="2558288" cy="2028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Макет ''Архитектура''"/>
  <dgm:desc val="Служит для отображения иерархических отношений, которые строятся снизу вверх. Этот макет хорошо подходит для показа архитектурных компонентов или объектов, построенных на базе других объектов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Рамка рисунка"/>
  <dgm:desc val="Служит для отображения рисунков и соответствующего текста уровня 1, отображаемых в смещенной рамке. Рекомендуется использовать только текст уровня 1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109DD-85EF-4E7B-AC3C-DEE238AF2B32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672D0-F11F-499B-ABDD-BA82974F0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00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72D0-F11F-499B-ABDD-BA82974F03F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20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72D0-F11F-499B-ABDD-BA82974F03F2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86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microsoft.com/office/2007/relationships/diagramDrawing" Target="../diagrams/drawing3.xml"/><Relationship Id="rId1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12" Type="http://schemas.openxmlformats.org/officeDocument/2006/relationships/image" Target="../media/image21.png"/><Relationship Id="rId17" Type="http://schemas.microsoft.com/office/2007/relationships/hdphoto" Target="../media/hdphoto13.wdp"/><Relationship Id="rId2" Type="http://schemas.openxmlformats.org/officeDocument/2006/relationships/diagramData" Target="../diagrams/data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5" Type="http://schemas.microsoft.com/office/2007/relationships/hdphoto" Target="../media/hdphoto12.wdp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6.wdp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18.wdp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1.wdp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microsoft.com/office/2007/relationships/diagramDrawing" Target="../diagrams/drawing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Определение «блага» и их классификация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Микроэкономика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26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1" y="1492337"/>
            <a:ext cx="6984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это материальные </a:t>
            </a:r>
            <a:r>
              <a:rPr lang="ru-RU" sz="3200" dirty="0"/>
              <a:t>и нематериальные предметы, точнее, свойства этих </a:t>
            </a:r>
            <a:r>
              <a:rPr lang="ru-RU" sz="3200" dirty="0" smtClean="0"/>
              <a:t>предметов, способные </a:t>
            </a:r>
            <a:r>
              <a:rPr lang="ru-RU" sz="3200" dirty="0"/>
              <a:t>удовлетворять экономические потребности.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4523" y="476674"/>
            <a:ext cx="78874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Экономическое благо -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61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999739459"/>
              </p:ext>
            </p:extLst>
          </p:nvPr>
        </p:nvGraphicFramePr>
        <p:xfrm>
          <a:off x="1619672" y="476672"/>
          <a:ext cx="60960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4077072"/>
            <a:ext cx="1944216" cy="24838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4800" b="97760" l="1664" r="933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1214" y="3805421"/>
            <a:ext cx="2458661" cy="284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4791" y="260648"/>
            <a:ext cx="54106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Классификация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1520" y="1124744"/>
            <a:ext cx="5976664" cy="45955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00" dirty="0" smtClean="0"/>
              <a:t>1)по </a:t>
            </a:r>
            <a:r>
              <a:rPr lang="ru-RU" sz="4200" dirty="0"/>
              <a:t>физическим </a:t>
            </a:r>
            <a:r>
              <a:rPr lang="ru-RU" sz="4200" dirty="0" smtClean="0"/>
              <a:t>характеристикам</a:t>
            </a:r>
          </a:p>
          <a:p>
            <a:r>
              <a:rPr lang="ru-RU" sz="4200" dirty="0" smtClean="0"/>
              <a:t>2)по </a:t>
            </a:r>
            <a:r>
              <a:rPr lang="ru-RU" sz="4200" dirty="0"/>
              <a:t>времени, когда они становятся </a:t>
            </a:r>
            <a:r>
              <a:rPr lang="ru-RU" sz="4200" dirty="0" smtClean="0"/>
              <a:t>доступными</a:t>
            </a:r>
          </a:p>
          <a:p>
            <a:r>
              <a:rPr lang="ru-RU" sz="4200" dirty="0" smtClean="0"/>
              <a:t>3)по </a:t>
            </a:r>
            <a:r>
              <a:rPr lang="ru-RU" sz="4200" dirty="0"/>
              <a:t>местами их </a:t>
            </a:r>
            <a:r>
              <a:rPr lang="ru-RU" sz="4200" dirty="0" smtClean="0"/>
              <a:t>расположения</a:t>
            </a:r>
          </a:p>
          <a:p>
            <a:r>
              <a:rPr lang="ru-RU" sz="4200" dirty="0" smtClean="0"/>
              <a:t>4)по состоянию </a:t>
            </a:r>
            <a:r>
              <a:rPr lang="ru-RU" sz="4200" dirty="0"/>
              <a:t>природы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778" b="98667" l="2667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103766">
            <a:off x="6309338" y="4900195"/>
            <a:ext cx="2143125" cy="214312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3779912" y="5621707"/>
            <a:ext cx="2592288" cy="40957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743" b="96835" l="1649" r="100000">
                        <a14:foregroundMark x1="62669" y1="86076" x2="62669" y2="86076"/>
                        <a14:foregroundMark x1="78861" y1="86498" x2="63418" y2="86498"/>
                        <a14:backgroundMark x1="62969" y1="86498" x2="71364" y2="86076"/>
                        <a14:backgroundMark x1="71064" y1="87131" x2="80960" y2="85654"/>
                        <a14:backgroundMark x1="51424" y1="94304" x2="45577" y2="95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3" y="3723735"/>
            <a:ext cx="2006240" cy="1425724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4152546" y="4231811"/>
            <a:ext cx="1499773" cy="40957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5250" y="1916832"/>
            <a:ext cx="1428750" cy="2143125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6121376" y="2988394"/>
            <a:ext cx="1499773" cy="40957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500" r="99000">
                        <a14:foregroundMark x1="24000" y1="55000" x2="34500" y2="38500"/>
                        <a14:foregroundMark x1="42000" y1="22000" x2="72000" y2="31000"/>
                        <a14:foregroundMark x1="82500" y1="31000" x2="76000" y2="25500"/>
                        <a14:foregroundMark x1="86500" y1="37000" x2="86500" y2="37000"/>
                        <a14:foregroundMark x1="18000" y1="49500" x2="18000" y2="49500"/>
                        <a14:foregroundMark x1="36000" y1="28000" x2="36000" y2="28000"/>
                        <a14:foregroundMark x1="24500" y1="19500" x2="24500" y2="19500"/>
                        <a14:foregroundMark x1="86000" y1="26500" x2="86000" y2="26500"/>
                        <a14:foregroundMark x1="90000" y1="23000" x2="90000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588" y="842458"/>
            <a:ext cx="1905000" cy="190500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4526251" y="1563762"/>
            <a:ext cx="1499773" cy="40957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652" y="2132855"/>
            <a:ext cx="8739893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ВИДЫ БЛАГ</a:t>
            </a:r>
            <a:endParaRPr lang="ru-RU" sz="13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76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059" y="0"/>
            <a:ext cx="777686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Материальные </a:t>
            </a:r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 нематериальные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962516851"/>
              </p:ext>
            </p:extLst>
          </p:nvPr>
        </p:nvGraphicFramePr>
        <p:xfrm>
          <a:off x="0" y="1952449"/>
          <a:ext cx="5912069" cy="4461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1643" y="1628800"/>
            <a:ext cx="2520280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1643" y="4293096"/>
            <a:ext cx="2638425" cy="173355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407562788"/>
              </p:ext>
            </p:extLst>
          </p:nvPr>
        </p:nvGraphicFramePr>
        <p:xfrm>
          <a:off x="0" y="1938992"/>
          <a:ext cx="5912069" cy="4461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96818" l="0" r="100000">
                        <a14:foregroundMark x1="52750" y1="61136" x2="65250" y2="50455"/>
                        <a14:foregroundMark x1="41750" y1="55682" x2="48250" y2="69318"/>
                        <a14:foregroundMark x1="46250" y1="44545" x2="82750" y2="42727"/>
                        <a14:foregroundMark x1="73000" y1="45682" x2="75000" y2="67045"/>
                        <a14:foregroundMark x1="80000" y1="52273" x2="82000" y2="68636"/>
                        <a14:foregroundMark x1="84000" y1="52727" x2="88000" y2="42273"/>
                        <a14:foregroundMark x1="82750" y1="74091" x2="87250" y2="69318"/>
                        <a14:foregroundMark x1="55250" y1="15227" x2="65000" y2="25227"/>
                        <a14:foregroundMark x1="62000" y1="31818" x2="66250" y2="20909"/>
                        <a14:foregroundMark x1="67750" y1="25227" x2="63750" y2="27727"/>
                        <a14:foregroundMark x1="59500" y1="69091" x2="56000" y2="72273"/>
                        <a14:foregroundMark x1="69750" y1="72045" x2="83000" y2="76364"/>
                        <a14:foregroundMark x1="89750" y1="42727" x2="91250" y2="43182"/>
                        <a14:foregroundMark x1="19500" y1="25227" x2="19500" y2="25227"/>
                        <a14:foregroundMark x1="20000" y1="39545" x2="11750" y2="44091"/>
                        <a14:foregroundMark x1="20250" y1="18409" x2="17500" y2="37500"/>
                        <a14:foregroundMark x1="38750" y1="8864" x2="47500" y2="6818"/>
                        <a14:foregroundMark x1="51750" y1="10000" x2="53750" y2="10682"/>
                        <a14:foregroundMark x1="50500" y1="8182" x2="50500" y2="6136"/>
                        <a14:foregroundMark x1="29750" y1="11818" x2="20750" y2="17500"/>
                        <a14:foregroundMark x1="57250" y1="78409" x2="57250" y2="82727"/>
                        <a14:foregroundMark x1="56500" y1="86364" x2="38000" y2="92045"/>
                        <a14:foregroundMark x1="21000" y1="87727" x2="27500" y2="91364"/>
                        <a14:foregroundMark x1="31750" y1="90909" x2="37250" y2="90227"/>
                        <a14:foregroundMark x1="27500" y1="94545" x2="33750" y2="88409"/>
                        <a14:foregroundMark x1="20750" y1="83409" x2="20000" y2="91364"/>
                        <a14:foregroundMark x1="13750" y1="73409" x2="23750" y2="75909"/>
                        <a14:foregroundMark x1="22750" y1="79773" x2="17500" y2="86591"/>
                        <a14:foregroundMark x1="10500" y1="72727" x2="11000" y2="52045"/>
                        <a14:foregroundMark x1="9750" y1="47500" x2="10250" y2="51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587835"/>
            <a:ext cx="2428695" cy="26715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10000" b="90000" l="10000" r="90000">
                        <a14:backgroundMark x1="46814" y1="80367" x2="57598" y2="70642"/>
                        <a14:backgroundMark x1="34069" y1="71009" x2="39951" y2="76881"/>
                        <a14:backgroundMark x1="75735" y1="82385" x2="79412" y2="85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3487" y="3760813"/>
            <a:ext cx="2248436" cy="30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977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059" y="0"/>
            <a:ext cx="777686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Экономические и неэкономические 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134874583"/>
              </p:ext>
            </p:extLst>
          </p:nvPr>
        </p:nvGraphicFramePr>
        <p:xfrm>
          <a:off x="287016" y="2395848"/>
          <a:ext cx="8856984" cy="44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80371" y="2060848"/>
            <a:ext cx="3312368" cy="7699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Ограниченное количество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2060848"/>
            <a:ext cx="3312368" cy="7699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Неограниченное количество</a:t>
            </a:r>
            <a:endParaRPr lang="ru-RU" sz="24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6300192" y="2830776"/>
            <a:ext cx="1728192" cy="335116"/>
          </a:xfrm>
          <a:prstGeom prst="down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259632" y="2830776"/>
            <a:ext cx="1728192" cy="335116"/>
          </a:xfrm>
          <a:prstGeom prst="down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8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6102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Экономическое благо может быть произведено и </a:t>
            </a:r>
            <a:r>
              <a:rPr lang="ru-RU" sz="3600" dirty="0" smtClean="0"/>
              <a:t>использовано:</a:t>
            </a:r>
            <a:endParaRPr lang="ru-RU" sz="36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246035131"/>
              </p:ext>
            </p:extLst>
          </p:nvPr>
        </p:nvGraphicFramePr>
        <p:xfrm>
          <a:off x="1475656" y="1535392"/>
          <a:ext cx="676875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813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4124" y="404663"/>
            <a:ext cx="77768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Специфические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475656" y="1556792"/>
            <a:ext cx="2088232" cy="864096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Товары</a:t>
            </a:r>
            <a:endParaRPr lang="ru-RU" sz="4000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202923" y="1541402"/>
            <a:ext cx="2088232" cy="864096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Услуги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913" y="2537055"/>
            <a:ext cx="4392488" cy="3672408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i="1" u="sng" dirty="0" smtClean="0"/>
              <a:t>способны </a:t>
            </a:r>
            <a:r>
              <a:rPr lang="ru-RU" sz="2800" i="1" u="sng" dirty="0"/>
              <a:t>удовлетворять какую-либо человеческую </a:t>
            </a:r>
            <a:r>
              <a:rPr lang="ru-RU" sz="2800" i="1" u="sng" dirty="0" smtClean="0"/>
              <a:t>потребность</a:t>
            </a:r>
          </a:p>
          <a:p>
            <a:endParaRPr lang="ru-RU" sz="28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i="1" u="sng" dirty="0" smtClean="0"/>
              <a:t>пригодностью </a:t>
            </a:r>
            <a:r>
              <a:rPr lang="ru-RU" sz="2800" i="1" u="sng" dirty="0"/>
              <a:t>к обмену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93401" y="2537055"/>
            <a:ext cx="4392488" cy="3672408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i="1" u="sng" dirty="0" smtClean="0"/>
              <a:t>способны </a:t>
            </a:r>
            <a:r>
              <a:rPr lang="ru-RU" sz="2800" i="1" u="sng" dirty="0"/>
              <a:t>удовлетворять какую-либо человеческую </a:t>
            </a:r>
            <a:r>
              <a:rPr lang="ru-RU" sz="2800" i="1" u="sng" dirty="0" smtClean="0"/>
              <a:t>потребность</a:t>
            </a:r>
          </a:p>
          <a:p>
            <a:endParaRPr lang="ru-RU" sz="28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i="1" u="sng" dirty="0"/>
              <a:t>может быть потреблена лишь в момент производства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158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77686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Долговременные </a:t>
            </a:r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 </a:t>
            </a: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краткосрочные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72462395"/>
              </p:ext>
            </p:extLst>
          </p:nvPr>
        </p:nvGraphicFramePr>
        <p:xfrm>
          <a:off x="683568" y="1412776"/>
          <a:ext cx="7704856" cy="5410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784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19"/>
            <a:ext cx="81369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Прямые </a:t>
            </a:r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 косвенные (настоящие и будущие)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9197996"/>
              </p:ext>
            </p:extLst>
          </p:nvPr>
        </p:nvGraphicFramePr>
        <p:xfrm>
          <a:off x="500949" y="1975202"/>
          <a:ext cx="8418766" cy="442446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209383"/>
                <a:gridCol w="4209383"/>
              </a:tblGrid>
              <a:tr h="94974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ПРЯМЫЕ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КОСВЕННЫЕ</a:t>
                      </a:r>
                      <a:endParaRPr lang="ru-RU" sz="3600" dirty="0"/>
                    </a:p>
                  </a:txBody>
                  <a:tcPr/>
                </a:tc>
              </a:tr>
              <a:tr h="775275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уже созданные товары</a:t>
                      </a:r>
                      <a:endParaRPr lang="ru-RU" sz="3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ресурсы из которых созданы товары</a:t>
                      </a:r>
                      <a:endParaRPr lang="ru-RU" sz="3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54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.</a:t>
                      </a:r>
                    </a:p>
                    <a:p>
                      <a:r>
                        <a:rPr lang="ru-RU" sz="3600" dirty="0" smtClean="0"/>
                        <a:t>.</a:t>
                      </a:r>
                    </a:p>
                    <a:p>
                      <a:r>
                        <a:rPr lang="ru-RU" sz="3600" dirty="0" smtClean="0"/>
                        <a:t>.</a:t>
                      </a:r>
                    </a:p>
                    <a:p>
                      <a:r>
                        <a:rPr lang="ru-RU" sz="3600" dirty="0" smtClean="0"/>
                        <a:t>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.</a:t>
                      </a:r>
                    </a:p>
                    <a:p>
                      <a:r>
                        <a:rPr lang="ru-RU" sz="3600" dirty="0" smtClean="0"/>
                        <a:t>.</a:t>
                      </a:r>
                    </a:p>
                    <a:p>
                      <a:r>
                        <a:rPr lang="ru-RU" sz="3600" dirty="0" smtClean="0"/>
                        <a:t>.</a:t>
                      </a:r>
                    </a:p>
                    <a:p>
                      <a:r>
                        <a:rPr lang="ru-RU" sz="3600" dirty="0" smtClean="0"/>
                        <a:t>.</a:t>
                      </a:r>
                      <a:endParaRPr lang="ru-RU" sz="3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221088"/>
            <a:ext cx="2597303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4221087"/>
            <a:ext cx="2808312" cy="20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02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00808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3600" dirty="0"/>
              <a:t>Введение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3600" dirty="0"/>
              <a:t>Экономическое благо как категория экономической теории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3600" dirty="0"/>
              <a:t>Классификация экономических благ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3600" dirty="0"/>
              <a:t>Виды экономических благ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3600" dirty="0"/>
              <a:t>Ограниченность благ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3600" dirty="0" smtClean="0"/>
              <a:t>Заключение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0921" y="476674"/>
            <a:ext cx="43949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Содержание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2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19"/>
            <a:ext cx="81369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Взаимодополняемые</a:t>
            </a: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(комплементы) 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950210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Взаимодополняемыми</a:t>
            </a:r>
            <a:r>
              <a:rPr lang="ru-RU" sz="3200" dirty="0"/>
              <a:t> называются блага, спрос на которые </a:t>
            </a:r>
            <a:r>
              <a:rPr lang="ru-RU" sz="3200" dirty="0" smtClean="0"/>
              <a:t>настолько взаимосвязан</a:t>
            </a:r>
            <a:r>
              <a:rPr lang="ru-RU" sz="3200" dirty="0"/>
              <a:t>, что увеличение цены одного товара или услуги приводит к падению спроса на другой </a:t>
            </a:r>
            <a:r>
              <a:rPr lang="ru-RU" sz="3200" dirty="0" smtClean="0"/>
              <a:t>товар.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0000" r="90000">
                        <a14:foregroundMark x1="49333" y1="73667" x2="49000" y2="99000"/>
                        <a14:foregroundMark x1="50667" y1="67667" x2="50667" y2="78000"/>
                        <a14:foregroundMark x1="50667" y1="68333" x2="52667" y2="9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709419">
            <a:off x="4414915" y="3507316"/>
            <a:ext cx="4018451" cy="40184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backgroundMark x1="30636" y1="79576" x2="78636" y2="82970"/>
                        <a14:backgroundMark x1="43091" y1="77818" x2="65545" y2="78182"/>
                        <a14:backgroundMark x1="31818" y1="74242" x2="39000" y2="7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6349" y="3812239"/>
            <a:ext cx="1241023" cy="1861535"/>
          </a:xfrm>
          <a:prstGeom prst="rect">
            <a:avLst/>
          </a:prstGeom>
        </p:spPr>
      </p:pic>
      <p:sp>
        <p:nvSpPr>
          <p:cNvPr id="6" name="Плюс 5"/>
          <p:cNvSpPr/>
          <p:nvPr/>
        </p:nvSpPr>
        <p:spPr>
          <a:xfrm>
            <a:off x="5023412" y="4501664"/>
            <a:ext cx="864096" cy="864096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50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19"/>
            <a:ext cx="81369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Взаимодополняемые</a:t>
            </a: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(комплементы) 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884345622"/>
              </p:ext>
            </p:extLst>
          </p:nvPr>
        </p:nvGraphicFramePr>
        <p:xfrm>
          <a:off x="215516" y="2060848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137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19"/>
            <a:ext cx="81369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Взаимозаменяемые (субституты)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2132855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Взаимозаменяемыми </a:t>
            </a:r>
            <a:r>
              <a:rPr lang="ru-RU" sz="3200" dirty="0" smtClean="0"/>
              <a:t>называются </a:t>
            </a:r>
            <a:r>
              <a:rPr lang="ru-RU" sz="3200" dirty="0"/>
              <a:t>такие товары или услуги, которые рассматриваются потребителями как экономически заменяющие друг </a:t>
            </a:r>
            <a:r>
              <a:rPr lang="ru-RU" sz="3200" dirty="0" smtClean="0"/>
              <a:t>друга.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3882" b="97879" l="6273" r="93682">
                        <a14:foregroundMark x1="19864" y1="36889" x2="40727" y2="32841"/>
                        <a14:foregroundMark x1="42091" y1="40231" x2="57909" y2="52699"/>
                        <a14:foregroundMark x1="63273" y1="24614" x2="63273" y2="24614"/>
                        <a14:foregroundMark x1="72545" y1="55656" x2="72545" y2="55656"/>
                        <a14:foregroundMark x1="79409" y1="54177" x2="79409" y2="54177"/>
                        <a14:foregroundMark x1="80727" y1="53985" x2="80591" y2="59254"/>
                        <a14:foregroundMark x1="8364" y1="38111" x2="8045" y2="51028"/>
                        <a14:foregroundMark x1="8227" y1="52057" x2="9864" y2="51221"/>
                        <a14:foregroundMark x1="81364" y1="38368" x2="88955" y2="52892"/>
                        <a14:foregroundMark x1="86273" y1="52506" x2="86273" y2="52506"/>
                        <a14:foregroundMark x1="74500" y1="97879" x2="74500" y2="97879"/>
                        <a14:foregroundMark x1="29545" y1="44602" x2="29545" y2="44602"/>
                        <a14:foregroundMark x1="70727" y1="47172" x2="70727" y2="47172"/>
                        <a14:foregroundMark x1="66864" y1="49486" x2="66864" y2="49486"/>
                        <a14:foregroundMark x1="66864" y1="49486" x2="71500" y2="49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94" b="9113"/>
          <a:stretch/>
        </p:blipFill>
        <p:spPr>
          <a:xfrm>
            <a:off x="0" y="4563704"/>
            <a:ext cx="3600400" cy="1945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639" b="97268" l="0" r="100000">
                        <a14:foregroundMark x1="26182" y1="24044" x2="27636" y2="32787"/>
                        <a14:foregroundMark x1="24000" y1="24590" x2="24000" y2="24590"/>
                        <a14:foregroundMark x1="27636" y1="24044" x2="27636" y2="24044"/>
                        <a14:foregroundMark x1="28727" y1="23497" x2="28727" y2="23497"/>
                        <a14:foregroundMark x1="30182" y1="22951" x2="30182" y2="22951"/>
                        <a14:foregroundMark x1="32727" y1="24044" x2="32727" y2="24044"/>
                        <a14:foregroundMark x1="32727" y1="22951" x2="32727" y2="22951"/>
                        <a14:foregroundMark x1="33818" y1="22404" x2="33818" y2="22404"/>
                        <a14:foregroundMark x1="33818" y1="21311" x2="54545" y2="21858"/>
                        <a14:foregroundMark x1="54909" y1="21858" x2="58545" y2="24044"/>
                        <a14:foregroundMark x1="22909" y1="22951" x2="12000" y2="34426"/>
                        <a14:foregroundMark x1="20364" y1="24044" x2="12727" y2="34426"/>
                        <a14:foregroundMark x1="41091" y1="80874" x2="37091" y2="85246"/>
                        <a14:foregroundMark x1="84727" y1="78142" x2="84727" y2="78142"/>
                        <a14:foregroundMark x1="82545" y1="79781" x2="82545" y2="79781"/>
                        <a14:backgroundMark x1="16727" y1="81967" x2="26182" y2="87432"/>
                        <a14:backgroundMark x1="52000" y1="83607" x2="52000" y2="83607"/>
                        <a14:backgroundMark x1="43273" y1="88525" x2="43273" y2="88525"/>
                        <a14:backgroundMark x1="45091" y1="84153" x2="45091" y2="84153"/>
                        <a14:backgroundMark x1="42182" y1="85792" x2="42182" y2="85792"/>
                        <a14:backgroundMark x1="94182" y1="82514" x2="94182" y2="82514"/>
                        <a14:backgroundMark x1="81091" y1="84699" x2="81091" y2="8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4625" y="4766321"/>
            <a:ext cx="2619375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7345" b="89831" l="2817" r="100000">
                        <a14:backgroundMark x1="68310" y1="49718" x2="68310" y2="49718"/>
                        <a14:backgroundMark x1="66197" y1="50847" x2="66197" y2="50847"/>
                        <a14:backgroundMark x1="70775" y1="49153" x2="70775" y2="49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052" y="4473857"/>
            <a:ext cx="3409578" cy="212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18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666" y="11219"/>
            <a:ext cx="81369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Взаимозаменяемые (субституты)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837243606"/>
              </p:ext>
            </p:extLst>
          </p:nvPr>
        </p:nvGraphicFramePr>
        <p:xfrm>
          <a:off x="192634" y="2060848"/>
          <a:ext cx="842493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071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19"/>
            <a:ext cx="81369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Конкурентные </a:t>
            </a:r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 неконкурентные 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847754" y="3645024"/>
            <a:ext cx="3688242" cy="2952328"/>
          </a:xfrm>
          <a:prstGeom prst="wedgeRectCallout">
            <a:avLst>
              <a:gd name="adj1" fmla="val -50139"/>
              <a:gd name="adj2" fmla="val -8447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пользование благом мешает пользоваться этим благом остальным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4932040" y="3645024"/>
            <a:ext cx="3525749" cy="2952328"/>
          </a:xfrm>
          <a:prstGeom prst="wedgeRectCallout">
            <a:avLst>
              <a:gd name="adj1" fmla="val 46320"/>
              <a:gd name="adj2" fmla="val -844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любой может пользоваться благом, не мешая другим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950211"/>
            <a:ext cx="3312368" cy="8216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КОНКУРЕНТНЫЕ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1950210"/>
            <a:ext cx="3592471" cy="8216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НЕКОНКУРЕНТНЫЕ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82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261" y="188640"/>
            <a:ext cx="88569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Общественные </a:t>
            </a:r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 </a:t>
            </a: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частные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2636964" y="324092"/>
            <a:ext cx="360040" cy="212046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6788264" y="305284"/>
            <a:ext cx="360040" cy="212046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0132" y="1700808"/>
            <a:ext cx="4453916" cy="2177950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не может одновременно быть потребленным </a:t>
            </a:r>
            <a:r>
              <a:rPr lang="ru-RU" sz="3200" dirty="0" smtClean="0"/>
              <a:t>несколькими людьми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1718518"/>
            <a:ext cx="3796535" cy="2160240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выполняют важные общественные функции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7539" y="3844842"/>
            <a:ext cx="2079101" cy="289652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81" t="-807" r="34224" b="807"/>
          <a:stretch/>
        </p:blipFill>
        <p:spPr>
          <a:xfrm>
            <a:off x="6010321" y="3717032"/>
            <a:ext cx="2216035" cy="302433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885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573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Смешанные (</a:t>
            </a:r>
            <a:r>
              <a:rPr lang="ru-RU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общественные+частные</a:t>
            </a: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1652" y="2109865"/>
            <a:ext cx="6702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зависимость </a:t>
            </a:r>
            <a:r>
              <a:rPr lang="ru-RU" sz="4000" dirty="0"/>
              <a:t>от обстоятельств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280" y="2674859"/>
            <a:ext cx="6452196" cy="4028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306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79"/>
            <a:ext cx="6264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Клубные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2477" y="1564342"/>
            <a:ext cx="57423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</a:t>
            </a:r>
            <a:r>
              <a:rPr lang="ru-RU" sz="3200" dirty="0" smtClean="0"/>
              <a:t>отребителей </a:t>
            </a:r>
            <a:r>
              <a:rPr lang="ru-RU" sz="3200" dirty="0"/>
              <a:t>таких благ </a:t>
            </a:r>
            <a:r>
              <a:rPr lang="ru-RU" sz="3200" dirty="0" smtClean="0"/>
              <a:t>объединены в </a:t>
            </a:r>
            <a:r>
              <a:rPr lang="ru-RU" sz="3200" dirty="0"/>
              <a:t>специально создаваемые </a:t>
            </a:r>
            <a:r>
              <a:rPr lang="ru-RU" sz="3200" dirty="0" smtClean="0"/>
              <a:t> организации </a:t>
            </a:r>
            <a:r>
              <a:rPr lang="ru-RU" sz="3200" dirty="0"/>
              <a:t>– </a:t>
            </a:r>
            <a:r>
              <a:rPr lang="ru-RU" sz="3200" dirty="0" smtClean="0"/>
              <a:t>клубы, где потребляют  клубные блага.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918" y="4009499"/>
            <a:ext cx="2736304" cy="2736304"/>
          </a:xfrm>
          <a:prstGeom prst="rect">
            <a:avLst/>
          </a:prstGeom>
        </p:spPr>
      </p:pic>
      <p:sp>
        <p:nvSpPr>
          <p:cNvPr id="5" name="Штриховая стрелка вправо 4"/>
          <p:cNvSpPr/>
          <p:nvPr/>
        </p:nvSpPr>
        <p:spPr>
          <a:xfrm>
            <a:off x="3491880" y="4509120"/>
            <a:ext cx="1260140" cy="1728192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118887"/>
            <a:ext cx="3450471" cy="258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34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79"/>
            <a:ext cx="6264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Неполноценные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6176" y="1564342"/>
            <a:ext cx="5401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Блага низшего </a:t>
            </a:r>
            <a:r>
              <a:rPr lang="ru-RU" sz="4000" dirty="0" smtClean="0"/>
              <a:t>порядка.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664114"/>
            <a:ext cx="421157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44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79"/>
            <a:ext cx="756084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Различающиеся </a:t>
            </a:r>
            <a:r>
              <a: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 возможности контроля ценности потребителями.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731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9675" y="476674"/>
            <a:ext cx="34374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Введение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9851" y="2852936"/>
            <a:ext cx="5294829" cy="3494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0102" y="1628800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Запасы </a:t>
            </a:r>
            <a:r>
              <a:rPr lang="ru-RU" sz="2800" dirty="0"/>
              <a:t>многих природных ресурсов </a:t>
            </a:r>
            <a:r>
              <a:rPr lang="ru-RU" sz="2800" dirty="0" smtClean="0"/>
              <a:t>находятся </a:t>
            </a:r>
            <a:r>
              <a:rPr lang="ru-RU" sz="2800" dirty="0"/>
              <a:t>в </a:t>
            </a:r>
            <a:r>
              <a:rPr lang="ru-RU" sz="2800" dirty="0" smtClean="0"/>
              <a:t>дефиците.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75280"/>
            <a:ext cx="3995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Проблема ограниченности </a:t>
            </a:r>
            <a:r>
              <a:rPr lang="ru-RU" sz="2800" dirty="0"/>
              <a:t>может оказаться неразрешимой и привести к фатальным </a:t>
            </a:r>
            <a:r>
              <a:rPr lang="ru-RU" sz="2800" dirty="0" smtClean="0"/>
              <a:t>последствиям.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43007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79"/>
            <a:ext cx="85324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1. Блага </a:t>
            </a:r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явного качества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71039" y="1611667"/>
            <a:ext cx="7038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перед тем, как выбрать благо (товар), можно проверить его качество.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783" b="100000" l="9962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7725" y="3645024"/>
            <a:ext cx="2088232" cy="2944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9524" r="89744">
                        <a14:foregroundMark x1="49817" y1="97297" x2="49451" y2="47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4691" y="3983637"/>
            <a:ext cx="371911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82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79"/>
            <a:ext cx="921702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</a:t>
            </a: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</a:t>
            </a:r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Блага скрытой полезности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639872"/>
            <a:ext cx="3888432" cy="29163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27358" y="2276871"/>
            <a:ext cx="7092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качества блага определяются уже после его покупки</a:t>
            </a:r>
          </a:p>
        </p:txBody>
      </p:sp>
    </p:spTree>
    <p:extLst>
      <p:ext uri="{BB962C8B-B14F-4D97-AF65-F5344CB8AC3E}">
        <p14:creationId xmlns:p14="http://schemas.microsoft.com/office/powerpoint/2010/main" xmlns="" val="41949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92170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3. </a:t>
            </a:r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Блага на доверии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47604"/>
            <a:ext cx="57606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а) блага с незаметным долгосрочным </a:t>
            </a:r>
            <a:r>
              <a:rPr lang="ru-RU" sz="3600" dirty="0" smtClean="0"/>
              <a:t>эффектом;</a:t>
            </a:r>
          </a:p>
          <a:p>
            <a:r>
              <a:rPr lang="ru-RU" sz="3600" dirty="0" smtClean="0"/>
              <a:t>б</a:t>
            </a:r>
            <a:r>
              <a:rPr lang="ru-RU" sz="3600" dirty="0"/>
              <a:t>) сложные услуги, для которых трудно сказать о качестве их </a:t>
            </a:r>
            <a:r>
              <a:rPr lang="ru-RU" sz="3600" dirty="0" smtClean="0"/>
              <a:t>исполнения;</a:t>
            </a:r>
            <a:endParaRPr lang="ru-RU" sz="3600" dirty="0"/>
          </a:p>
          <a:p>
            <a:r>
              <a:rPr lang="ru-RU" sz="3600" dirty="0"/>
              <a:t>в) товары, у которых один из важнейших признаков качества – отсутствие катастрофических </a:t>
            </a:r>
            <a:r>
              <a:rPr lang="ru-RU" sz="3600" dirty="0" smtClean="0"/>
              <a:t>отказов.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9298" y="1173522"/>
            <a:ext cx="2353238" cy="1819514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5004048" y="1628800"/>
            <a:ext cx="1008112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5915" y="2780928"/>
            <a:ext cx="1642603" cy="2512695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5292080" y="3498728"/>
            <a:ext cx="2160240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3978" y="4764260"/>
            <a:ext cx="2353238" cy="1892004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4788024" y="5293623"/>
            <a:ext cx="1008112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71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921702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</a:t>
            </a: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Одобряемые и неодобряемые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8833" y="1772816"/>
            <a:ext cx="57120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ценность которых определяется обществом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996952"/>
            <a:ext cx="3872208" cy="3087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996952"/>
            <a:ext cx="4122396" cy="3087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2" y="6050764"/>
            <a:ext cx="2454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неодобряемое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6057409"/>
            <a:ext cx="2084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одобряемое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996952"/>
            <a:ext cx="3872208" cy="357703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3003597"/>
            <a:ext cx="4122396" cy="357703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25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92170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Насущные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4937" y="692696"/>
            <a:ext cx="46643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осуществляющие достойное существования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6986" y="2641257"/>
            <a:ext cx="7132284" cy="40119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027" y="1180273"/>
            <a:ext cx="2902829" cy="290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13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921702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Предметы </a:t>
            </a:r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роскоши и товары массового потребления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634024162"/>
              </p:ext>
            </p:extLst>
          </p:nvPr>
        </p:nvGraphicFramePr>
        <p:xfrm>
          <a:off x="-108520" y="1196752"/>
          <a:ext cx="9505056" cy="6635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166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92170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Ограниченность благ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7471" y="2204864"/>
            <a:ext cx="3923852" cy="4401205"/>
          </a:xfrm>
          <a:prstGeom prst="rect">
            <a:avLst/>
          </a:prstGeom>
          <a:noFill/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Ограниченность благ зависит от ограниченности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ресурсов,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используемых для создания данных благ. </a:t>
            </a: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3064654" y="1416014"/>
            <a:ext cx="3878787" cy="829161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2483768" y="1416014"/>
            <a:ext cx="3878787" cy="829161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7" y="2204864"/>
            <a:ext cx="3412665" cy="3170099"/>
          </a:xfrm>
          <a:prstGeom prst="rect">
            <a:avLst/>
          </a:prstGeom>
          <a:noFill/>
          <a:ln w="571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лага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этих ресурсов мы не сможем производить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вечно.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7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56268" y="1792122"/>
            <a:ext cx="3631246" cy="2810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2</a:t>
            </a:r>
            <a:r>
              <a:rPr lang="ru-RU" sz="2800" dirty="0" smtClean="0"/>
              <a:t> банки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3019" y="1601186"/>
            <a:ext cx="2092784" cy="3001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1 куст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95166" y="1651877"/>
            <a:ext cx="1931198" cy="3001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2</a:t>
            </a:r>
            <a:r>
              <a:rPr lang="ru-RU" sz="2800" dirty="0" smtClean="0"/>
              <a:t> кг.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3522" y="-171400"/>
            <a:ext cx="90578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Относительная ограниченность благ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83311"/>
            <a:ext cx="8663622" cy="2062103"/>
          </a:xfrm>
          <a:prstGeom prst="rect">
            <a:avLst/>
          </a:prstGeom>
          <a:ln w="76200"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ресурсы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относительно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ограничены (способны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возобновлению),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и количество благ, получаемое из этих ресурсов, будет относительно ограничено, а не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абсолютно.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019" y="1585238"/>
            <a:ext cx="2093287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120"/>
          <a:stretch/>
        </p:blipFill>
        <p:spPr>
          <a:xfrm>
            <a:off x="2995166" y="1651877"/>
            <a:ext cx="1931198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6268" y="1792121"/>
            <a:ext cx="3631246" cy="2431638"/>
          </a:xfrm>
          <a:prstGeom prst="rect">
            <a:avLst/>
          </a:prstGeom>
        </p:spPr>
      </p:pic>
      <p:sp>
        <p:nvSpPr>
          <p:cNvPr id="11" name="Нашивка 10"/>
          <p:cNvSpPr/>
          <p:nvPr/>
        </p:nvSpPr>
        <p:spPr>
          <a:xfrm>
            <a:off x="2526306" y="2305318"/>
            <a:ext cx="543731" cy="12241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4891082" y="2305318"/>
            <a:ext cx="543731" cy="12241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190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05349"/>
            <a:ext cx="8208912" cy="6525344"/>
          </a:xfrm>
          <a:prstGeom prst="rect">
            <a:avLst/>
          </a:prstGeom>
        </p:spPr>
        <p:txBody>
          <a:bodyPr>
            <a:prstTxWarp prst="textArchUp">
              <a:avLst>
                <a:gd name="adj" fmla="val 8556931"/>
              </a:avLst>
            </a:prstTxWarp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Зависит </a:t>
            </a:r>
            <a:r>
              <a:rPr lang="ru-RU" sz="7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от возможности пополнить </a:t>
            </a:r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запасы ресурсов.</a:t>
            </a:r>
            <a:endParaRPr lang="ru-RU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1720" y="1124744"/>
            <a:ext cx="396044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воспроизводимые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4653136"/>
            <a:ext cx="4481507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невоспроизводимые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5388" y="2132856"/>
            <a:ext cx="2499338" cy="2499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6932" y="1700808"/>
            <a:ext cx="3137006" cy="2448272"/>
          </a:xfrm>
          <a:prstGeom prst="rect">
            <a:avLst/>
          </a:prstGeom>
        </p:spPr>
      </p:pic>
      <p:sp>
        <p:nvSpPr>
          <p:cNvPr id="9" name="Двойная стрелка влево/вверх 8"/>
          <p:cNvSpPr/>
          <p:nvPr/>
        </p:nvSpPr>
        <p:spPr>
          <a:xfrm rot="10800000">
            <a:off x="5437246" y="3068960"/>
            <a:ext cx="388142" cy="1584176"/>
          </a:xfrm>
          <a:prstGeom prst="lef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верх 10"/>
          <p:cNvSpPr/>
          <p:nvPr/>
        </p:nvSpPr>
        <p:spPr>
          <a:xfrm>
            <a:off x="4903938" y="1711760"/>
            <a:ext cx="388142" cy="1584176"/>
          </a:xfrm>
          <a:prstGeom prst="lef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64024" y="5657671"/>
            <a:ext cx="6857771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/>
              <a:t>характеризуют </a:t>
            </a:r>
            <a:r>
              <a:rPr lang="ru-RU" sz="3600" dirty="0" smtClean="0"/>
              <a:t>ограниченность </a:t>
            </a:r>
            <a:r>
              <a:rPr lang="ru-RU" sz="3600" dirty="0"/>
              <a:t>относительно друг друга</a:t>
            </a:r>
          </a:p>
        </p:txBody>
      </p:sp>
    </p:spTree>
    <p:extLst>
      <p:ext uri="{BB962C8B-B14F-4D97-AF65-F5344CB8AC3E}">
        <p14:creationId xmlns:p14="http://schemas.microsoft.com/office/powerpoint/2010/main" xmlns="" val="916902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-30391"/>
            <a:ext cx="88924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Противоречие между потребностями </a:t>
            </a:r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 </a:t>
            </a: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благами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810800352"/>
              </p:ext>
            </p:extLst>
          </p:nvPr>
        </p:nvGraphicFramePr>
        <p:xfrm>
          <a:off x="203859" y="1772816"/>
          <a:ext cx="4608512" cy="49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285526"/>
            <a:ext cx="4824536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08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46810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Экономическое благо как категория экономической теории</a:t>
            </a:r>
          </a:p>
        </p:txBody>
      </p:sp>
    </p:spTree>
    <p:extLst>
      <p:ext uri="{BB962C8B-B14F-4D97-AF65-F5344CB8AC3E}">
        <p14:creationId xmlns:p14="http://schemas.microsoft.com/office/powerpoint/2010/main" xmlns="" val="19100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496" y="-172465"/>
            <a:ext cx="88924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Заключение</a:t>
            </a:r>
            <a:endParaRPr lang="ru-RU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5458" y="548679"/>
            <a:ext cx="92844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ru-RU" sz="3200" dirty="0" smtClean="0"/>
              <a:t>материальные </a:t>
            </a:r>
            <a:r>
              <a:rPr lang="ru-RU" sz="3200" dirty="0"/>
              <a:t>и </a:t>
            </a:r>
            <a:r>
              <a:rPr lang="ru-RU" sz="3200" dirty="0" smtClean="0"/>
              <a:t>нематериальные</a:t>
            </a:r>
          </a:p>
          <a:p>
            <a:pPr marL="457200" indent="-457200">
              <a:buBlip>
                <a:blip r:embed="rId2"/>
              </a:buBlip>
            </a:pPr>
            <a:r>
              <a:rPr lang="ru-RU" sz="3200" dirty="0" smtClean="0"/>
              <a:t>экономические </a:t>
            </a:r>
            <a:r>
              <a:rPr lang="ru-RU" sz="3200" dirty="0"/>
              <a:t>и </a:t>
            </a:r>
            <a:r>
              <a:rPr lang="ru-RU" sz="3200" dirty="0" smtClean="0"/>
              <a:t>неэкономические</a:t>
            </a:r>
          </a:p>
          <a:p>
            <a:pPr marL="457200" indent="-457200">
              <a:buBlip>
                <a:blip r:embed="rId2"/>
              </a:buBlip>
            </a:pPr>
            <a:r>
              <a:rPr lang="ru-RU" sz="3200" dirty="0" smtClean="0"/>
              <a:t>долговременные </a:t>
            </a:r>
            <a:r>
              <a:rPr lang="ru-RU" sz="3200" dirty="0"/>
              <a:t>и </a:t>
            </a:r>
            <a:r>
              <a:rPr lang="ru-RU" sz="3200" dirty="0" smtClean="0"/>
              <a:t>недолговременные</a:t>
            </a:r>
          </a:p>
          <a:p>
            <a:pPr marL="457200" indent="-457200">
              <a:buBlip>
                <a:blip r:embed="rId2"/>
              </a:buBlip>
            </a:pPr>
            <a:r>
              <a:rPr lang="ru-RU" sz="3200" dirty="0" smtClean="0"/>
              <a:t>прямые </a:t>
            </a:r>
            <a:r>
              <a:rPr lang="ru-RU" sz="3200" dirty="0"/>
              <a:t>и </a:t>
            </a:r>
            <a:r>
              <a:rPr lang="ru-RU" sz="3200" dirty="0" smtClean="0"/>
              <a:t>косвенные</a:t>
            </a:r>
          </a:p>
          <a:p>
            <a:pPr marL="457200" indent="-457200">
              <a:buBlip>
                <a:blip r:embed="rId2"/>
              </a:buBlip>
            </a:pPr>
            <a:r>
              <a:rPr lang="ru-RU" sz="3200" dirty="0" smtClean="0"/>
              <a:t>конкурентные </a:t>
            </a:r>
            <a:r>
              <a:rPr lang="ru-RU" sz="3200" dirty="0"/>
              <a:t>и </a:t>
            </a:r>
            <a:r>
              <a:rPr lang="ru-RU" sz="3200" dirty="0" smtClean="0"/>
              <a:t>неконкурентные</a:t>
            </a:r>
          </a:p>
          <a:p>
            <a:pPr marL="457200" indent="-457200">
              <a:buBlip>
                <a:blip r:embed="rId2"/>
              </a:buBlip>
            </a:pPr>
            <a:r>
              <a:rPr lang="ru-RU" sz="3200" dirty="0" err="1" smtClean="0"/>
              <a:t>исчерпаемые</a:t>
            </a:r>
            <a:r>
              <a:rPr lang="ru-RU" sz="3200" dirty="0" smtClean="0"/>
              <a:t> </a:t>
            </a:r>
            <a:r>
              <a:rPr lang="ru-RU" sz="3200" dirty="0"/>
              <a:t>и неисчерпаемые из </a:t>
            </a:r>
            <a:r>
              <a:rPr lang="ru-RU" sz="3200" dirty="0" smtClean="0"/>
              <a:t>потребления</a:t>
            </a:r>
          </a:p>
          <a:p>
            <a:pPr marL="457200" indent="-457200">
              <a:buBlip>
                <a:blip r:embed="rId2"/>
              </a:buBlip>
            </a:pPr>
            <a:r>
              <a:rPr lang="ru-RU" sz="3200" dirty="0"/>
              <a:t>общественные и частные</a:t>
            </a:r>
          </a:p>
          <a:p>
            <a:pPr marL="457200" indent="-457200">
              <a:buBlip>
                <a:blip r:embed="rId2"/>
              </a:buBlip>
            </a:pPr>
            <a:r>
              <a:rPr lang="ru-RU" sz="3200" dirty="0" smtClean="0"/>
              <a:t>специфические</a:t>
            </a:r>
            <a:endParaRPr lang="ru-RU" sz="3200" dirty="0"/>
          </a:p>
          <a:p>
            <a:pPr marL="457200" indent="-457200">
              <a:buBlip>
                <a:blip r:embed="rId2"/>
              </a:buBlip>
            </a:pPr>
            <a:r>
              <a:rPr lang="ru-RU" sz="3200" dirty="0" smtClean="0"/>
              <a:t>взаимозаменяемые</a:t>
            </a:r>
            <a:endParaRPr lang="ru-RU" sz="3200" dirty="0"/>
          </a:p>
          <a:p>
            <a:pPr marL="457200" indent="-457200">
              <a:buBlip>
                <a:blip r:embed="rId2"/>
              </a:buBlip>
            </a:pPr>
            <a:r>
              <a:rPr lang="ru-RU" sz="3200" dirty="0" err="1" smtClean="0"/>
              <a:t>взаимодополняемые</a:t>
            </a:r>
            <a:endParaRPr lang="ru-RU" sz="3200" dirty="0"/>
          </a:p>
          <a:p>
            <a:pPr marL="457200" indent="-457200">
              <a:buBlip>
                <a:blip r:embed="rId2"/>
              </a:buBlip>
            </a:pPr>
            <a:r>
              <a:rPr lang="ru-RU" sz="3200" dirty="0" smtClean="0"/>
              <a:t>клубные</a:t>
            </a:r>
          </a:p>
          <a:p>
            <a:pPr marL="457200" indent="-457200">
              <a:buBlip>
                <a:blip r:embed="rId2"/>
              </a:buBlip>
            </a:pPr>
            <a:r>
              <a:rPr lang="ru-RU" sz="3200" dirty="0" smtClean="0"/>
              <a:t>неполноценные</a:t>
            </a:r>
          </a:p>
          <a:p>
            <a:pPr marL="457200" indent="-457200">
              <a:buBlip>
                <a:blip r:embed="rId2"/>
              </a:buBlip>
            </a:pPr>
            <a:r>
              <a:rPr lang="ru-RU" sz="3200" dirty="0" smtClean="0"/>
              <a:t>насущные </a:t>
            </a:r>
            <a:r>
              <a:rPr lang="ru-RU" sz="3200" dirty="0"/>
              <a:t>блага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4293096"/>
            <a:ext cx="4838921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Blip>
                <a:blip r:embed="rId2"/>
              </a:buBlip>
            </a:pPr>
            <a:r>
              <a:rPr lang="ru-RU" sz="3600" dirty="0">
                <a:ln w="10160">
                  <a:solidFill>
                    <a:srgbClr val="FF760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Благо</a:t>
            </a:r>
            <a:r>
              <a:rPr lang="ru-RU" sz="3600" dirty="0">
                <a:solidFill>
                  <a:srgbClr val="4D5B6B"/>
                </a:solidFill>
              </a:rPr>
              <a:t> – это вещи и услуги, способные удовлетворять потребности людей.</a:t>
            </a:r>
          </a:p>
        </p:txBody>
      </p:sp>
    </p:spTree>
    <p:extLst>
      <p:ext uri="{BB962C8B-B14F-4D97-AF65-F5344CB8AC3E}">
        <p14:creationId xmlns:p14="http://schemas.microsoft.com/office/powerpoint/2010/main" xmlns="" val="514825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3959478"/>
            <a:ext cx="3995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Выполнила:</a:t>
            </a:r>
          </a:p>
          <a:p>
            <a:r>
              <a:rPr lang="ru-RU" sz="3600" dirty="0" smtClean="0"/>
              <a:t>Ст. 13 группы</a:t>
            </a:r>
          </a:p>
          <a:p>
            <a:r>
              <a:rPr lang="ru-RU" sz="3600" dirty="0" smtClean="0"/>
              <a:t>ФЕУП</a:t>
            </a:r>
          </a:p>
          <a:p>
            <a:r>
              <a:rPr lang="ru-RU" sz="3600" dirty="0" smtClean="0"/>
              <a:t>Гога В. О.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6267802"/>
            <a:ext cx="989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2013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2546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3803" y="620688"/>
            <a:ext cx="4774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Человек, имея малое, </a:t>
            </a:r>
            <a:r>
              <a:rPr lang="ru-RU" sz="2800" b="1" dirty="0"/>
              <a:t>всегда</a:t>
            </a:r>
            <a:r>
              <a:rPr lang="ru-RU" sz="2800" dirty="0"/>
              <a:t> стремится к </a:t>
            </a:r>
            <a:r>
              <a:rPr lang="ru-RU" sz="2800" dirty="0" smtClean="0"/>
              <a:t>большему.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01" b="27598"/>
          <a:stretch/>
        </p:blipFill>
        <p:spPr>
          <a:xfrm>
            <a:off x="5364088" y="1574794"/>
            <a:ext cx="3958832" cy="19121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974" b="89744" l="0" r="100000">
                        <a14:backgroundMark x1="34400" y1="80769" x2="34400" y2="80769"/>
                        <a14:backgroundMark x1="39600" y1="76923" x2="39600" y2="76923"/>
                        <a14:backgroundMark x1="44000" y1="76923" x2="44000" y2="76923"/>
                        <a14:backgroundMark x1="46000" y1="83974" x2="46000" y2="83974"/>
                        <a14:backgroundMark x1="21200" y1="77564" x2="21200" y2="77564"/>
                        <a14:backgroundMark x1="23200" y1="71795" x2="23200" y2="71795"/>
                        <a14:backgroundMark x1="74800" y1="78205" x2="74800" y2="78205"/>
                        <a14:backgroundMark x1="91600" y1="78846" x2="91600" y2="78846"/>
                        <a14:backgroundMark x1="4800" y1="71795" x2="4800" y2="71795"/>
                        <a14:backgroundMark x1="38000" y1="71154" x2="38000" y2="7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051932"/>
            <a:ext cx="3902283" cy="2435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80" b="98082" l="5208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8368" y="2038711"/>
            <a:ext cx="3456384" cy="50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07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0753" y="1492337"/>
            <a:ext cx="61827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любой </a:t>
            </a:r>
            <a:r>
              <a:rPr lang="ru-RU" sz="3200" dirty="0"/>
              <a:t>положительный смысл, предмет, явление, продукт труда, удовлетворяющий определенную человеческую потребность и отвечающий интересам, целям, устремлениям </a:t>
            </a:r>
            <a:r>
              <a:rPr lang="ru-RU" sz="3200" dirty="0" smtClean="0"/>
              <a:t>людей.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76674"/>
            <a:ext cx="24862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Благо -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523" y="4725144"/>
            <a:ext cx="821558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наиболее распространенное определение</a:t>
            </a: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98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3882" y="498938"/>
            <a:ext cx="52375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все вещи, удовлетворяющие человеческие </a:t>
            </a:r>
            <a:r>
              <a:rPr lang="ru-RU" sz="3200" dirty="0" smtClean="0"/>
              <a:t>потребности.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76674"/>
            <a:ext cx="24862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Благо -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953" y="5373215"/>
            <a:ext cx="82155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Альфред Маршалл</a:t>
            </a: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994" y="1687790"/>
            <a:ext cx="2592288" cy="36597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5745" y="1687790"/>
            <a:ext cx="4267465" cy="3744416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3091364" y="2077480"/>
            <a:ext cx="1301897" cy="288032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29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89105"/>
            <a:ext cx="61200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/>
              <a:t>П</a:t>
            </a:r>
            <a:r>
              <a:rPr lang="ru-RU" sz="4000" dirty="0" smtClean="0"/>
              <a:t>риговор</a:t>
            </a:r>
            <a:r>
              <a:rPr lang="ru-RU" sz="4000" dirty="0"/>
              <a:t>, произносимый нашим суждением насчет полезности предметов, делает их </a:t>
            </a:r>
            <a:r>
              <a:rPr lang="ru-RU" sz="4000" dirty="0" smtClean="0"/>
              <a:t>благами.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2304" y="5610056"/>
            <a:ext cx="82155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Анатолий </a:t>
            </a:r>
            <a:r>
              <a:rPr lang="ru-RU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Шторх</a:t>
            </a: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256" b="97792" l="0" r="975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694" y="1523245"/>
            <a:ext cx="2179233" cy="1882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45308"/>
            <a:ext cx="2591412" cy="25914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30664" y1="94017" x2="30664" y2="94017"/>
                        <a14:foregroundMark x1="63281" y1="95849" x2="63281" y2="95849"/>
                        <a14:foregroundMark x1="63574" y1="89377" x2="63574" y2="89377"/>
                        <a14:foregroundMark x1="59375" y1="90110" x2="59375" y2="90110"/>
                        <a14:foregroundMark x1="57031" y1="90110" x2="57031" y2="90110"/>
                        <a14:foregroundMark x1="53516" y1="90354" x2="53516" y2="90354"/>
                        <a14:foregroundMark x1="55371" y1="90842" x2="55371" y2="90842"/>
                        <a14:foregroundMark x1="95410" y1="13309" x2="95410" y2="13309"/>
                        <a14:foregroundMark x1="95410" y1="7326" x2="95410" y2="7326"/>
                        <a14:foregroundMark x1="95801" y1="20269" x2="95801" y2="20269"/>
                        <a14:foregroundMark x1="95410" y1="15385" x2="95410" y2="15385"/>
                        <a14:foregroundMark x1="95801" y1="9890" x2="95801" y2="9890"/>
                        <a14:foregroundMark x1="44824" y1="93162" x2="44824" y2="93162"/>
                        <a14:foregroundMark x1="46680" y1="94017" x2="46680" y2="94017"/>
                        <a14:foregroundMark x1="19434" y1="92186" x2="19434" y2="92186"/>
                        <a14:foregroundMark x1="57031" y1="96093" x2="57031" y2="96093"/>
                        <a14:foregroundMark x1="60156" y1="95116" x2="60156" y2="95116"/>
                        <a14:foregroundMark x1="54590" y1="97436" x2="54590" y2="97436"/>
                        <a14:foregroundMark x1="54199" y1="97192" x2="54199" y2="97192"/>
                        <a14:foregroundMark x1="52539" y1="97192" x2="52539" y2="97192"/>
                        <a14:foregroundMark x1="55469" y1="97192" x2="55469" y2="97192"/>
                        <a14:foregroundMark x1="58789" y1="96093" x2="58789" y2="96093"/>
                        <a14:foregroundMark x1="20410" y1="95604" x2="20410" y2="95604"/>
                        <a14:foregroundMark x1="16406" y1="95604" x2="16406" y2="95604"/>
                        <a14:foregroundMark x1="16016" y1="94628" x2="16016" y2="94628"/>
                        <a14:foregroundMark x1="23926" y1="96459" x2="23926" y2="96459"/>
                        <a14:foregroundMark x1="10449" y1="95116" x2="10449" y2="95116"/>
                        <a14:foregroundMark x1="13281" y1="93529" x2="13281" y2="93529"/>
                        <a14:foregroundMark x1="22363" y1="89988" x2="22363" y2="89988"/>
                        <a14:foregroundMark x1="29688" y1="91941" x2="29688" y2="91941"/>
                        <a14:foregroundMark x1="24805" y1="93407" x2="26172" y2="90965"/>
                        <a14:foregroundMark x1="30273" y1="93040" x2="30273" y2="93040"/>
                        <a14:foregroundMark x1="30859" y1="92796" x2="30859" y2="92796"/>
                        <a14:foregroundMark x1="31055" y1="92796" x2="44531" y2="92186"/>
                        <a14:foregroundMark x1="44922" y1="92186" x2="45313" y2="92186"/>
                        <a14:foregroundMark x1="19336" y1="93895" x2="12109" y2="92552"/>
                        <a14:foregroundMark x1="2539" y1="94261" x2="17090" y2="91697"/>
                        <a14:foregroundMark x1="10938" y1="92308" x2="19336" y2="89988"/>
                        <a14:foregroundMark x1="50488" y1="97192" x2="60156" y2="93895"/>
                        <a14:foregroundMark x1="65137" y1="93529" x2="68848" y2="93651"/>
                        <a14:foregroundMark x1="60547" y1="94139" x2="62695" y2="94139"/>
                        <a14:foregroundMark x1="64160" y1="93895" x2="62500" y2="94872"/>
                        <a14:foregroundMark x1="81348" y1="89988" x2="82617" y2="89255"/>
                        <a14:backgroundMark x1="50488" y1="91941" x2="53125" y2="92552"/>
                        <a14:backgroundMark x1="42773" y1="96581" x2="39160" y2="95971"/>
                        <a14:backgroundMark x1="55078" y1="92674" x2="55078" y2="92674"/>
                        <a14:backgroundMark x1="56738" y1="92186" x2="56738" y2="92186"/>
                        <a14:backgroundMark x1="69824" y1="92674" x2="55859" y2="92186"/>
                        <a14:backgroundMark x1="62500" y1="92430" x2="62500" y2="92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8420" y="3060402"/>
            <a:ext cx="3141168" cy="25123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>
                        <a14:foregroundMark x1="13594" y1="57845" x2="13594" y2="57845"/>
                        <a14:backgroundMark x1="20469" y1="64169" x2="16563" y2="61827"/>
                        <a14:backgroundMark x1="14063" y1="54567" x2="14063" y2="54567"/>
                        <a14:backgroundMark x1="57969" y1="80328" x2="70625" y2="82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4139728"/>
            <a:ext cx="2830380" cy="188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40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7762" y="5295428"/>
            <a:ext cx="82155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Карл </a:t>
            </a:r>
            <a:r>
              <a:rPr lang="ru-RU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Менгер</a:t>
            </a: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82768"/>
            <a:ext cx="2539683" cy="38476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5896" y="1052736"/>
            <a:ext cx="53801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Свойство какого-либо предмета, которое позволяет удовлетворять определенную потребность человека, еще не делает его </a:t>
            </a:r>
            <a:r>
              <a:rPr lang="ru-RU" sz="3600" dirty="0" smtClean="0"/>
              <a:t>благом.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28238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Термический</Template>
  <TotalTime>443</TotalTime>
  <Words>692</Words>
  <Application>Microsoft Office PowerPoint</Application>
  <PresentationFormat>On-screen Show (4:3)</PresentationFormat>
  <Paragraphs>181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Thermal</vt:lpstr>
      <vt:lpstr>Определение «блага» и их классификация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Windows User</cp:lastModifiedBy>
  <cp:revision>99</cp:revision>
  <dcterms:created xsi:type="dcterms:W3CDTF">2013-03-30T15:40:39Z</dcterms:created>
  <dcterms:modified xsi:type="dcterms:W3CDTF">2016-05-10T09:13:23Z</dcterms:modified>
</cp:coreProperties>
</file>