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1722" y="6381328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71600" y="980728"/>
            <a:ext cx="7128792" cy="4104456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6144383" cy="3095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03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51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71600" y="6339374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05" y="4887899"/>
            <a:ext cx="3678659" cy="17289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58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8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87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0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3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70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65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5FE1-253E-480D-B5C7-6FFF9FFDBAC6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AC7F-4665-4A53-9FFF-BB8342C95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74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land.ucoz.com/11/0_657da_d4fec14e_XL.png" TargetMode="External"/><Relationship Id="rId2" Type="http://schemas.openxmlformats.org/officeDocument/2006/relationships/hyperlink" Target="http://2.bp.blogspot.com/-QNWl9Lb9J4U/UEDLGXHg7uI/AAAAAAAALeI/qYRUcCIcSvM/s1600/0_828ac_dca4804f_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ktopwallpapers.org.ua/pic/201302/1600x1200/desktopwallpapers.org.ua-24391.jpg" TargetMode="External"/><Relationship Id="rId4" Type="http://schemas.openxmlformats.org/officeDocument/2006/relationships/hyperlink" Target="http://rewalls.com/pic/201106/1280x960/reWalls.com-3595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lingvistic/9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РАЗВИТИЯ РЕЧИ </a:t>
            </a:r>
            <a:b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345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ЗАНЯТИЕ 6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7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11807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Худой (человек)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Худой (карман)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556792"/>
            <a:ext cx="1860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толстый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204864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целый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onkiy-tolst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2948109"/>
            <a:ext cx="3528392" cy="3329774"/>
          </a:xfrm>
          <a:prstGeom prst="rect">
            <a:avLst/>
          </a:prstGeom>
        </p:spPr>
      </p:pic>
      <p:pic>
        <p:nvPicPr>
          <p:cNvPr id="7" name="Рисунок 6" descr="Depositphotos_2581931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5295645" cy="3528392"/>
          </a:xfrm>
          <a:prstGeom prst="rect">
            <a:avLst/>
          </a:prstGeom>
        </p:spPr>
      </p:pic>
      <p:pic>
        <p:nvPicPr>
          <p:cNvPr id="8" name="Рисунок 7" descr="13986153301-max-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540060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3394720" cy="15841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Близкий (путь)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Близкий (человек)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196752"/>
            <a:ext cx="184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далёкий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844824"/>
            <a:ext cx="1528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чужой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y_3cc3fa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600400" cy="2699185"/>
          </a:xfrm>
          <a:prstGeom prst="rect">
            <a:avLst/>
          </a:prstGeom>
        </p:spPr>
      </p:pic>
      <p:pic>
        <p:nvPicPr>
          <p:cNvPr id="7" name="Рисунок 6" descr="10764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3754" y="2492896"/>
            <a:ext cx="4104455" cy="2736304"/>
          </a:xfrm>
          <a:prstGeom prst="rect">
            <a:avLst/>
          </a:prstGeom>
        </p:spPr>
      </p:pic>
      <p:pic>
        <p:nvPicPr>
          <p:cNvPr id="8" name="Рисунок 7" descr="635337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3960440" cy="2751882"/>
          </a:xfrm>
          <a:prstGeom prst="rect">
            <a:avLst/>
          </a:prstGeom>
        </p:spPr>
      </p:pic>
      <p:pic>
        <p:nvPicPr>
          <p:cNvPr id="9" name="Рисунок 8" descr="trebudetsya-zam-rukovoditelya-f1275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492896"/>
            <a:ext cx="3995936" cy="274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4104456" cy="1440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Весёлый (праздник)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Веселый (смех)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124744"/>
            <a:ext cx="1926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скучный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72816"/>
            <a:ext cx="4172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грустный, печальный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319948" cy="2160240"/>
          </a:xfrm>
          <a:prstGeom prst="rect">
            <a:avLst/>
          </a:prstGeom>
        </p:spPr>
      </p:pic>
      <p:pic>
        <p:nvPicPr>
          <p:cNvPr id="7" name="Рисунок 6" descr="depositphotos_11335598-Boring-birth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564904"/>
            <a:ext cx="3347864" cy="2189365"/>
          </a:xfrm>
          <a:prstGeom prst="rect">
            <a:avLst/>
          </a:prstGeom>
        </p:spPr>
      </p:pic>
      <p:pic>
        <p:nvPicPr>
          <p:cNvPr id="8" name="Рисунок 7" descr="1252658924_o1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492896"/>
            <a:ext cx="3384376" cy="2249530"/>
          </a:xfrm>
          <a:prstGeom prst="rect">
            <a:avLst/>
          </a:prstGeom>
        </p:spPr>
      </p:pic>
      <p:pic>
        <p:nvPicPr>
          <p:cNvPr id="9" name="Рисунок 8" descr="1452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725144"/>
            <a:ext cx="2544466" cy="1916831"/>
          </a:xfrm>
          <a:prstGeom prst="rect">
            <a:avLst/>
          </a:prstGeom>
        </p:spPr>
      </p:pic>
      <p:pic>
        <p:nvPicPr>
          <p:cNvPr id="10" name="Рисунок 9" descr="1331051629_213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3" y="2564903"/>
            <a:ext cx="3680329" cy="410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3826768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(голос)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(человек)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052736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низкий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628800"/>
            <a:ext cx="479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маленький, низкорослый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uchano_pavarotti_caruso_opernaja_muz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4320480" cy="3240360"/>
          </a:xfrm>
          <a:prstGeom prst="rect">
            <a:avLst/>
          </a:prstGeom>
        </p:spPr>
      </p:pic>
      <p:pic>
        <p:nvPicPr>
          <p:cNvPr id="7" name="Рисунок 6" descr="19163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442778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Задание 6. «Составь слова».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484784"/>
          <a:ext cx="3024336" cy="2880321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</a:tblGrid>
              <a:tr h="960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1196752"/>
            <a:ext cx="119776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арка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анан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бант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 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аран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барс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брасс</a:t>
            </a:r>
          </a:p>
          <a:p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1196752"/>
            <a:ext cx="15347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 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асса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раска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оба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таракан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19675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абор стакан скат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u="sng" dirty="0">
                <a:hlinkClick r:id="rId2"/>
              </a:rPr>
              <a:t>http://2.bp.blogspot.com/-QNWl9Lb9J4U/UEDLGXHg7uI/AAAAAAAALeI/qYRUcCIcSvM/s1600/0_828ac_dca4804f_L.png</a:t>
            </a:r>
            <a:r>
              <a:rPr lang="ru-RU" sz="1600" dirty="0"/>
              <a:t>  книги</a:t>
            </a:r>
          </a:p>
          <a:p>
            <a:pPr lvl="0"/>
            <a:r>
              <a:rPr lang="ru-RU" sz="1600" u="sng" dirty="0">
                <a:hlinkClick r:id="rId3"/>
              </a:rPr>
              <a:t>http://englishland.ucoz.com/11/0_657da_d4fec14e_XL.png</a:t>
            </a:r>
            <a:r>
              <a:rPr lang="ru-RU" sz="1600" dirty="0"/>
              <a:t> совенок</a:t>
            </a:r>
          </a:p>
          <a:p>
            <a:pPr lvl="0"/>
            <a:r>
              <a:rPr lang="ru-RU" sz="1600" u="sng" dirty="0">
                <a:hlinkClick r:id="rId4"/>
              </a:rPr>
              <a:t>http://rewalls.com/pic/201106/1280x960/reWalls.com-35959.jpg</a:t>
            </a:r>
            <a:r>
              <a:rPr lang="ru-RU" sz="1600" dirty="0"/>
              <a:t>  фон мятая бумага</a:t>
            </a:r>
          </a:p>
          <a:p>
            <a:pPr lvl="0"/>
            <a:r>
              <a:rPr lang="ru-RU" sz="1600" u="sng" dirty="0">
                <a:hlinkClick r:id="rId5"/>
              </a:rPr>
              <a:t>http://desktopwallpapers.org.ua/pic/201302/1600x1200/desktopwallpapers.org.ua-24391.jpg</a:t>
            </a:r>
            <a:r>
              <a:rPr lang="ru-RU" sz="1600" dirty="0"/>
              <a:t> желтый фон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648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НЕ СПЕШИ ЯЗЫКОМ- ТОРОПИСЬ ДЕЛОМ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Косит косец, а зайчишка косит.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Трусит трусишка, а ослик трусит.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двери замка нет замка.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ведерко руку окуни.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бойся – это окуни.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99592" y="1556792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652120" y="1556792"/>
            <a:ext cx="63624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15616" y="2132856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012160" y="2132856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555776" y="2708920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860032" y="2780928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139952" y="3356992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75856" y="3933056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39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НЕ СПЕШИ ЯЗЫКОМ- ТОРОПИСЬ ДЕЛОМ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1969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Косит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косец, а зайчишка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косит.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Трусит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трусишка, а ослик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трусит.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двери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нет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замка.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ведерко руку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окуни.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бойся – это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окуни.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899592" y="1196752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580112" y="1196752"/>
            <a:ext cx="144016" cy="224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43608" y="1772816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012160" y="1772816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483768" y="2348880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932040" y="2348880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139952" y="2924944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75856" y="3501008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9552" y="414908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Омографы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 (от греч.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homos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одинаковый +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grapho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пишу). Разные слова, совпавшие по написанию (но не по произношению). Замок (дворец) замок (на двери). Мука (мучение) мука (продукт).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9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НЕ СПЕШИ ЯЗЫКОМ- ТОРОПИСЬ ДЕЛОМ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ЗМЕЯ, РАМА –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ПУГОВИЦА, МОЛОТОК, ЛАВА –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УКОР, БУЗИНА, ТИНА –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ПОВОРОТ, ПОРОША, КАНАВА - 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15567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23728" y="15567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43608" y="2204864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2132856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79712" y="2132856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75856" y="2132856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2132856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76056" y="2132856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584" y="2708920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51720" y="2780928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83768" y="2780928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35896" y="2708920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15616" y="33569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19672" y="33569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43808" y="33569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19872" y="3284984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4008" y="33569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48064" y="335699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16216" y="1628800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ЯМА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6176" y="2132856"/>
            <a:ext cx="1588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ГОЛОВА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016" y="2708920"/>
            <a:ext cx="1831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КОРЗИНА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8144" y="3356992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ВОРОНА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ЛАВА -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ool-hq-pics1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5105541" cy="3829156"/>
          </a:xfrm>
        </p:spPr>
      </p:pic>
      <p:sp>
        <p:nvSpPr>
          <p:cNvPr id="4" name="TextBox 3"/>
          <p:cNvSpPr txBox="1"/>
          <p:nvPr/>
        </p:nvSpPr>
        <p:spPr>
          <a:xfrm>
            <a:off x="1763688" y="548680"/>
            <a:ext cx="7012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РАСКАЛЁННАЯ ЖИДКАЯ ИЛИ ВЯЗКАЯ МАССА, ИЗЛИВАЮЩАЯСЯ НА ПОВЕРХНОСТЬ ЗЕМЛИ ПРИ ИЗВЕРЖЕНИЯХ ВУЛКАНОВ.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БУЗИНА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38123892.ptimb0m8n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168796" cy="4032448"/>
          </a:xfrm>
        </p:spPr>
      </p:pic>
      <p:sp>
        <p:nvSpPr>
          <p:cNvPr id="4" name="TextBox 3"/>
          <p:cNvSpPr txBox="1"/>
          <p:nvPr/>
        </p:nvSpPr>
        <p:spPr>
          <a:xfrm>
            <a:off x="1979712" y="620688"/>
            <a:ext cx="706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800" dirty="0" smtClean="0"/>
              <a:t>РОД КУСТАРНИКОВ НЕБОЛЬШИХ РАСТЕНИЙ.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ПОРОША -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544615" cy="4158461"/>
          </a:xfrm>
        </p:spPr>
      </p:pic>
      <p:sp>
        <p:nvSpPr>
          <p:cNvPr id="4" name="TextBox 3"/>
          <p:cNvSpPr txBox="1"/>
          <p:nvPr/>
        </p:nvSpPr>
        <p:spPr>
          <a:xfrm>
            <a:off x="2483768" y="620688"/>
            <a:ext cx="626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ПЕРЕНОС СНЕГА ВЕТРОМ У ПОВЕРХНОСТИ ЗЕМЛИ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ПОВТОРЯТЬ  ДА УЧИТЬ -  УМ ТОЧИТЬ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810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храбрый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бранить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потоп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ветхий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мрак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988840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смелый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988840"/>
            <a:ext cx="207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трусливый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636912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ругать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564904"/>
            <a:ext cx="1556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хвалить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212976"/>
            <a:ext cx="2204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наводнение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212976"/>
            <a:ext cx="1294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засуха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3789040"/>
            <a:ext cx="143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старый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717032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новый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4365104"/>
            <a:ext cx="1593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темнота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4293096"/>
            <a:ext cx="921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 противоположные по смыслу называются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антонимами.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может иметь несколько разных антонимов. Это зависит от его значения: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легкий – тяжёлый (чемодан), легкий – трудный (диктант), лёгкий – сильный (мороз).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844d5a6ceb1919cbc12c5f3f6d3a7f16d942a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333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ШКОЛА РАЗВИТИЯ РЕЧИ  2 КЛАСС </vt:lpstr>
      <vt:lpstr>НЕ СПЕШИ ЯЗЫКОМ- ТОРОПИСЬ ДЕЛОМ</vt:lpstr>
      <vt:lpstr>НЕ СПЕШИ ЯЗЫКОМ- ТОРОПИСЬ ДЕЛОМ</vt:lpstr>
      <vt:lpstr>НЕ СПЕШИ ЯЗЫКОМ- ТОРОПИСЬ ДЕЛОМ</vt:lpstr>
      <vt:lpstr>ЛАВА - </vt:lpstr>
      <vt:lpstr>БУЗИНА</vt:lpstr>
      <vt:lpstr>ПОРОША - </vt:lpstr>
      <vt:lpstr>ПОВТОРЯТЬ  ДА УЧИТЬ -  УМ ТОЧИТЬ</vt:lpstr>
      <vt:lpstr>АНТОНИМЫ</vt:lpstr>
      <vt:lpstr>АНТОНИМЫ</vt:lpstr>
      <vt:lpstr>АНТОНИМЫ</vt:lpstr>
      <vt:lpstr>АНТОНИМЫ</vt:lpstr>
      <vt:lpstr>АНТОНИМЫ</vt:lpstr>
      <vt:lpstr>Задание 6. «Составь слова».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 к урокам русского языка</dc:title>
  <dc:creator>Ольга Михайловна</dc:creator>
  <cp:lastModifiedBy>Алина</cp:lastModifiedBy>
  <cp:revision>17</cp:revision>
  <dcterms:created xsi:type="dcterms:W3CDTF">2014-08-08T18:55:10Z</dcterms:created>
  <dcterms:modified xsi:type="dcterms:W3CDTF">2015-10-16T01:16:16Z</dcterms:modified>
</cp:coreProperties>
</file>