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88" r:id="rId3"/>
    <p:sldId id="289" r:id="rId4"/>
    <p:sldId id="306" r:id="rId5"/>
    <p:sldId id="292" r:id="rId6"/>
    <p:sldId id="307" r:id="rId7"/>
    <p:sldId id="294" r:id="rId8"/>
    <p:sldId id="305" r:id="rId9"/>
    <p:sldId id="296" r:id="rId10"/>
    <p:sldId id="297" r:id="rId11"/>
    <p:sldId id="298" r:id="rId12"/>
    <p:sldId id="299" r:id="rId13"/>
    <p:sldId id="300" r:id="rId14"/>
    <p:sldId id="308" r:id="rId15"/>
    <p:sldId id="303" r:id="rId16"/>
    <p:sldId id="304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Раздел по умолчанию" id="{3FC076F7-5100-4BB5-8B8F-6D6579381E44}">
          <p14:sldIdLst>
            <p14:sldId id="256"/>
            <p14:sldId id="287"/>
            <p14:sldId id="288"/>
            <p14:sldId id="289"/>
            <p14:sldId id="306"/>
            <p14:sldId id="292"/>
            <p14:sldId id="307"/>
            <p14:sldId id="294"/>
            <p14:sldId id="305"/>
            <p14:sldId id="296"/>
            <p14:sldId id="297"/>
            <p14:sldId id="298"/>
            <p14:sldId id="299"/>
            <p14:sldId id="300"/>
            <p14:sldId id="308"/>
            <p14:sldId id="301"/>
            <p14:sldId id="303"/>
            <p14:sldId id="304"/>
            <p14:sldId id="313"/>
            <p14:sldId id="309"/>
            <p14:sldId id="310"/>
            <p14:sldId id="314"/>
            <p14:sldId id="315"/>
            <p14:sldId id="318"/>
            <p14:sldId id="316"/>
            <p14:sldId id="317"/>
            <p14:sldId id="266"/>
            <p14:sldId id="267"/>
          </p14:sldIdLst>
        </p14:section>
      </p14:section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Kellogg College" initials="O" lastIdx="0" clrIdx="0"/>
  <p:cmAuthor id="1" name="navar" initials="n" lastIdx="3" clrIdx="1"/>
  <p:cmAuthor id="2" name="Work" initials="W" lastIdx="1" clrIdx="2"/>
  <p:cmAuthor id="3" name="Alex" initials="A" lastIdx="4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0"/>
      </p:ext>
    </p:extLst>
  </p:showPr>
  <p:clrMru>
    <a:srgbClr val="F222BC"/>
    <a:srgbClr val="08A823"/>
    <a:srgbClr val="D20C9E"/>
    <a:srgbClr val="BA18A3"/>
    <a:srgbClr val="700000"/>
    <a:srgbClr val="8A0000"/>
    <a:srgbClr val="CCE64C"/>
    <a:srgbClr val="FFFFFF"/>
    <a:srgbClr val="396822"/>
    <a:srgbClr val="3920F4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0A1B5D5-9B99-4C35-A422-299274C87663}" styleName="Средний стиль 1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660B408-B3CF-4A94-85FC-2B1E0A45F4A2}" styleName="Темный стиль 2 -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6129" autoAdjust="0"/>
    <p:restoredTop sz="90232" autoAdjust="0"/>
  </p:normalViewPr>
  <p:slideViewPr>
    <p:cSldViewPr snapToObjects="1">
      <p:cViewPr varScale="1">
        <p:scale>
          <a:sx n="39" d="100"/>
          <a:sy n="39" d="100"/>
        </p:scale>
        <p:origin x="-136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50" d="100"/>
        <a:sy n="50" d="100"/>
      </p:scale>
      <p:origin x="0" y="0"/>
    </p:cViewPr>
  </p:notesTextViewPr>
  <p:sorterViewPr>
    <p:cViewPr>
      <p:scale>
        <a:sx n="200" d="100"/>
        <a:sy n="200" d="100"/>
      </p:scale>
      <p:origin x="0" y="8304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C9B225-5EFA-48B1-8FB3-6D60A59A3036}" type="datetimeFigureOut">
              <a:rPr lang="ru-RU" smtClean="0"/>
              <a:pPr/>
              <a:t>09.11.2016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61E2C-2AD3-4BB1-988E-BEFFAD97DA8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005454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A61E2C-2AD3-4BB1-988E-BEFFAD97DA82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983389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A61E2C-2AD3-4BB1-988E-BEFFAD97DA82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140793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FEC1E-233B-47AF-B297-C44C993EC026}" type="datetime1">
              <a:rPr lang="ru-RU" smtClean="0"/>
              <a:pPr/>
              <a:t>09.11.2016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InfoUrok.ru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8631F-C964-47B5-B9E2-AC2B6FDB91D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860241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F2241-4D0A-4847-B416-0190A9836A3A}" type="datetime1">
              <a:rPr lang="ru-RU" smtClean="0"/>
              <a:pPr/>
              <a:t>09.11.2016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InfoUrok.ru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8631F-C964-47B5-B9E2-AC2B6FDB91D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52697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C5DEC-AC5D-4BD1-9A2F-E96CF10575BE}" type="datetime1">
              <a:rPr lang="ru-RU" smtClean="0"/>
              <a:pPr/>
              <a:t>09.11.2016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InfoUrok.ru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8631F-C964-47B5-B9E2-AC2B6FDB91D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151656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91271-ECDF-4E0D-95AF-26F723CAA663}" type="datetime1">
              <a:rPr lang="ru-RU" smtClean="0"/>
              <a:pPr/>
              <a:t>09.11.2016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InfoUrok.ru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8631F-C964-47B5-B9E2-AC2B6FDB91D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207386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5F90C-14BE-41C9-B29E-632C3B157209}" type="datetime1">
              <a:rPr lang="ru-RU" smtClean="0"/>
              <a:pPr/>
              <a:t>09.11.2016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InfoUrok.ru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8631F-C964-47B5-B9E2-AC2B6FDB91D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479491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BA7F4-768C-4595-A5CA-58F49532CDEF}" type="datetime1">
              <a:rPr lang="ru-RU" smtClean="0"/>
              <a:pPr/>
              <a:t>09.11.2016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InfoUrok.ru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8631F-C964-47B5-B9E2-AC2B6FDB91D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02857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1DAC11-2776-4FC9-AA95-DA4718CBE983}" type="datetime1">
              <a:rPr lang="ru-RU" smtClean="0"/>
              <a:pPr/>
              <a:t>09.11.2016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InfoUrok.ru</a:t>
            </a: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8631F-C964-47B5-B9E2-AC2B6FDB91D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126537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79B46-D5E9-47EE-B0C0-0DAC3F8D8D5D}" type="datetime1">
              <a:rPr lang="ru-RU" smtClean="0"/>
              <a:pPr/>
              <a:t>09.11.2016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InfoUrok.ru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8631F-C964-47B5-B9E2-AC2B6FDB91D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682308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3B1BB-70BE-4F78-ACC8-D4E5E9933E3A}" type="datetime1">
              <a:rPr lang="ru-RU" smtClean="0"/>
              <a:pPr/>
              <a:t>09.11.2016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InfoUrok.ru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8631F-C964-47B5-B9E2-AC2B6FDB91D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74866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4319D-59BD-4ECC-9689-71417CCB5EBC}" type="datetime1">
              <a:rPr lang="ru-RU" smtClean="0"/>
              <a:pPr/>
              <a:t>09.11.2016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InfoUrok.ru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8631F-C964-47B5-B9E2-AC2B6FDB91D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542026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A1365-2641-4DFE-BFEF-9F1183A6CFB3}" type="datetime1">
              <a:rPr lang="ru-RU" smtClean="0"/>
              <a:pPr/>
              <a:t>09.11.2016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InfoUrok.ru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8631F-C964-47B5-B9E2-AC2B6FDB91D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377226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9DA45B-9E6E-47DA-96E6-9BD72F886D5F}" type="datetime1">
              <a:rPr lang="ru-RU" smtClean="0"/>
              <a:pPr/>
              <a:t>09.11.2016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smtClean="0"/>
              <a:t>© InfoUrok.ru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B8631F-C964-47B5-B9E2-AC2B6FDB91D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509215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microsoft.com/office/2007/relationships/hdphoto" Target="../media/hdphoto3.wdp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-7767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path path="circle">
              <a:fillToRect l="100000" t="100000"/>
            </a:path>
            <a:tileRect r="-100000" b="-100000"/>
          </a:gradFill>
          <a:ln w="285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3600" b="1" dirty="0">
                <a:solidFill>
                  <a:srgbClr val="F222BC"/>
                </a:solidFill>
              </a:rPr>
              <a:t>Приставки и предлоги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685800" y="4581128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dirty="0">
              <a:latin typeface="PF Din Text Cond Pr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057553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 advClick="0" advTm="5000">
        <p:fade/>
      </p:transition>
    </mc:Choice>
    <mc:Fallback>
      <p:transition spd="med" advClick="0" advTm="5000">
        <p:fade/>
      </p:transition>
    </mc:Fallback>
  </mc:AlternateContent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 xmlns="">
        <p14:playEvt time="0" objId="27"/>
        <p14:stopEvt time="8379" objId="27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InfoUrok.ru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392554" y="262868"/>
            <a:ext cx="4741426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dirty="0">
                <a:solidFill>
                  <a:srgbClr val="C00000"/>
                </a:solidFill>
              </a:rPr>
              <a:t>Как отличить </a:t>
            </a:r>
            <a:endParaRPr lang="ru-RU" sz="3600" b="1" dirty="0" smtClean="0">
              <a:solidFill>
                <a:srgbClr val="C00000"/>
              </a:solidFill>
            </a:endParaRPr>
          </a:p>
          <a:p>
            <a:pPr algn="ctr"/>
            <a:r>
              <a:rPr lang="ru-RU" sz="3600" b="1" dirty="0" smtClean="0">
                <a:solidFill>
                  <a:srgbClr val="C00000"/>
                </a:solidFill>
              </a:rPr>
              <a:t>предлог </a:t>
            </a:r>
            <a:r>
              <a:rPr lang="ru-RU" sz="3600" b="1" dirty="0">
                <a:solidFill>
                  <a:srgbClr val="C00000"/>
                </a:solidFill>
              </a:rPr>
              <a:t>от приставки?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886644" y="2024844"/>
            <a:ext cx="759684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2296" indent="0" algn="ctr">
              <a:buFont typeface="Arial" pitchFamily="34" charset="0"/>
              <a:buNone/>
            </a:pPr>
            <a:r>
              <a:rPr lang="ru-RU" sz="3200" b="1" i="1" dirty="0" smtClean="0"/>
              <a:t>Между </a:t>
            </a:r>
            <a:r>
              <a:rPr lang="ru-RU" sz="3200" b="1" i="1" dirty="0"/>
              <a:t>предлогом и словом </a:t>
            </a:r>
          </a:p>
          <a:p>
            <a:pPr marL="82296" indent="0" algn="ctr">
              <a:buFont typeface="Arial" pitchFamily="34" charset="0"/>
              <a:buNone/>
            </a:pPr>
            <a:r>
              <a:rPr lang="ru-RU" sz="3200" b="1" i="1" dirty="0"/>
              <a:t>можно вставить </a:t>
            </a:r>
          </a:p>
          <a:p>
            <a:pPr marL="82296" indent="0" algn="ctr">
              <a:buFont typeface="Arial" pitchFamily="34" charset="0"/>
              <a:buNone/>
            </a:pPr>
            <a:r>
              <a:rPr lang="ru-RU" sz="3200" b="1" i="1" dirty="0"/>
              <a:t>другое слово или </a:t>
            </a:r>
            <a:r>
              <a:rPr lang="ru-RU" sz="3200" b="1" i="1" dirty="0" smtClean="0"/>
              <a:t>вопрос.</a:t>
            </a:r>
            <a:endParaRPr lang="ru-RU" sz="32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899592" y="4365104"/>
            <a:ext cx="5616116" cy="16090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ru-RU" sz="2800" i="1" dirty="0">
                <a:solidFill>
                  <a:srgbClr val="0070C0"/>
                </a:solidFill>
              </a:rPr>
              <a:t>Написал </a:t>
            </a:r>
            <a:r>
              <a:rPr lang="ru-RU" sz="2800" b="1" i="1" dirty="0">
                <a:solidFill>
                  <a:srgbClr val="002060"/>
                </a:solidFill>
              </a:rPr>
              <a:t>на</a:t>
            </a:r>
            <a:r>
              <a:rPr lang="ru-RU" sz="2800" i="1" dirty="0">
                <a:solidFill>
                  <a:srgbClr val="0070C0"/>
                </a:solidFill>
              </a:rPr>
              <a:t> </a:t>
            </a:r>
            <a:r>
              <a:rPr lang="ru-RU" sz="2800" i="1" dirty="0" smtClean="0">
                <a:solidFill>
                  <a:srgbClr val="0070C0"/>
                </a:solidFill>
              </a:rPr>
              <a:t>бумаге;</a:t>
            </a:r>
            <a:endParaRPr lang="ru-RU" sz="2800" i="1" dirty="0">
              <a:solidFill>
                <a:srgbClr val="0070C0"/>
              </a:solidFill>
            </a:endParaRPr>
          </a:p>
          <a:p>
            <a:pPr>
              <a:lnSpc>
                <a:spcPct val="120000"/>
              </a:lnSpc>
            </a:pPr>
            <a:r>
              <a:rPr lang="ru-RU" sz="2800" i="1" dirty="0">
                <a:solidFill>
                  <a:srgbClr val="0070C0"/>
                </a:solidFill>
              </a:rPr>
              <a:t>написал </a:t>
            </a:r>
            <a:r>
              <a:rPr lang="ru-RU" sz="2800" i="1" dirty="0">
                <a:solidFill>
                  <a:srgbClr val="C00000"/>
                </a:solidFill>
              </a:rPr>
              <a:t>(на чём?) </a:t>
            </a:r>
            <a:r>
              <a:rPr lang="ru-RU" sz="2800" b="1" i="1" dirty="0">
                <a:solidFill>
                  <a:srgbClr val="002060"/>
                </a:solidFill>
              </a:rPr>
              <a:t>на</a:t>
            </a:r>
            <a:r>
              <a:rPr lang="ru-RU" sz="2800" i="1" dirty="0">
                <a:solidFill>
                  <a:srgbClr val="0070C0"/>
                </a:solidFill>
              </a:rPr>
              <a:t> </a:t>
            </a:r>
            <a:r>
              <a:rPr lang="ru-RU" sz="2800" i="1" dirty="0" smtClean="0">
                <a:solidFill>
                  <a:srgbClr val="0070C0"/>
                </a:solidFill>
              </a:rPr>
              <a:t>бумаге;</a:t>
            </a:r>
            <a:endParaRPr lang="ru-RU" sz="2800" i="1" dirty="0">
              <a:solidFill>
                <a:srgbClr val="0070C0"/>
              </a:solidFill>
            </a:endParaRPr>
          </a:p>
          <a:p>
            <a:pPr>
              <a:lnSpc>
                <a:spcPct val="120000"/>
              </a:lnSpc>
            </a:pPr>
            <a:r>
              <a:rPr lang="ru-RU" sz="2800" i="1" dirty="0">
                <a:solidFill>
                  <a:srgbClr val="0070C0"/>
                </a:solidFill>
              </a:rPr>
              <a:t>написал </a:t>
            </a:r>
            <a:r>
              <a:rPr lang="ru-RU" sz="2800" b="1" i="1" dirty="0">
                <a:solidFill>
                  <a:srgbClr val="002060"/>
                </a:solidFill>
              </a:rPr>
              <a:t>на</a:t>
            </a:r>
            <a:r>
              <a:rPr lang="ru-RU" sz="2800" i="1" dirty="0">
                <a:solidFill>
                  <a:srgbClr val="0070C0"/>
                </a:solidFill>
              </a:rPr>
              <a:t> </a:t>
            </a:r>
            <a:r>
              <a:rPr lang="ru-RU" sz="2800" i="1" dirty="0">
                <a:solidFill>
                  <a:srgbClr val="C00000"/>
                </a:solidFill>
              </a:rPr>
              <a:t>цветной</a:t>
            </a:r>
            <a:r>
              <a:rPr lang="ru-RU" sz="2800" i="1" dirty="0">
                <a:solidFill>
                  <a:srgbClr val="0070C0"/>
                </a:solidFill>
              </a:rPr>
              <a:t> бумаге</a:t>
            </a:r>
            <a:r>
              <a:rPr lang="ru-RU" sz="2800" i="1" dirty="0" smtClean="0">
                <a:solidFill>
                  <a:srgbClr val="0070C0"/>
                </a:solidFill>
              </a:rPr>
              <a:t>.</a:t>
            </a:r>
            <a:endParaRPr lang="ru-RU" sz="2800" i="1" dirty="0">
              <a:solidFill>
                <a:srgbClr val="0070C0"/>
              </a:solidFill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2483768" y="3501008"/>
            <a:ext cx="2279499" cy="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5688124" y="3501008"/>
            <a:ext cx="1139749" cy="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155732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1953084" y="1843956"/>
            <a:ext cx="5370016" cy="39333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2296" indent="0" algn="ctr">
              <a:lnSpc>
                <a:spcPct val="130000"/>
              </a:lnSpc>
              <a:buFont typeface="Arial" pitchFamily="34" charset="0"/>
              <a:buNone/>
            </a:pPr>
            <a:r>
              <a:rPr lang="ru-RU" sz="3200" b="1" i="1" dirty="0">
                <a:solidFill>
                  <a:srgbClr val="C00000"/>
                </a:solidFill>
              </a:rPr>
              <a:t>С</a:t>
            </a:r>
            <a:r>
              <a:rPr lang="ru-RU" sz="3200" i="1" dirty="0"/>
              <a:t>б</a:t>
            </a:r>
            <a:r>
              <a:rPr lang="ru-RU" sz="3200" b="1" i="1" dirty="0">
                <a:solidFill>
                  <a:srgbClr val="C00000"/>
                </a:solidFill>
              </a:rPr>
              <a:t>е</a:t>
            </a:r>
            <a:r>
              <a:rPr lang="ru-RU" sz="3200" i="1" dirty="0"/>
              <a:t>жать с лес</a:t>
            </a:r>
            <a:r>
              <a:rPr lang="ru-RU" sz="3200" b="1" i="1" dirty="0">
                <a:solidFill>
                  <a:srgbClr val="C00000"/>
                </a:solidFill>
              </a:rPr>
              <a:t>т</a:t>
            </a:r>
            <a:r>
              <a:rPr lang="ru-RU" sz="3200" i="1" dirty="0"/>
              <a:t>ницы,</a:t>
            </a:r>
          </a:p>
          <a:p>
            <a:pPr marL="82296" indent="0" algn="ctr">
              <a:lnSpc>
                <a:spcPct val="130000"/>
              </a:lnSpc>
              <a:buFont typeface="Arial" pitchFamily="34" charset="0"/>
              <a:buNone/>
            </a:pPr>
            <a:r>
              <a:rPr lang="ru-RU" sz="3200" b="1" i="1" dirty="0">
                <a:solidFill>
                  <a:srgbClr val="C00000"/>
                </a:solidFill>
              </a:rPr>
              <a:t>на</a:t>
            </a:r>
            <a:r>
              <a:rPr lang="ru-RU" sz="3200" i="1" dirty="0"/>
              <a:t>писать на л</a:t>
            </a:r>
            <a:r>
              <a:rPr lang="ru-RU" sz="3200" b="1" i="1" dirty="0">
                <a:solidFill>
                  <a:srgbClr val="C00000"/>
                </a:solidFill>
              </a:rPr>
              <a:t>и</a:t>
            </a:r>
            <a:r>
              <a:rPr lang="ru-RU" sz="3200" i="1" dirty="0"/>
              <a:t>стке.</a:t>
            </a:r>
          </a:p>
          <a:p>
            <a:pPr marL="82296" indent="0" algn="ctr">
              <a:lnSpc>
                <a:spcPct val="130000"/>
              </a:lnSpc>
              <a:buFont typeface="Arial" pitchFamily="34" charset="0"/>
              <a:buNone/>
            </a:pPr>
            <a:r>
              <a:rPr lang="ru-RU" sz="3200" b="1" i="1" dirty="0">
                <a:solidFill>
                  <a:srgbClr val="C00000"/>
                </a:solidFill>
              </a:rPr>
              <a:t>по</a:t>
            </a:r>
            <a:r>
              <a:rPr lang="ru-RU" sz="3200" i="1" dirty="0"/>
              <a:t>зв</a:t>
            </a:r>
            <a:r>
              <a:rPr lang="ru-RU" sz="3200" b="1" i="1" dirty="0">
                <a:solidFill>
                  <a:srgbClr val="C00000"/>
                </a:solidFill>
              </a:rPr>
              <a:t>о</a:t>
            </a:r>
            <a:r>
              <a:rPr lang="ru-RU" sz="3200" i="1" dirty="0"/>
              <a:t>нить по т</a:t>
            </a:r>
            <a:r>
              <a:rPr lang="ru-RU" sz="3200" b="1" i="1" dirty="0">
                <a:solidFill>
                  <a:srgbClr val="C00000"/>
                </a:solidFill>
              </a:rPr>
              <a:t>е</a:t>
            </a:r>
            <a:r>
              <a:rPr lang="ru-RU" sz="3200" i="1" dirty="0"/>
              <a:t>л</a:t>
            </a:r>
            <a:r>
              <a:rPr lang="ru-RU" sz="3200" b="1" i="1" dirty="0">
                <a:solidFill>
                  <a:srgbClr val="C00000"/>
                </a:solidFill>
              </a:rPr>
              <a:t>е</a:t>
            </a:r>
            <a:r>
              <a:rPr lang="ru-RU" sz="3200" i="1" dirty="0"/>
              <a:t>фо­ну, </a:t>
            </a:r>
          </a:p>
          <a:p>
            <a:pPr marL="82296" indent="0" algn="ctr">
              <a:lnSpc>
                <a:spcPct val="130000"/>
              </a:lnSpc>
              <a:buFont typeface="Arial" pitchFamily="34" charset="0"/>
              <a:buNone/>
            </a:pPr>
            <a:r>
              <a:rPr lang="ru-RU" sz="3200" b="1" i="1" dirty="0">
                <a:solidFill>
                  <a:srgbClr val="C00000"/>
                </a:solidFill>
              </a:rPr>
              <a:t>про</a:t>
            </a:r>
            <a:r>
              <a:rPr lang="ru-RU" sz="3200" i="1" dirty="0"/>
              <a:t>ч</a:t>
            </a:r>
            <a:r>
              <a:rPr lang="ru-RU" sz="3200" b="1" i="1" dirty="0">
                <a:solidFill>
                  <a:srgbClr val="C00000"/>
                </a:solidFill>
              </a:rPr>
              <a:t>и</a:t>
            </a:r>
            <a:r>
              <a:rPr lang="ru-RU" sz="3200" i="1" dirty="0"/>
              <a:t>тал про птиц</a:t>
            </a:r>
            <a:r>
              <a:rPr lang="ru-RU" sz="3200" dirty="0"/>
              <a:t>, </a:t>
            </a:r>
          </a:p>
          <a:p>
            <a:pPr marL="82296" indent="0" algn="ctr">
              <a:lnSpc>
                <a:spcPct val="130000"/>
              </a:lnSpc>
              <a:buFont typeface="Arial" pitchFamily="34" charset="0"/>
              <a:buNone/>
            </a:pPr>
            <a:r>
              <a:rPr lang="ru-RU" sz="3200" b="1" i="1" dirty="0">
                <a:solidFill>
                  <a:srgbClr val="C00000"/>
                </a:solidFill>
              </a:rPr>
              <a:t>во</a:t>
            </a:r>
            <a:r>
              <a:rPr lang="ru-RU" sz="3200" i="1" dirty="0"/>
              <a:t>шёл в комн</a:t>
            </a:r>
            <a:r>
              <a:rPr lang="ru-RU" sz="3200" b="1" i="1" dirty="0">
                <a:solidFill>
                  <a:srgbClr val="C00000"/>
                </a:solidFill>
              </a:rPr>
              <a:t>а</a:t>
            </a:r>
            <a:r>
              <a:rPr lang="ru-RU" sz="3200" i="1" dirty="0"/>
              <a:t>ту</a:t>
            </a:r>
            <a:endParaRPr lang="ru-RU" sz="3200" dirty="0"/>
          </a:p>
          <a:p>
            <a:pPr marL="82296" indent="0" algn="ctr">
              <a:lnSpc>
                <a:spcPct val="130000"/>
              </a:lnSpc>
              <a:buFont typeface="Arial" pitchFamily="34" charset="0"/>
              <a:buNone/>
            </a:pPr>
            <a:r>
              <a:rPr lang="ru-RU" sz="3200" b="1" i="1" dirty="0">
                <a:solidFill>
                  <a:srgbClr val="C00000"/>
                </a:solidFill>
              </a:rPr>
              <a:t>о</a:t>
            </a:r>
            <a:r>
              <a:rPr lang="ru-RU" sz="3200" i="1" dirty="0"/>
              <a:t>см</a:t>
            </a:r>
            <a:r>
              <a:rPr lang="ru-RU" sz="3200" b="1" i="1" dirty="0">
                <a:solidFill>
                  <a:srgbClr val="C00000"/>
                </a:solidFill>
              </a:rPr>
              <a:t>о</a:t>
            </a:r>
            <a:r>
              <a:rPr lang="ru-RU" sz="3200" i="1" dirty="0"/>
              <a:t>треть мес</a:t>
            </a:r>
            <a:r>
              <a:rPr lang="ru-RU" sz="3200" b="1" i="1" dirty="0">
                <a:solidFill>
                  <a:srgbClr val="C00000"/>
                </a:solidFill>
              </a:rPr>
              <a:t>т</a:t>
            </a:r>
            <a:r>
              <a:rPr lang="ru-RU" sz="3200" i="1" dirty="0"/>
              <a:t>ность</a:t>
            </a:r>
            <a:r>
              <a:rPr lang="ru-RU" sz="3200" dirty="0"/>
              <a:t>.</a:t>
            </a: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InfoUrok.ru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799692" y="175751"/>
            <a:ext cx="6031138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dirty="0">
                <a:solidFill>
                  <a:schemeClr val="accent6">
                    <a:lumMod val="75000"/>
                  </a:schemeClr>
                </a:solidFill>
              </a:rPr>
              <a:t>Словарно-орфографическая </a:t>
            </a:r>
            <a:endParaRPr lang="ru-RU" sz="360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</a:rPr>
              <a:t>работа</a:t>
            </a:r>
            <a:endParaRPr lang="ru-RU" sz="36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3" name="Прямоугольник 22"/>
          <p:cNvSpPr/>
          <p:nvPr/>
        </p:nvSpPr>
        <p:spPr>
          <a:xfrm rot="16200000" flipV="1">
            <a:off x="2698275" y="1810337"/>
            <a:ext cx="219057" cy="360040"/>
          </a:xfrm>
          <a:custGeom>
            <a:avLst/>
            <a:gdLst>
              <a:gd name="connsiteX0" fmla="*/ 0 w 504056"/>
              <a:gd name="connsiteY0" fmla="*/ 0 h 504056"/>
              <a:gd name="connsiteX1" fmla="*/ 504056 w 504056"/>
              <a:gd name="connsiteY1" fmla="*/ 0 h 504056"/>
              <a:gd name="connsiteX2" fmla="*/ 504056 w 504056"/>
              <a:gd name="connsiteY2" fmla="*/ 504056 h 504056"/>
              <a:gd name="connsiteX3" fmla="*/ 0 w 504056"/>
              <a:gd name="connsiteY3" fmla="*/ 504056 h 504056"/>
              <a:gd name="connsiteX4" fmla="*/ 0 w 504056"/>
              <a:gd name="connsiteY4" fmla="*/ 0 h 504056"/>
              <a:gd name="connsiteX0" fmla="*/ 0 w 504056"/>
              <a:gd name="connsiteY0" fmla="*/ 0 h 504056"/>
              <a:gd name="connsiteX1" fmla="*/ 504056 w 504056"/>
              <a:gd name="connsiteY1" fmla="*/ 0 h 504056"/>
              <a:gd name="connsiteX2" fmla="*/ 504056 w 504056"/>
              <a:gd name="connsiteY2" fmla="*/ 504056 h 504056"/>
              <a:gd name="connsiteX3" fmla="*/ 0 w 504056"/>
              <a:gd name="connsiteY3" fmla="*/ 504056 h 504056"/>
              <a:gd name="connsiteX4" fmla="*/ 91440 w 504056"/>
              <a:gd name="connsiteY4" fmla="*/ 91440 h 504056"/>
              <a:gd name="connsiteX0" fmla="*/ 0 w 504056"/>
              <a:gd name="connsiteY0" fmla="*/ 0 h 504056"/>
              <a:gd name="connsiteX1" fmla="*/ 504056 w 504056"/>
              <a:gd name="connsiteY1" fmla="*/ 0 h 504056"/>
              <a:gd name="connsiteX2" fmla="*/ 504056 w 504056"/>
              <a:gd name="connsiteY2" fmla="*/ 504056 h 504056"/>
              <a:gd name="connsiteX3" fmla="*/ 0 w 504056"/>
              <a:gd name="connsiteY3" fmla="*/ 504056 h 504056"/>
              <a:gd name="connsiteX0" fmla="*/ 0 w 504056"/>
              <a:gd name="connsiteY0" fmla="*/ 0 h 504056"/>
              <a:gd name="connsiteX1" fmla="*/ 504056 w 504056"/>
              <a:gd name="connsiteY1" fmla="*/ 0 h 504056"/>
              <a:gd name="connsiteX2" fmla="*/ 504056 w 504056"/>
              <a:gd name="connsiteY2" fmla="*/ 504056 h 504056"/>
              <a:gd name="connsiteX0" fmla="*/ 0 w 238535"/>
              <a:gd name="connsiteY0" fmla="*/ 3 h 504056"/>
              <a:gd name="connsiteX1" fmla="*/ 238535 w 238535"/>
              <a:gd name="connsiteY1" fmla="*/ 0 h 504056"/>
              <a:gd name="connsiteX2" fmla="*/ 238535 w 238535"/>
              <a:gd name="connsiteY2" fmla="*/ 504056 h 5040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8535" h="504056">
                <a:moveTo>
                  <a:pt x="0" y="3"/>
                </a:moveTo>
                <a:lnTo>
                  <a:pt x="238535" y="0"/>
                </a:lnTo>
                <a:lnTo>
                  <a:pt x="238535" y="504056"/>
                </a:lnTo>
              </a:path>
            </a:pathLst>
          </a:custGeom>
          <a:ln>
            <a:solidFill>
              <a:srgbClr val="002060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22"/>
          <p:cNvSpPr/>
          <p:nvPr/>
        </p:nvSpPr>
        <p:spPr>
          <a:xfrm rot="16200000" flipV="1">
            <a:off x="2914113" y="2494600"/>
            <a:ext cx="219058" cy="431676"/>
          </a:xfrm>
          <a:custGeom>
            <a:avLst/>
            <a:gdLst>
              <a:gd name="connsiteX0" fmla="*/ 0 w 504056"/>
              <a:gd name="connsiteY0" fmla="*/ 0 h 504056"/>
              <a:gd name="connsiteX1" fmla="*/ 504056 w 504056"/>
              <a:gd name="connsiteY1" fmla="*/ 0 h 504056"/>
              <a:gd name="connsiteX2" fmla="*/ 504056 w 504056"/>
              <a:gd name="connsiteY2" fmla="*/ 504056 h 504056"/>
              <a:gd name="connsiteX3" fmla="*/ 0 w 504056"/>
              <a:gd name="connsiteY3" fmla="*/ 504056 h 504056"/>
              <a:gd name="connsiteX4" fmla="*/ 0 w 504056"/>
              <a:gd name="connsiteY4" fmla="*/ 0 h 504056"/>
              <a:gd name="connsiteX0" fmla="*/ 0 w 504056"/>
              <a:gd name="connsiteY0" fmla="*/ 0 h 504056"/>
              <a:gd name="connsiteX1" fmla="*/ 504056 w 504056"/>
              <a:gd name="connsiteY1" fmla="*/ 0 h 504056"/>
              <a:gd name="connsiteX2" fmla="*/ 504056 w 504056"/>
              <a:gd name="connsiteY2" fmla="*/ 504056 h 504056"/>
              <a:gd name="connsiteX3" fmla="*/ 0 w 504056"/>
              <a:gd name="connsiteY3" fmla="*/ 504056 h 504056"/>
              <a:gd name="connsiteX4" fmla="*/ 91440 w 504056"/>
              <a:gd name="connsiteY4" fmla="*/ 91440 h 504056"/>
              <a:gd name="connsiteX0" fmla="*/ 0 w 504056"/>
              <a:gd name="connsiteY0" fmla="*/ 0 h 504056"/>
              <a:gd name="connsiteX1" fmla="*/ 504056 w 504056"/>
              <a:gd name="connsiteY1" fmla="*/ 0 h 504056"/>
              <a:gd name="connsiteX2" fmla="*/ 504056 w 504056"/>
              <a:gd name="connsiteY2" fmla="*/ 504056 h 504056"/>
              <a:gd name="connsiteX3" fmla="*/ 0 w 504056"/>
              <a:gd name="connsiteY3" fmla="*/ 504056 h 504056"/>
              <a:gd name="connsiteX0" fmla="*/ 0 w 504056"/>
              <a:gd name="connsiteY0" fmla="*/ 0 h 504056"/>
              <a:gd name="connsiteX1" fmla="*/ 504056 w 504056"/>
              <a:gd name="connsiteY1" fmla="*/ 0 h 504056"/>
              <a:gd name="connsiteX2" fmla="*/ 504056 w 504056"/>
              <a:gd name="connsiteY2" fmla="*/ 504056 h 504056"/>
              <a:gd name="connsiteX0" fmla="*/ 0 w 238535"/>
              <a:gd name="connsiteY0" fmla="*/ 3 h 504056"/>
              <a:gd name="connsiteX1" fmla="*/ 238535 w 238535"/>
              <a:gd name="connsiteY1" fmla="*/ 0 h 504056"/>
              <a:gd name="connsiteX2" fmla="*/ 238535 w 238535"/>
              <a:gd name="connsiteY2" fmla="*/ 504056 h 5040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8535" h="504056">
                <a:moveTo>
                  <a:pt x="0" y="3"/>
                </a:moveTo>
                <a:lnTo>
                  <a:pt x="238535" y="0"/>
                </a:lnTo>
                <a:lnTo>
                  <a:pt x="238535" y="504056"/>
                </a:lnTo>
              </a:path>
            </a:pathLst>
          </a:custGeom>
          <a:ln>
            <a:solidFill>
              <a:srgbClr val="002060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22"/>
          <p:cNvSpPr/>
          <p:nvPr/>
        </p:nvSpPr>
        <p:spPr>
          <a:xfrm rot="16200000" flipV="1">
            <a:off x="2531475" y="3129266"/>
            <a:ext cx="219059" cy="458489"/>
          </a:xfrm>
          <a:custGeom>
            <a:avLst/>
            <a:gdLst>
              <a:gd name="connsiteX0" fmla="*/ 0 w 504056"/>
              <a:gd name="connsiteY0" fmla="*/ 0 h 504056"/>
              <a:gd name="connsiteX1" fmla="*/ 504056 w 504056"/>
              <a:gd name="connsiteY1" fmla="*/ 0 h 504056"/>
              <a:gd name="connsiteX2" fmla="*/ 504056 w 504056"/>
              <a:gd name="connsiteY2" fmla="*/ 504056 h 504056"/>
              <a:gd name="connsiteX3" fmla="*/ 0 w 504056"/>
              <a:gd name="connsiteY3" fmla="*/ 504056 h 504056"/>
              <a:gd name="connsiteX4" fmla="*/ 0 w 504056"/>
              <a:gd name="connsiteY4" fmla="*/ 0 h 504056"/>
              <a:gd name="connsiteX0" fmla="*/ 0 w 504056"/>
              <a:gd name="connsiteY0" fmla="*/ 0 h 504056"/>
              <a:gd name="connsiteX1" fmla="*/ 504056 w 504056"/>
              <a:gd name="connsiteY1" fmla="*/ 0 h 504056"/>
              <a:gd name="connsiteX2" fmla="*/ 504056 w 504056"/>
              <a:gd name="connsiteY2" fmla="*/ 504056 h 504056"/>
              <a:gd name="connsiteX3" fmla="*/ 0 w 504056"/>
              <a:gd name="connsiteY3" fmla="*/ 504056 h 504056"/>
              <a:gd name="connsiteX4" fmla="*/ 91440 w 504056"/>
              <a:gd name="connsiteY4" fmla="*/ 91440 h 504056"/>
              <a:gd name="connsiteX0" fmla="*/ 0 w 504056"/>
              <a:gd name="connsiteY0" fmla="*/ 0 h 504056"/>
              <a:gd name="connsiteX1" fmla="*/ 504056 w 504056"/>
              <a:gd name="connsiteY1" fmla="*/ 0 h 504056"/>
              <a:gd name="connsiteX2" fmla="*/ 504056 w 504056"/>
              <a:gd name="connsiteY2" fmla="*/ 504056 h 504056"/>
              <a:gd name="connsiteX3" fmla="*/ 0 w 504056"/>
              <a:gd name="connsiteY3" fmla="*/ 504056 h 504056"/>
              <a:gd name="connsiteX0" fmla="*/ 0 w 504056"/>
              <a:gd name="connsiteY0" fmla="*/ 0 h 504056"/>
              <a:gd name="connsiteX1" fmla="*/ 504056 w 504056"/>
              <a:gd name="connsiteY1" fmla="*/ 0 h 504056"/>
              <a:gd name="connsiteX2" fmla="*/ 504056 w 504056"/>
              <a:gd name="connsiteY2" fmla="*/ 504056 h 504056"/>
              <a:gd name="connsiteX0" fmla="*/ 0 w 238535"/>
              <a:gd name="connsiteY0" fmla="*/ 3 h 504056"/>
              <a:gd name="connsiteX1" fmla="*/ 238535 w 238535"/>
              <a:gd name="connsiteY1" fmla="*/ 0 h 504056"/>
              <a:gd name="connsiteX2" fmla="*/ 238535 w 238535"/>
              <a:gd name="connsiteY2" fmla="*/ 504056 h 5040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8535" h="504056">
                <a:moveTo>
                  <a:pt x="0" y="3"/>
                </a:moveTo>
                <a:lnTo>
                  <a:pt x="238535" y="0"/>
                </a:lnTo>
                <a:lnTo>
                  <a:pt x="238535" y="504056"/>
                </a:lnTo>
              </a:path>
            </a:pathLst>
          </a:custGeom>
          <a:ln>
            <a:solidFill>
              <a:srgbClr val="002060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22"/>
          <p:cNvSpPr/>
          <p:nvPr/>
        </p:nvSpPr>
        <p:spPr>
          <a:xfrm rot="16200000" flipV="1">
            <a:off x="3091544" y="3679771"/>
            <a:ext cx="219059" cy="581613"/>
          </a:xfrm>
          <a:custGeom>
            <a:avLst/>
            <a:gdLst>
              <a:gd name="connsiteX0" fmla="*/ 0 w 504056"/>
              <a:gd name="connsiteY0" fmla="*/ 0 h 504056"/>
              <a:gd name="connsiteX1" fmla="*/ 504056 w 504056"/>
              <a:gd name="connsiteY1" fmla="*/ 0 h 504056"/>
              <a:gd name="connsiteX2" fmla="*/ 504056 w 504056"/>
              <a:gd name="connsiteY2" fmla="*/ 504056 h 504056"/>
              <a:gd name="connsiteX3" fmla="*/ 0 w 504056"/>
              <a:gd name="connsiteY3" fmla="*/ 504056 h 504056"/>
              <a:gd name="connsiteX4" fmla="*/ 0 w 504056"/>
              <a:gd name="connsiteY4" fmla="*/ 0 h 504056"/>
              <a:gd name="connsiteX0" fmla="*/ 0 w 504056"/>
              <a:gd name="connsiteY0" fmla="*/ 0 h 504056"/>
              <a:gd name="connsiteX1" fmla="*/ 504056 w 504056"/>
              <a:gd name="connsiteY1" fmla="*/ 0 h 504056"/>
              <a:gd name="connsiteX2" fmla="*/ 504056 w 504056"/>
              <a:gd name="connsiteY2" fmla="*/ 504056 h 504056"/>
              <a:gd name="connsiteX3" fmla="*/ 0 w 504056"/>
              <a:gd name="connsiteY3" fmla="*/ 504056 h 504056"/>
              <a:gd name="connsiteX4" fmla="*/ 91440 w 504056"/>
              <a:gd name="connsiteY4" fmla="*/ 91440 h 504056"/>
              <a:gd name="connsiteX0" fmla="*/ 0 w 504056"/>
              <a:gd name="connsiteY0" fmla="*/ 0 h 504056"/>
              <a:gd name="connsiteX1" fmla="*/ 504056 w 504056"/>
              <a:gd name="connsiteY1" fmla="*/ 0 h 504056"/>
              <a:gd name="connsiteX2" fmla="*/ 504056 w 504056"/>
              <a:gd name="connsiteY2" fmla="*/ 504056 h 504056"/>
              <a:gd name="connsiteX3" fmla="*/ 0 w 504056"/>
              <a:gd name="connsiteY3" fmla="*/ 504056 h 504056"/>
              <a:gd name="connsiteX0" fmla="*/ 0 w 504056"/>
              <a:gd name="connsiteY0" fmla="*/ 0 h 504056"/>
              <a:gd name="connsiteX1" fmla="*/ 504056 w 504056"/>
              <a:gd name="connsiteY1" fmla="*/ 0 h 504056"/>
              <a:gd name="connsiteX2" fmla="*/ 504056 w 504056"/>
              <a:gd name="connsiteY2" fmla="*/ 504056 h 504056"/>
              <a:gd name="connsiteX0" fmla="*/ 0 w 238535"/>
              <a:gd name="connsiteY0" fmla="*/ 3 h 504056"/>
              <a:gd name="connsiteX1" fmla="*/ 238535 w 238535"/>
              <a:gd name="connsiteY1" fmla="*/ 0 h 504056"/>
              <a:gd name="connsiteX2" fmla="*/ 238535 w 238535"/>
              <a:gd name="connsiteY2" fmla="*/ 504056 h 5040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8535" h="504056">
                <a:moveTo>
                  <a:pt x="0" y="3"/>
                </a:moveTo>
                <a:lnTo>
                  <a:pt x="238535" y="0"/>
                </a:lnTo>
                <a:lnTo>
                  <a:pt x="238535" y="504056"/>
                </a:lnTo>
              </a:path>
            </a:pathLst>
          </a:custGeom>
          <a:ln>
            <a:solidFill>
              <a:srgbClr val="002060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22"/>
          <p:cNvSpPr/>
          <p:nvPr/>
        </p:nvSpPr>
        <p:spPr>
          <a:xfrm rot="16200000" flipV="1">
            <a:off x="3238427" y="4363679"/>
            <a:ext cx="219059" cy="431862"/>
          </a:xfrm>
          <a:custGeom>
            <a:avLst/>
            <a:gdLst>
              <a:gd name="connsiteX0" fmla="*/ 0 w 504056"/>
              <a:gd name="connsiteY0" fmla="*/ 0 h 504056"/>
              <a:gd name="connsiteX1" fmla="*/ 504056 w 504056"/>
              <a:gd name="connsiteY1" fmla="*/ 0 h 504056"/>
              <a:gd name="connsiteX2" fmla="*/ 504056 w 504056"/>
              <a:gd name="connsiteY2" fmla="*/ 504056 h 504056"/>
              <a:gd name="connsiteX3" fmla="*/ 0 w 504056"/>
              <a:gd name="connsiteY3" fmla="*/ 504056 h 504056"/>
              <a:gd name="connsiteX4" fmla="*/ 0 w 504056"/>
              <a:gd name="connsiteY4" fmla="*/ 0 h 504056"/>
              <a:gd name="connsiteX0" fmla="*/ 0 w 504056"/>
              <a:gd name="connsiteY0" fmla="*/ 0 h 504056"/>
              <a:gd name="connsiteX1" fmla="*/ 504056 w 504056"/>
              <a:gd name="connsiteY1" fmla="*/ 0 h 504056"/>
              <a:gd name="connsiteX2" fmla="*/ 504056 w 504056"/>
              <a:gd name="connsiteY2" fmla="*/ 504056 h 504056"/>
              <a:gd name="connsiteX3" fmla="*/ 0 w 504056"/>
              <a:gd name="connsiteY3" fmla="*/ 504056 h 504056"/>
              <a:gd name="connsiteX4" fmla="*/ 91440 w 504056"/>
              <a:gd name="connsiteY4" fmla="*/ 91440 h 504056"/>
              <a:gd name="connsiteX0" fmla="*/ 0 w 504056"/>
              <a:gd name="connsiteY0" fmla="*/ 0 h 504056"/>
              <a:gd name="connsiteX1" fmla="*/ 504056 w 504056"/>
              <a:gd name="connsiteY1" fmla="*/ 0 h 504056"/>
              <a:gd name="connsiteX2" fmla="*/ 504056 w 504056"/>
              <a:gd name="connsiteY2" fmla="*/ 504056 h 504056"/>
              <a:gd name="connsiteX3" fmla="*/ 0 w 504056"/>
              <a:gd name="connsiteY3" fmla="*/ 504056 h 504056"/>
              <a:gd name="connsiteX0" fmla="*/ 0 w 504056"/>
              <a:gd name="connsiteY0" fmla="*/ 0 h 504056"/>
              <a:gd name="connsiteX1" fmla="*/ 504056 w 504056"/>
              <a:gd name="connsiteY1" fmla="*/ 0 h 504056"/>
              <a:gd name="connsiteX2" fmla="*/ 504056 w 504056"/>
              <a:gd name="connsiteY2" fmla="*/ 504056 h 504056"/>
              <a:gd name="connsiteX0" fmla="*/ 0 w 238535"/>
              <a:gd name="connsiteY0" fmla="*/ 3 h 504056"/>
              <a:gd name="connsiteX1" fmla="*/ 238535 w 238535"/>
              <a:gd name="connsiteY1" fmla="*/ 0 h 504056"/>
              <a:gd name="connsiteX2" fmla="*/ 238535 w 238535"/>
              <a:gd name="connsiteY2" fmla="*/ 504056 h 5040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8535" h="504056">
                <a:moveTo>
                  <a:pt x="0" y="3"/>
                </a:moveTo>
                <a:lnTo>
                  <a:pt x="238535" y="0"/>
                </a:lnTo>
                <a:lnTo>
                  <a:pt x="238535" y="504056"/>
                </a:lnTo>
              </a:path>
            </a:pathLst>
          </a:custGeom>
          <a:ln>
            <a:solidFill>
              <a:srgbClr val="002060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Прямоугольник 22"/>
          <p:cNvSpPr/>
          <p:nvPr/>
        </p:nvSpPr>
        <p:spPr>
          <a:xfrm rot="16200000" flipV="1">
            <a:off x="2446248" y="5047664"/>
            <a:ext cx="219057" cy="360039"/>
          </a:xfrm>
          <a:custGeom>
            <a:avLst/>
            <a:gdLst>
              <a:gd name="connsiteX0" fmla="*/ 0 w 504056"/>
              <a:gd name="connsiteY0" fmla="*/ 0 h 504056"/>
              <a:gd name="connsiteX1" fmla="*/ 504056 w 504056"/>
              <a:gd name="connsiteY1" fmla="*/ 0 h 504056"/>
              <a:gd name="connsiteX2" fmla="*/ 504056 w 504056"/>
              <a:gd name="connsiteY2" fmla="*/ 504056 h 504056"/>
              <a:gd name="connsiteX3" fmla="*/ 0 w 504056"/>
              <a:gd name="connsiteY3" fmla="*/ 504056 h 504056"/>
              <a:gd name="connsiteX4" fmla="*/ 0 w 504056"/>
              <a:gd name="connsiteY4" fmla="*/ 0 h 504056"/>
              <a:gd name="connsiteX0" fmla="*/ 0 w 504056"/>
              <a:gd name="connsiteY0" fmla="*/ 0 h 504056"/>
              <a:gd name="connsiteX1" fmla="*/ 504056 w 504056"/>
              <a:gd name="connsiteY1" fmla="*/ 0 h 504056"/>
              <a:gd name="connsiteX2" fmla="*/ 504056 w 504056"/>
              <a:gd name="connsiteY2" fmla="*/ 504056 h 504056"/>
              <a:gd name="connsiteX3" fmla="*/ 0 w 504056"/>
              <a:gd name="connsiteY3" fmla="*/ 504056 h 504056"/>
              <a:gd name="connsiteX4" fmla="*/ 91440 w 504056"/>
              <a:gd name="connsiteY4" fmla="*/ 91440 h 504056"/>
              <a:gd name="connsiteX0" fmla="*/ 0 w 504056"/>
              <a:gd name="connsiteY0" fmla="*/ 0 h 504056"/>
              <a:gd name="connsiteX1" fmla="*/ 504056 w 504056"/>
              <a:gd name="connsiteY1" fmla="*/ 0 h 504056"/>
              <a:gd name="connsiteX2" fmla="*/ 504056 w 504056"/>
              <a:gd name="connsiteY2" fmla="*/ 504056 h 504056"/>
              <a:gd name="connsiteX3" fmla="*/ 0 w 504056"/>
              <a:gd name="connsiteY3" fmla="*/ 504056 h 504056"/>
              <a:gd name="connsiteX0" fmla="*/ 0 w 504056"/>
              <a:gd name="connsiteY0" fmla="*/ 0 h 504056"/>
              <a:gd name="connsiteX1" fmla="*/ 504056 w 504056"/>
              <a:gd name="connsiteY1" fmla="*/ 0 h 504056"/>
              <a:gd name="connsiteX2" fmla="*/ 504056 w 504056"/>
              <a:gd name="connsiteY2" fmla="*/ 504056 h 504056"/>
              <a:gd name="connsiteX0" fmla="*/ 0 w 238535"/>
              <a:gd name="connsiteY0" fmla="*/ 3 h 504056"/>
              <a:gd name="connsiteX1" fmla="*/ 238535 w 238535"/>
              <a:gd name="connsiteY1" fmla="*/ 0 h 504056"/>
              <a:gd name="connsiteX2" fmla="*/ 238535 w 238535"/>
              <a:gd name="connsiteY2" fmla="*/ 504056 h 5040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8535" h="504056">
                <a:moveTo>
                  <a:pt x="0" y="3"/>
                </a:moveTo>
                <a:lnTo>
                  <a:pt x="238535" y="0"/>
                </a:lnTo>
                <a:lnTo>
                  <a:pt x="238535" y="504056"/>
                </a:lnTo>
              </a:path>
            </a:pathLst>
          </a:custGeom>
          <a:ln>
            <a:solidFill>
              <a:srgbClr val="002060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>
            <a:off x="4427984" y="2456892"/>
            <a:ext cx="210108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4638092" y="3068960"/>
            <a:ext cx="401960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4463988" y="3717032"/>
            <a:ext cx="401960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4736382" y="4365104"/>
            <a:ext cx="555698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4332058" y="4977172"/>
            <a:ext cx="203938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93782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1" grpId="0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InfoUrok.ru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799692" y="512675"/>
            <a:ext cx="59224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</a:rPr>
              <a:t>Предлоги </a:t>
            </a:r>
            <a:r>
              <a:rPr lang="ru-RU" sz="3600" b="1" dirty="0">
                <a:solidFill>
                  <a:srgbClr val="C00000"/>
                </a:solidFill>
              </a:rPr>
              <a:t>никогда </a:t>
            </a:r>
            <a:br>
              <a:rPr lang="ru-RU" sz="3600" b="1" dirty="0">
                <a:solidFill>
                  <a:srgbClr val="C00000"/>
                </a:solidFill>
              </a:rPr>
            </a:br>
            <a:r>
              <a:rPr lang="ru-RU" sz="3600" b="1" dirty="0">
                <a:solidFill>
                  <a:srgbClr val="C00000"/>
                </a:solidFill>
              </a:rPr>
              <a:t>не стоят перед  </a:t>
            </a:r>
            <a:r>
              <a:rPr lang="ru-RU" sz="3600" b="1" dirty="0" smtClean="0">
                <a:solidFill>
                  <a:srgbClr val="C00000"/>
                </a:solidFill>
              </a:rPr>
              <a:t>глаголами!</a:t>
            </a:r>
            <a:endParaRPr lang="ru-RU" sz="3600" dirty="0">
              <a:solidFill>
                <a:srgbClr val="C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995936" y="2478578"/>
            <a:ext cx="500455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2296" indent="0">
              <a:buFont typeface="Arial" pitchFamily="34" charset="0"/>
              <a:buNone/>
            </a:pPr>
            <a:r>
              <a:rPr lang="ru-RU" sz="3200" i="1" dirty="0"/>
              <a:t>Поставил</a:t>
            </a:r>
            <a:r>
              <a:rPr lang="ru-RU" sz="3200" b="1" i="1" dirty="0"/>
              <a:t> </a:t>
            </a:r>
            <a:r>
              <a:rPr lang="ru-RU" sz="3200" b="1" i="1" dirty="0">
                <a:solidFill>
                  <a:srgbClr val="C00000"/>
                </a:solidFill>
              </a:rPr>
              <a:t>на</a:t>
            </a:r>
            <a:r>
              <a:rPr lang="ru-RU" sz="3200" b="1" i="1" dirty="0"/>
              <a:t> </a:t>
            </a:r>
            <a:r>
              <a:rPr lang="ru-RU" sz="3200" i="1" dirty="0"/>
              <a:t>подоконник, </a:t>
            </a:r>
          </a:p>
          <a:p>
            <a:pPr marL="82296" indent="0">
              <a:buFont typeface="Arial" pitchFamily="34" charset="0"/>
              <a:buNone/>
            </a:pPr>
            <a:r>
              <a:rPr lang="ru-RU" sz="3200" i="1" dirty="0"/>
              <a:t>попросили</a:t>
            </a:r>
            <a:r>
              <a:rPr lang="ru-RU" sz="3200" b="1" i="1" dirty="0"/>
              <a:t> </a:t>
            </a:r>
            <a:r>
              <a:rPr lang="ru-RU" sz="3200" b="1" i="1" dirty="0">
                <a:solidFill>
                  <a:srgbClr val="C00000"/>
                </a:solidFill>
              </a:rPr>
              <a:t>о</a:t>
            </a:r>
            <a:r>
              <a:rPr lang="ru-RU" sz="3200" b="1" i="1" dirty="0"/>
              <a:t> </a:t>
            </a:r>
            <a:r>
              <a:rPr lang="ru-RU" sz="3200" i="1" dirty="0"/>
              <a:t>помощи,</a:t>
            </a:r>
          </a:p>
          <a:p>
            <a:pPr marL="82296" indent="0">
              <a:buFont typeface="Arial" pitchFamily="34" charset="0"/>
              <a:buNone/>
            </a:pPr>
            <a:r>
              <a:rPr lang="ru-RU" sz="3200" i="1" dirty="0"/>
              <a:t>договорились </a:t>
            </a:r>
            <a:r>
              <a:rPr lang="ru-RU" sz="3200" b="1" i="1" dirty="0">
                <a:solidFill>
                  <a:srgbClr val="C00000"/>
                </a:solidFill>
              </a:rPr>
              <a:t>о</a:t>
            </a:r>
            <a:r>
              <a:rPr lang="ru-RU" sz="3200" b="1" i="1" dirty="0"/>
              <a:t> </a:t>
            </a:r>
            <a:r>
              <a:rPr lang="ru-RU" sz="3200" i="1" dirty="0"/>
              <a:t>встрече, </a:t>
            </a:r>
          </a:p>
          <a:p>
            <a:pPr marL="82296" indent="0">
              <a:buFont typeface="Arial" pitchFamily="34" charset="0"/>
              <a:buNone/>
            </a:pPr>
            <a:r>
              <a:rPr lang="ru-RU" sz="3200" i="1" dirty="0"/>
              <a:t>срывали </a:t>
            </a:r>
            <a:r>
              <a:rPr lang="ru-RU" sz="3200" b="1" i="1" dirty="0">
                <a:solidFill>
                  <a:srgbClr val="C00000"/>
                </a:solidFill>
              </a:rPr>
              <a:t>с</a:t>
            </a:r>
            <a:r>
              <a:rPr lang="ru-RU" sz="3200" i="1" dirty="0"/>
              <a:t> кустов, </a:t>
            </a:r>
          </a:p>
          <a:p>
            <a:pPr marL="82296" indent="0">
              <a:buFont typeface="Arial" pitchFamily="34" charset="0"/>
              <a:buNone/>
            </a:pPr>
            <a:r>
              <a:rPr lang="ru-RU" sz="3200" i="1" dirty="0"/>
              <a:t>зашло </a:t>
            </a:r>
            <a:r>
              <a:rPr lang="ru-RU" sz="3200" b="1" i="1" dirty="0">
                <a:solidFill>
                  <a:srgbClr val="C00000"/>
                </a:solidFill>
              </a:rPr>
              <a:t>за</a:t>
            </a:r>
            <a:r>
              <a:rPr lang="ru-RU" sz="3200" i="1" dirty="0"/>
              <a:t> тучу.</a:t>
            </a:r>
            <a:endParaRPr lang="ru-RU" sz="32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1191473">
            <a:off x="-1" y="2806203"/>
            <a:ext cx="4031940" cy="3606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79984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InfoUrok.ru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937058" y="2096852"/>
            <a:ext cx="237428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i="1" dirty="0" smtClean="0"/>
              <a:t>(д..)</a:t>
            </a:r>
            <a:r>
              <a:rPr lang="ru-RU" sz="3200" i="1" dirty="0"/>
              <a:t>ехал</a:t>
            </a:r>
          </a:p>
          <a:p>
            <a:r>
              <a:rPr lang="ru-RU" sz="3200" i="1" dirty="0" smtClean="0"/>
              <a:t>(</a:t>
            </a:r>
            <a:r>
              <a:rPr lang="ru-RU" sz="3200" i="1" dirty="0"/>
              <a:t>по)</a:t>
            </a:r>
            <a:r>
              <a:rPr lang="ru-RU" sz="3200" i="1" dirty="0" err="1"/>
              <a:t>б..жал</a:t>
            </a:r>
            <a:endParaRPr lang="ru-RU" sz="3200" i="1" dirty="0"/>
          </a:p>
          <a:p>
            <a:r>
              <a:rPr lang="ru-RU" sz="3200" i="1" dirty="0" smtClean="0"/>
              <a:t>(</a:t>
            </a:r>
            <a:r>
              <a:rPr lang="ru-RU" sz="3200" i="1" dirty="0"/>
              <a:t>пр..)</a:t>
            </a:r>
            <a:r>
              <a:rPr lang="ru-RU" sz="3200" i="1" dirty="0" smtClean="0"/>
              <a:t>читал</a:t>
            </a:r>
          </a:p>
          <a:p>
            <a:r>
              <a:rPr lang="ru-RU" sz="3200" i="1" dirty="0" smtClean="0"/>
              <a:t>(</a:t>
            </a:r>
            <a:r>
              <a:rPr lang="ru-RU" sz="3200" i="1" dirty="0" err="1" smtClean="0"/>
              <a:t>п</a:t>
            </a:r>
            <a:r>
              <a:rPr lang="ru-RU" sz="3200" i="1" dirty="0" err="1"/>
              <a:t>..д</a:t>
            </a:r>
            <a:r>
              <a:rPr lang="ru-RU" sz="3200" i="1" dirty="0"/>
              <a:t>)полз</a:t>
            </a:r>
          </a:p>
          <a:p>
            <a:r>
              <a:rPr lang="ru-RU" sz="3200" i="1" dirty="0" smtClean="0"/>
              <a:t>(</a:t>
            </a:r>
            <a:r>
              <a:rPr lang="ru-RU" sz="3200" i="1" dirty="0"/>
              <a:t>на)</a:t>
            </a:r>
            <a:r>
              <a:rPr lang="ru-RU" sz="3200" i="1" dirty="0" err="1"/>
              <a:t>кр</a:t>
            </a:r>
            <a:r>
              <a:rPr lang="ru-RU" sz="3200" i="1" dirty="0"/>
              <a:t>..чал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5057527" y="2091420"/>
            <a:ext cx="2862845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i="1" dirty="0"/>
              <a:t>(до)д..</a:t>
            </a:r>
            <a:r>
              <a:rPr lang="ru-RU" sz="3200" i="1" dirty="0" err="1"/>
              <a:t>ревни</a:t>
            </a:r>
            <a:endParaRPr lang="ru-RU" sz="3200" i="1" dirty="0"/>
          </a:p>
          <a:p>
            <a:r>
              <a:rPr lang="ru-RU" sz="3200" i="1" dirty="0"/>
              <a:t>(по)</a:t>
            </a:r>
            <a:r>
              <a:rPr lang="ru-RU" sz="3200" i="1" dirty="0" err="1"/>
              <a:t>д..роге</a:t>
            </a:r>
            <a:endParaRPr lang="ru-RU" sz="3200" i="1" dirty="0"/>
          </a:p>
          <a:p>
            <a:r>
              <a:rPr lang="ru-RU" sz="3200" i="1" dirty="0"/>
              <a:t>(про)</a:t>
            </a:r>
            <a:r>
              <a:rPr lang="ru-RU" sz="3200" i="1" dirty="0" err="1"/>
              <a:t>з..вод</a:t>
            </a:r>
            <a:endParaRPr lang="ru-RU" sz="3200" i="1" dirty="0"/>
          </a:p>
          <a:p>
            <a:r>
              <a:rPr lang="ru-RU" sz="3200" i="1" dirty="0"/>
              <a:t>(под)</a:t>
            </a:r>
            <a:r>
              <a:rPr lang="ru-RU" sz="3200" i="1" dirty="0" err="1"/>
              <a:t>м..шину</a:t>
            </a:r>
            <a:endParaRPr lang="ru-RU" sz="3200" i="1" dirty="0"/>
          </a:p>
          <a:p>
            <a:r>
              <a:rPr lang="ru-RU" sz="3200" i="1" dirty="0"/>
              <a:t>(на)</a:t>
            </a:r>
            <a:r>
              <a:rPr lang="ru-RU" sz="3200" i="1" dirty="0" err="1"/>
              <a:t>с..баку</a:t>
            </a:r>
            <a:endParaRPr lang="ru-RU" sz="3200" i="1" dirty="0"/>
          </a:p>
        </p:txBody>
      </p:sp>
      <p:sp>
        <p:nvSpPr>
          <p:cNvPr id="13" name="TextBox 12"/>
          <p:cNvSpPr txBox="1"/>
          <p:nvPr/>
        </p:nvSpPr>
        <p:spPr>
          <a:xfrm>
            <a:off x="2339751" y="368660"/>
            <a:ext cx="452681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00B050"/>
                </a:solidFill>
              </a:rPr>
              <a:t>Раскройте скобки</a:t>
            </a:r>
          </a:p>
        </p:txBody>
      </p:sp>
    </p:spTree>
    <p:extLst>
      <p:ext uri="{BB962C8B-B14F-4D97-AF65-F5344CB8AC3E}">
        <p14:creationId xmlns:p14="http://schemas.microsoft.com/office/powerpoint/2010/main" xmlns="" val="703602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InfoUrok.ru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937058" y="2096852"/>
            <a:ext cx="237428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i="1" dirty="0"/>
              <a:t>д</a:t>
            </a:r>
            <a:r>
              <a:rPr lang="ru-RU" sz="3200" i="1" dirty="0">
                <a:solidFill>
                  <a:srgbClr val="0070C0"/>
                </a:solidFill>
              </a:rPr>
              <a:t>о</a:t>
            </a:r>
            <a:r>
              <a:rPr lang="ru-RU" sz="3200" i="1" dirty="0"/>
              <a:t>ехал</a:t>
            </a:r>
          </a:p>
          <a:p>
            <a:r>
              <a:rPr lang="ru-RU" sz="3200" i="1" dirty="0"/>
              <a:t>поб</a:t>
            </a:r>
            <a:r>
              <a:rPr lang="ru-RU" sz="3200" i="1" dirty="0">
                <a:solidFill>
                  <a:srgbClr val="0070C0"/>
                </a:solidFill>
              </a:rPr>
              <a:t>е</a:t>
            </a:r>
            <a:r>
              <a:rPr lang="ru-RU" sz="3200" i="1" dirty="0"/>
              <a:t>жал</a:t>
            </a:r>
          </a:p>
          <a:p>
            <a:r>
              <a:rPr lang="ru-RU" sz="3200" i="1" dirty="0" smtClean="0"/>
              <a:t>пр</a:t>
            </a:r>
            <a:r>
              <a:rPr lang="ru-RU" sz="3200" i="1" dirty="0" smtClean="0">
                <a:solidFill>
                  <a:srgbClr val="0070C0"/>
                </a:solidFill>
              </a:rPr>
              <a:t>о</a:t>
            </a:r>
            <a:r>
              <a:rPr lang="ru-RU" sz="3200" i="1" dirty="0" smtClean="0"/>
              <a:t>читал</a:t>
            </a:r>
            <a:endParaRPr lang="ru-RU" sz="3200" i="1" dirty="0"/>
          </a:p>
          <a:p>
            <a:r>
              <a:rPr lang="ru-RU" sz="3200" i="1" dirty="0"/>
              <a:t>п</a:t>
            </a:r>
            <a:r>
              <a:rPr lang="ru-RU" sz="3200" i="1" dirty="0">
                <a:solidFill>
                  <a:srgbClr val="0070C0"/>
                </a:solidFill>
              </a:rPr>
              <a:t>о</a:t>
            </a:r>
            <a:r>
              <a:rPr lang="ru-RU" sz="3200" i="1" dirty="0"/>
              <a:t>дполз</a:t>
            </a:r>
          </a:p>
          <a:p>
            <a:r>
              <a:rPr lang="ru-RU" sz="3200" i="1" dirty="0"/>
              <a:t> накр</a:t>
            </a:r>
            <a:r>
              <a:rPr lang="ru-RU" sz="3200" i="1" dirty="0">
                <a:solidFill>
                  <a:srgbClr val="0070C0"/>
                </a:solidFill>
              </a:rPr>
              <a:t>и</a:t>
            </a:r>
            <a:r>
              <a:rPr lang="ru-RU" sz="3200" i="1" dirty="0"/>
              <a:t>чал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5057527" y="2091420"/>
            <a:ext cx="2862845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i="1" dirty="0"/>
              <a:t>до  д</a:t>
            </a:r>
            <a:r>
              <a:rPr lang="ru-RU" sz="3200" i="1" dirty="0">
                <a:solidFill>
                  <a:srgbClr val="0070C0"/>
                </a:solidFill>
              </a:rPr>
              <a:t>е</a:t>
            </a:r>
            <a:r>
              <a:rPr lang="ru-RU" sz="3200" i="1" dirty="0"/>
              <a:t>ревни</a:t>
            </a:r>
          </a:p>
          <a:p>
            <a:r>
              <a:rPr lang="ru-RU" sz="3200" i="1" dirty="0"/>
              <a:t>по  д</a:t>
            </a:r>
            <a:r>
              <a:rPr lang="ru-RU" sz="3200" i="1" dirty="0">
                <a:solidFill>
                  <a:srgbClr val="0070C0"/>
                </a:solidFill>
              </a:rPr>
              <a:t>о</a:t>
            </a:r>
            <a:r>
              <a:rPr lang="ru-RU" sz="3200" i="1" dirty="0"/>
              <a:t>роге</a:t>
            </a:r>
          </a:p>
          <a:p>
            <a:r>
              <a:rPr lang="ru-RU" sz="3200" i="1" dirty="0"/>
              <a:t>про  з</a:t>
            </a:r>
            <a:r>
              <a:rPr lang="ru-RU" sz="3200" i="1" dirty="0">
                <a:solidFill>
                  <a:srgbClr val="0070C0"/>
                </a:solidFill>
              </a:rPr>
              <a:t>а</a:t>
            </a:r>
            <a:r>
              <a:rPr lang="ru-RU" sz="3200" i="1" dirty="0"/>
              <a:t>вод</a:t>
            </a:r>
          </a:p>
          <a:p>
            <a:r>
              <a:rPr lang="ru-RU" sz="3200" i="1" dirty="0" smtClean="0"/>
              <a:t>под  </a:t>
            </a:r>
            <a:r>
              <a:rPr lang="ru-RU" sz="3200" i="1" dirty="0"/>
              <a:t>м</a:t>
            </a:r>
            <a:r>
              <a:rPr lang="ru-RU" sz="3200" i="1" dirty="0">
                <a:solidFill>
                  <a:srgbClr val="0070C0"/>
                </a:solidFill>
              </a:rPr>
              <a:t>а</a:t>
            </a:r>
            <a:r>
              <a:rPr lang="ru-RU" sz="3200" i="1" dirty="0"/>
              <a:t>шину</a:t>
            </a:r>
          </a:p>
          <a:p>
            <a:r>
              <a:rPr lang="ru-RU" sz="3200" i="1" dirty="0"/>
              <a:t>на  с</a:t>
            </a:r>
            <a:r>
              <a:rPr lang="ru-RU" sz="3200" i="1" dirty="0">
                <a:solidFill>
                  <a:srgbClr val="0070C0"/>
                </a:solidFill>
              </a:rPr>
              <a:t>о</a:t>
            </a:r>
            <a:r>
              <a:rPr lang="ru-RU" sz="3200" i="1" dirty="0"/>
              <a:t>баку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488495" y="368659"/>
            <a:ext cx="400045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chemeClr val="accent6">
                    <a:lumMod val="75000"/>
                  </a:schemeClr>
                </a:solidFill>
              </a:rPr>
              <a:t>Проверьте себя</a:t>
            </a:r>
          </a:p>
        </p:txBody>
      </p:sp>
      <p:sp>
        <p:nvSpPr>
          <p:cNvPr id="6" name="Прямоугольник 22"/>
          <p:cNvSpPr/>
          <p:nvPr/>
        </p:nvSpPr>
        <p:spPr>
          <a:xfrm rot="16200000" flipV="1">
            <a:off x="2167486" y="2053336"/>
            <a:ext cx="109529" cy="413069"/>
          </a:xfrm>
          <a:custGeom>
            <a:avLst/>
            <a:gdLst>
              <a:gd name="connsiteX0" fmla="*/ 0 w 504056"/>
              <a:gd name="connsiteY0" fmla="*/ 0 h 504056"/>
              <a:gd name="connsiteX1" fmla="*/ 504056 w 504056"/>
              <a:gd name="connsiteY1" fmla="*/ 0 h 504056"/>
              <a:gd name="connsiteX2" fmla="*/ 504056 w 504056"/>
              <a:gd name="connsiteY2" fmla="*/ 504056 h 504056"/>
              <a:gd name="connsiteX3" fmla="*/ 0 w 504056"/>
              <a:gd name="connsiteY3" fmla="*/ 504056 h 504056"/>
              <a:gd name="connsiteX4" fmla="*/ 0 w 504056"/>
              <a:gd name="connsiteY4" fmla="*/ 0 h 504056"/>
              <a:gd name="connsiteX0" fmla="*/ 0 w 504056"/>
              <a:gd name="connsiteY0" fmla="*/ 0 h 504056"/>
              <a:gd name="connsiteX1" fmla="*/ 504056 w 504056"/>
              <a:gd name="connsiteY1" fmla="*/ 0 h 504056"/>
              <a:gd name="connsiteX2" fmla="*/ 504056 w 504056"/>
              <a:gd name="connsiteY2" fmla="*/ 504056 h 504056"/>
              <a:gd name="connsiteX3" fmla="*/ 0 w 504056"/>
              <a:gd name="connsiteY3" fmla="*/ 504056 h 504056"/>
              <a:gd name="connsiteX4" fmla="*/ 91440 w 504056"/>
              <a:gd name="connsiteY4" fmla="*/ 91440 h 504056"/>
              <a:gd name="connsiteX0" fmla="*/ 0 w 504056"/>
              <a:gd name="connsiteY0" fmla="*/ 0 h 504056"/>
              <a:gd name="connsiteX1" fmla="*/ 504056 w 504056"/>
              <a:gd name="connsiteY1" fmla="*/ 0 h 504056"/>
              <a:gd name="connsiteX2" fmla="*/ 504056 w 504056"/>
              <a:gd name="connsiteY2" fmla="*/ 504056 h 504056"/>
              <a:gd name="connsiteX3" fmla="*/ 0 w 504056"/>
              <a:gd name="connsiteY3" fmla="*/ 504056 h 504056"/>
              <a:gd name="connsiteX0" fmla="*/ 0 w 504056"/>
              <a:gd name="connsiteY0" fmla="*/ 0 h 504056"/>
              <a:gd name="connsiteX1" fmla="*/ 504056 w 504056"/>
              <a:gd name="connsiteY1" fmla="*/ 0 h 504056"/>
              <a:gd name="connsiteX2" fmla="*/ 504056 w 504056"/>
              <a:gd name="connsiteY2" fmla="*/ 504056 h 504056"/>
              <a:gd name="connsiteX0" fmla="*/ 0 w 238535"/>
              <a:gd name="connsiteY0" fmla="*/ 3 h 504056"/>
              <a:gd name="connsiteX1" fmla="*/ 238535 w 238535"/>
              <a:gd name="connsiteY1" fmla="*/ 0 h 504056"/>
              <a:gd name="connsiteX2" fmla="*/ 238535 w 238535"/>
              <a:gd name="connsiteY2" fmla="*/ 504056 h 5040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8535" h="504056">
                <a:moveTo>
                  <a:pt x="0" y="3"/>
                </a:moveTo>
                <a:lnTo>
                  <a:pt x="238535" y="0"/>
                </a:lnTo>
                <a:lnTo>
                  <a:pt x="238535" y="504056"/>
                </a:lnTo>
              </a:path>
            </a:pathLst>
          </a:custGeom>
          <a:ln>
            <a:solidFill>
              <a:srgbClr val="002060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22"/>
          <p:cNvSpPr/>
          <p:nvPr/>
        </p:nvSpPr>
        <p:spPr>
          <a:xfrm rot="16200000" flipV="1">
            <a:off x="2147120" y="2518022"/>
            <a:ext cx="109529" cy="453800"/>
          </a:xfrm>
          <a:custGeom>
            <a:avLst/>
            <a:gdLst>
              <a:gd name="connsiteX0" fmla="*/ 0 w 504056"/>
              <a:gd name="connsiteY0" fmla="*/ 0 h 504056"/>
              <a:gd name="connsiteX1" fmla="*/ 504056 w 504056"/>
              <a:gd name="connsiteY1" fmla="*/ 0 h 504056"/>
              <a:gd name="connsiteX2" fmla="*/ 504056 w 504056"/>
              <a:gd name="connsiteY2" fmla="*/ 504056 h 504056"/>
              <a:gd name="connsiteX3" fmla="*/ 0 w 504056"/>
              <a:gd name="connsiteY3" fmla="*/ 504056 h 504056"/>
              <a:gd name="connsiteX4" fmla="*/ 0 w 504056"/>
              <a:gd name="connsiteY4" fmla="*/ 0 h 504056"/>
              <a:gd name="connsiteX0" fmla="*/ 0 w 504056"/>
              <a:gd name="connsiteY0" fmla="*/ 0 h 504056"/>
              <a:gd name="connsiteX1" fmla="*/ 504056 w 504056"/>
              <a:gd name="connsiteY1" fmla="*/ 0 h 504056"/>
              <a:gd name="connsiteX2" fmla="*/ 504056 w 504056"/>
              <a:gd name="connsiteY2" fmla="*/ 504056 h 504056"/>
              <a:gd name="connsiteX3" fmla="*/ 0 w 504056"/>
              <a:gd name="connsiteY3" fmla="*/ 504056 h 504056"/>
              <a:gd name="connsiteX4" fmla="*/ 91440 w 504056"/>
              <a:gd name="connsiteY4" fmla="*/ 91440 h 504056"/>
              <a:gd name="connsiteX0" fmla="*/ 0 w 504056"/>
              <a:gd name="connsiteY0" fmla="*/ 0 h 504056"/>
              <a:gd name="connsiteX1" fmla="*/ 504056 w 504056"/>
              <a:gd name="connsiteY1" fmla="*/ 0 h 504056"/>
              <a:gd name="connsiteX2" fmla="*/ 504056 w 504056"/>
              <a:gd name="connsiteY2" fmla="*/ 504056 h 504056"/>
              <a:gd name="connsiteX3" fmla="*/ 0 w 504056"/>
              <a:gd name="connsiteY3" fmla="*/ 504056 h 504056"/>
              <a:gd name="connsiteX0" fmla="*/ 0 w 504056"/>
              <a:gd name="connsiteY0" fmla="*/ 0 h 504056"/>
              <a:gd name="connsiteX1" fmla="*/ 504056 w 504056"/>
              <a:gd name="connsiteY1" fmla="*/ 0 h 504056"/>
              <a:gd name="connsiteX2" fmla="*/ 504056 w 504056"/>
              <a:gd name="connsiteY2" fmla="*/ 504056 h 504056"/>
              <a:gd name="connsiteX0" fmla="*/ 0 w 238535"/>
              <a:gd name="connsiteY0" fmla="*/ 3 h 504056"/>
              <a:gd name="connsiteX1" fmla="*/ 238535 w 238535"/>
              <a:gd name="connsiteY1" fmla="*/ 0 h 504056"/>
              <a:gd name="connsiteX2" fmla="*/ 238535 w 238535"/>
              <a:gd name="connsiteY2" fmla="*/ 504056 h 5040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8535" h="504056">
                <a:moveTo>
                  <a:pt x="0" y="3"/>
                </a:moveTo>
                <a:lnTo>
                  <a:pt x="238535" y="0"/>
                </a:lnTo>
                <a:lnTo>
                  <a:pt x="238535" y="504056"/>
                </a:lnTo>
              </a:path>
            </a:pathLst>
          </a:custGeom>
          <a:ln>
            <a:solidFill>
              <a:srgbClr val="002060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22"/>
          <p:cNvSpPr/>
          <p:nvPr/>
        </p:nvSpPr>
        <p:spPr>
          <a:xfrm rot="16200000" flipV="1">
            <a:off x="2257243" y="2943989"/>
            <a:ext cx="109531" cy="621092"/>
          </a:xfrm>
          <a:custGeom>
            <a:avLst/>
            <a:gdLst>
              <a:gd name="connsiteX0" fmla="*/ 0 w 504056"/>
              <a:gd name="connsiteY0" fmla="*/ 0 h 504056"/>
              <a:gd name="connsiteX1" fmla="*/ 504056 w 504056"/>
              <a:gd name="connsiteY1" fmla="*/ 0 h 504056"/>
              <a:gd name="connsiteX2" fmla="*/ 504056 w 504056"/>
              <a:gd name="connsiteY2" fmla="*/ 504056 h 504056"/>
              <a:gd name="connsiteX3" fmla="*/ 0 w 504056"/>
              <a:gd name="connsiteY3" fmla="*/ 504056 h 504056"/>
              <a:gd name="connsiteX4" fmla="*/ 0 w 504056"/>
              <a:gd name="connsiteY4" fmla="*/ 0 h 504056"/>
              <a:gd name="connsiteX0" fmla="*/ 0 w 504056"/>
              <a:gd name="connsiteY0" fmla="*/ 0 h 504056"/>
              <a:gd name="connsiteX1" fmla="*/ 504056 w 504056"/>
              <a:gd name="connsiteY1" fmla="*/ 0 h 504056"/>
              <a:gd name="connsiteX2" fmla="*/ 504056 w 504056"/>
              <a:gd name="connsiteY2" fmla="*/ 504056 h 504056"/>
              <a:gd name="connsiteX3" fmla="*/ 0 w 504056"/>
              <a:gd name="connsiteY3" fmla="*/ 504056 h 504056"/>
              <a:gd name="connsiteX4" fmla="*/ 91440 w 504056"/>
              <a:gd name="connsiteY4" fmla="*/ 91440 h 504056"/>
              <a:gd name="connsiteX0" fmla="*/ 0 w 504056"/>
              <a:gd name="connsiteY0" fmla="*/ 0 h 504056"/>
              <a:gd name="connsiteX1" fmla="*/ 504056 w 504056"/>
              <a:gd name="connsiteY1" fmla="*/ 0 h 504056"/>
              <a:gd name="connsiteX2" fmla="*/ 504056 w 504056"/>
              <a:gd name="connsiteY2" fmla="*/ 504056 h 504056"/>
              <a:gd name="connsiteX3" fmla="*/ 0 w 504056"/>
              <a:gd name="connsiteY3" fmla="*/ 504056 h 504056"/>
              <a:gd name="connsiteX0" fmla="*/ 0 w 504056"/>
              <a:gd name="connsiteY0" fmla="*/ 0 h 504056"/>
              <a:gd name="connsiteX1" fmla="*/ 504056 w 504056"/>
              <a:gd name="connsiteY1" fmla="*/ 0 h 504056"/>
              <a:gd name="connsiteX2" fmla="*/ 504056 w 504056"/>
              <a:gd name="connsiteY2" fmla="*/ 504056 h 504056"/>
              <a:gd name="connsiteX0" fmla="*/ 0 w 238535"/>
              <a:gd name="connsiteY0" fmla="*/ 3 h 504056"/>
              <a:gd name="connsiteX1" fmla="*/ 238535 w 238535"/>
              <a:gd name="connsiteY1" fmla="*/ 0 h 504056"/>
              <a:gd name="connsiteX2" fmla="*/ 238535 w 238535"/>
              <a:gd name="connsiteY2" fmla="*/ 504056 h 5040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8535" h="504056">
                <a:moveTo>
                  <a:pt x="0" y="3"/>
                </a:moveTo>
                <a:lnTo>
                  <a:pt x="238535" y="0"/>
                </a:lnTo>
                <a:lnTo>
                  <a:pt x="238535" y="504056"/>
                </a:lnTo>
              </a:path>
            </a:pathLst>
          </a:custGeom>
          <a:ln>
            <a:solidFill>
              <a:srgbClr val="002060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22"/>
          <p:cNvSpPr/>
          <p:nvPr/>
        </p:nvSpPr>
        <p:spPr>
          <a:xfrm rot="16200000" flipV="1">
            <a:off x="2315247" y="3406877"/>
            <a:ext cx="109531" cy="561810"/>
          </a:xfrm>
          <a:custGeom>
            <a:avLst/>
            <a:gdLst>
              <a:gd name="connsiteX0" fmla="*/ 0 w 504056"/>
              <a:gd name="connsiteY0" fmla="*/ 0 h 504056"/>
              <a:gd name="connsiteX1" fmla="*/ 504056 w 504056"/>
              <a:gd name="connsiteY1" fmla="*/ 0 h 504056"/>
              <a:gd name="connsiteX2" fmla="*/ 504056 w 504056"/>
              <a:gd name="connsiteY2" fmla="*/ 504056 h 504056"/>
              <a:gd name="connsiteX3" fmla="*/ 0 w 504056"/>
              <a:gd name="connsiteY3" fmla="*/ 504056 h 504056"/>
              <a:gd name="connsiteX4" fmla="*/ 0 w 504056"/>
              <a:gd name="connsiteY4" fmla="*/ 0 h 504056"/>
              <a:gd name="connsiteX0" fmla="*/ 0 w 504056"/>
              <a:gd name="connsiteY0" fmla="*/ 0 h 504056"/>
              <a:gd name="connsiteX1" fmla="*/ 504056 w 504056"/>
              <a:gd name="connsiteY1" fmla="*/ 0 h 504056"/>
              <a:gd name="connsiteX2" fmla="*/ 504056 w 504056"/>
              <a:gd name="connsiteY2" fmla="*/ 504056 h 504056"/>
              <a:gd name="connsiteX3" fmla="*/ 0 w 504056"/>
              <a:gd name="connsiteY3" fmla="*/ 504056 h 504056"/>
              <a:gd name="connsiteX4" fmla="*/ 91440 w 504056"/>
              <a:gd name="connsiteY4" fmla="*/ 91440 h 504056"/>
              <a:gd name="connsiteX0" fmla="*/ 0 w 504056"/>
              <a:gd name="connsiteY0" fmla="*/ 0 h 504056"/>
              <a:gd name="connsiteX1" fmla="*/ 504056 w 504056"/>
              <a:gd name="connsiteY1" fmla="*/ 0 h 504056"/>
              <a:gd name="connsiteX2" fmla="*/ 504056 w 504056"/>
              <a:gd name="connsiteY2" fmla="*/ 504056 h 504056"/>
              <a:gd name="connsiteX3" fmla="*/ 0 w 504056"/>
              <a:gd name="connsiteY3" fmla="*/ 504056 h 504056"/>
              <a:gd name="connsiteX0" fmla="*/ 0 w 504056"/>
              <a:gd name="connsiteY0" fmla="*/ 0 h 504056"/>
              <a:gd name="connsiteX1" fmla="*/ 504056 w 504056"/>
              <a:gd name="connsiteY1" fmla="*/ 0 h 504056"/>
              <a:gd name="connsiteX2" fmla="*/ 504056 w 504056"/>
              <a:gd name="connsiteY2" fmla="*/ 504056 h 504056"/>
              <a:gd name="connsiteX0" fmla="*/ 0 w 238535"/>
              <a:gd name="connsiteY0" fmla="*/ 3 h 504056"/>
              <a:gd name="connsiteX1" fmla="*/ 238535 w 238535"/>
              <a:gd name="connsiteY1" fmla="*/ 0 h 504056"/>
              <a:gd name="connsiteX2" fmla="*/ 238535 w 238535"/>
              <a:gd name="connsiteY2" fmla="*/ 504056 h 5040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8535" h="504056">
                <a:moveTo>
                  <a:pt x="0" y="3"/>
                </a:moveTo>
                <a:lnTo>
                  <a:pt x="238535" y="0"/>
                </a:lnTo>
                <a:lnTo>
                  <a:pt x="238535" y="504056"/>
                </a:lnTo>
              </a:path>
            </a:pathLst>
          </a:custGeom>
          <a:ln>
            <a:solidFill>
              <a:srgbClr val="002060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22"/>
          <p:cNvSpPr/>
          <p:nvPr/>
        </p:nvSpPr>
        <p:spPr>
          <a:xfrm rot="16200000" flipV="1">
            <a:off x="2252273" y="4004370"/>
            <a:ext cx="109529" cy="433433"/>
          </a:xfrm>
          <a:custGeom>
            <a:avLst/>
            <a:gdLst>
              <a:gd name="connsiteX0" fmla="*/ 0 w 504056"/>
              <a:gd name="connsiteY0" fmla="*/ 0 h 504056"/>
              <a:gd name="connsiteX1" fmla="*/ 504056 w 504056"/>
              <a:gd name="connsiteY1" fmla="*/ 0 h 504056"/>
              <a:gd name="connsiteX2" fmla="*/ 504056 w 504056"/>
              <a:gd name="connsiteY2" fmla="*/ 504056 h 504056"/>
              <a:gd name="connsiteX3" fmla="*/ 0 w 504056"/>
              <a:gd name="connsiteY3" fmla="*/ 504056 h 504056"/>
              <a:gd name="connsiteX4" fmla="*/ 0 w 504056"/>
              <a:gd name="connsiteY4" fmla="*/ 0 h 504056"/>
              <a:gd name="connsiteX0" fmla="*/ 0 w 504056"/>
              <a:gd name="connsiteY0" fmla="*/ 0 h 504056"/>
              <a:gd name="connsiteX1" fmla="*/ 504056 w 504056"/>
              <a:gd name="connsiteY1" fmla="*/ 0 h 504056"/>
              <a:gd name="connsiteX2" fmla="*/ 504056 w 504056"/>
              <a:gd name="connsiteY2" fmla="*/ 504056 h 504056"/>
              <a:gd name="connsiteX3" fmla="*/ 0 w 504056"/>
              <a:gd name="connsiteY3" fmla="*/ 504056 h 504056"/>
              <a:gd name="connsiteX4" fmla="*/ 91440 w 504056"/>
              <a:gd name="connsiteY4" fmla="*/ 91440 h 504056"/>
              <a:gd name="connsiteX0" fmla="*/ 0 w 504056"/>
              <a:gd name="connsiteY0" fmla="*/ 0 h 504056"/>
              <a:gd name="connsiteX1" fmla="*/ 504056 w 504056"/>
              <a:gd name="connsiteY1" fmla="*/ 0 h 504056"/>
              <a:gd name="connsiteX2" fmla="*/ 504056 w 504056"/>
              <a:gd name="connsiteY2" fmla="*/ 504056 h 504056"/>
              <a:gd name="connsiteX3" fmla="*/ 0 w 504056"/>
              <a:gd name="connsiteY3" fmla="*/ 504056 h 504056"/>
              <a:gd name="connsiteX0" fmla="*/ 0 w 504056"/>
              <a:gd name="connsiteY0" fmla="*/ 0 h 504056"/>
              <a:gd name="connsiteX1" fmla="*/ 504056 w 504056"/>
              <a:gd name="connsiteY1" fmla="*/ 0 h 504056"/>
              <a:gd name="connsiteX2" fmla="*/ 504056 w 504056"/>
              <a:gd name="connsiteY2" fmla="*/ 504056 h 504056"/>
              <a:gd name="connsiteX0" fmla="*/ 0 w 238535"/>
              <a:gd name="connsiteY0" fmla="*/ 3 h 504056"/>
              <a:gd name="connsiteX1" fmla="*/ 238535 w 238535"/>
              <a:gd name="connsiteY1" fmla="*/ 0 h 504056"/>
              <a:gd name="connsiteX2" fmla="*/ 238535 w 238535"/>
              <a:gd name="connsiteY2" fmla="*/ 504056 h 5040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8535" h="504056">
                <a:moveTo>
                  <a:pt x="0" y="3"/>
                </a:moveTo>
                <a:lnTo>
                  <a:pt x="238535" y="0"/>
                </a:lnTo>
                <a:lnTo>
                  <a:pt x="238535" y="504056"/>
                </a:lnTo>
              </a:path>
            </a:pathLst>
          </a:custGeom>
          <a:ln>
            <a:solidFill>
              <a:srgbClr val="002060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5148064" y="2564904"/>
            <a:ext cx="432048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5148064" y="3068960"/>
            <a:ext cx="432048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5148064" y="3573016"/>
            <a:ext cx="576064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5148064" y="4041068"/>
            <a:ext cx="576064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5148064" y="4545124"/>
            <a:ext cx="432048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619283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6" grpId="0" animBg="1"/>
      <p:bldP spid="9" grpId="0" animBg="1"/>
      <p:bldP spid="11" grpId="0" animBg="1"/>
      <p:bldP spid="14" grpId="0" animBg="1"/>
      <p:bldP spid="1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Прямоугольник 33"/>
          <p:cNvSpPr/>
          <p:nvPr/>
        </p:nvSpPr>
        <p:spPr>
          <a:xfrm>
            <a:off x="1757265" y="4653136"/>
            <a:ext cx="558018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>
                <a:solidFill>
                  <a:srgbClr val="002060"/>
                </a:solidFill>
              </a:rPr>
              <a:t>смеяться                 клоуном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2632409" y="1736812"/>
            <a:ext cx="382989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>
                <a:solidFill>
                  <a:srgbClr val="002060"/>
                </a:solidFill>
              </a:rPr>
              <a:t>слезть          крыши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1928338" y="2659392"/>
            <a:ext cx="541597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>
                <a:solidFill>
                  <a:srgbClr val="002060"/>
                </a:solidFill>
              </a:rPr>
              <a:t>полезный              здоровья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2141473" y="3703508"/>
            <a:ext cx="478227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>
                <a:solidFill>
                  <a:srgbClr val="002060"/>
                </a:solidFill>
              </a:rPr>
              <a:t>отрывок            рассказа</a:t>
            </a: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InfoUrok.ru</a:t>
            </a:r>
            <a:endParaRPr lang="ru-RU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2221574" y="307975"/>
            <a:ext cx="485325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>
                <a:solidFill>
                  <a:srgbClr val="00B050"/>
                </a:solidFill>
              </a:rPr>
              <a:t>Вставьте предлоги </a:t>
            </a:r>
          </a:p>
        </p:txBody>
      </p:sp>
      <p:grpSp>
        <p:nvGrpSpPr>
          <p:cNvPr id="41" name="Группа 40"/>
          <p:cNvGrpSpPr/>
          <p:nvPr/>
        </p:nvGrpSpPr>
        <p:grpSpPr>
          <a:xfrm>
            <a:off x="4261480" y="2784535"/>
            <a:ext cx="743994" cy="396044"/>
            <a:chOff x="6123371" y="1263836"/>
            <a:chExt cx="743994" cy="396044"/>
          </a:xfrm>
        </p:grpSpPr>
        <p:sp>
          <p:nvSpPr>
            <p:cNvPr id="38" name="Прямоугольник 37"/>
            <p:cNvSpPr/>
            <p:nvPr/>
          </p:nvSpPr>
          <p:spPr>
            <a:xfrm>
              <a:off x="6372200" y="1263836"/>
              <a:ext cx="248829" cy="396044"/>
            </a:xfrm>
            <a:prstGeom prst="rect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" name="Прямоугольник 38"/>
            <p:cNvSpPr/>
            <p:nvPr/>
          </p:nvSpPr>
          <p:spPr>
            <a:xfrm>
              <a:off x="6123371" y="1263836"/>
              <a:ext cx="248829" cy="396044"/>
            </a:xfrm>
            <a:prstGeom prst="rect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" name="Прямоугольник 39"/>
            <p:cNvSpPr/>
            <p:nvPr/>
          </p:nvSpPr>
          <p:spPr>
            <a:xfrm>
              <a:off x="6618536" y="1263836"/>
              <a:ext cx="248829" cy="396044"/>
            </a:xfrm>
            <a:prstGeom prst="rect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2" name="Группа 41"/>
          <p:cNvGrpSpPr/>
          <p:nvPr/>
        </p:nvGrpSpPr>
        <p:grpSpPr>
          <a:xfrm>
            <a:off x="4324597" y="3828651"/>
            <a:ext cx="500857" cy="396044"/>
            <a:chOff x="6372200" y="1263836"/>
            <a:chExt cx="500857" cy="396044"/>
          </a:xfrm>
        </p:grpSpPr>
        <p:sp>
          <p:nvSpPr>
            <p:cNvPr id="43" name="Прямоугольник 42"/>
            <p:cNvSpPr/>
            <p:nvPr/>
          </p:nvSpPr>
          <p:spPr>
            <a:xfrm>
              <a:off x="6372200" y="1263836"/>
              <a:ext cx="248829" cy="396044"/>
            </a:xfrm>
            <a:prstGeom prst="rect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Прямоугольник 44"/>
            <p:cNvSpPr/>
            <p:nvPr/>
          </p:nvSpPr>
          <p:spPr>
            <a:xfrm>
              <a:off x="6624228" y="1263836"/>
              <a:ext cx="248829" cy="396044"/>
            </a:xfrm>
            <a:prstGeom prst="rect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48" name="Прямоугольник 47"/>
          <p:cNvSpPr/>
          <p:nvPr/>
        </p:nvSpPr>
        <p:spPr>
          <a:xfrm>
            <a:off x="4512354" y="1880828"/>
            <a:ext cx="248829" cy="396044"/>
          </a:xfrm>
          <a:prstGeom prst="rect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0" name="Группа 49"/>
          <p:cNvGrpSpPr/>
          <p:nvPr/>
        </p:nvGrpSpPr>
        <p:grpSpPr>
          <a:xfrm>
            <a:off x="4264771" y="4797152"/>
            <a:ext cx="743994" cy="396044"/>
            <a:chOff x="6123371" y="1263836"/>
            <a:chExt cx="743994" cy="396044"/>
          </a:xfrm>
        </p:grpSpPr>
        <p:sp>
          <p:nvSpPr>
            <p:cNvPr id="51" name="Прямоугольник 50"/>
            <p:cNvSpPr/>
            <p:nvPr/>
          </p:nvSpPr>
          <p:spPr>
            <a:xfrm>
              <a:off x="6372200" y="1263836"/>
              <a:ext cx="248829" cy="396044"/>
            </a:xfrm>
            <a:prstGeom prst="rect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" name="Прямоугольник 51"/>
            <p:cNvSpPr/>
            <p:nvPr/>
          </p:nvSpPr>
          <p:spPr>
            <a:xfrm>
              <a:off x="6123371" y="1263836"/>
              <a:ext cx="248829" cy="396044"/>
            </a:xfrm>
            <a:prstGeom prst="rect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" name="Прямоугольник 52"/>
            <p:cNvSpPr/>
            <p:nvPr/>
          </p:nvSpPr>
          <p:spPr>
            <a:xfrm>
              <a:off x="6618536" y="1263836"/>
              <a:ext cx="248829" cy="396044"/>
            </a:xfrm>
            <a:prstGeom prst="rect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5" name="TextBox 54"/>
          <p:cNvSpPr txBox="1"/>
          <p:nvPr/>
        </p:nvSpPr>
        <p:spPr>
          <a:xfrm>
            <a:off x="4432609" y="1736811"/>
            <a:ext cx="3930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spc="100" dirty="0" smtClean="0">
                <a:solidFill>
                  <a:srgbClr val="C00000"/>
                </a:solidFill>
              </a:rPr>
              <a:t>с</a:t>
            </a:r>
            <a:endParaRPr lang="ru-RU" sz="3600" spc="100" dirty="0">
              <a:solidFill>
                <a:srgbClr val="C00000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4180210" y="2638653"/>
            <a:ext cx="9364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spc="100" dirty="0" smtClean="0">
                <a:solidFill>
                  <a:srgbClr val="C00000"/>
                </a:solidFill>
              </a:rPr>
              <a:t>для</a:t>
            </a:r>
            <a:endParaRPr lang="ru-RU" sz="3600" spc="100" dirty="0">
              <a:solidFill>
                <a:srgbClr val="C00000"/>
              </a:solidFill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4244712" y="3682769"/>
            <a:ext cx="6559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spc="100" dirty="0" smtClean="0">
                <a:solidFill>
                  <a:srgbClr val="C00000"/>
                </a:solidFill>
              </a:rPr>
              <a:t>из</a:t>
            </a:r>
            <a:endParaRPr lang="ru-RU" sz="3600" spc="100" dirty="0">
              <a:solidFill>
                <a:srgbClr val="C00000"/>
              </a:solidFill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4167386" y="4654877"/>
            <a:ext cx="9492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spc="100" dirty="0" smtClean="0">
                <a:solidFill>
                  <a:srgbClr val="C00000"/>
                </a:solidFill>
              </a:rPr>
              <a:t>над</a:t>
            </a:r>
            <a:endParaRPr lang="ru-RU" sz="3600" spc="1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52470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28" grpId="0"/>
      <p:bldP spid="30" grpId="0"/>
      <p:bldP spid="32" grpId="0"/>
      <p:bldP spid="26" grpId="0"/>
      <p:bldP spid="48" grpId="0" animBg="1"/>
      <p:bldP spid="55" grpId="0"/>
      <p:bldP spid="37" grpId="0"/>
      <p:bldP spid="56" grpId="0"/>
      <p:bldP spid="5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InfoUrok.ru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483768" y="128535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3600" b="1" dirty="0">
                <a:solidFill>
                  <a:srgbClr val="00B050"/>
                </a:solidFill>
              </a:rPr>
              <a:t>Распределите слова </a:t>
            </a:r>
            <a:br>
              <a:rPr lang="ru-RU" sz="3600" b="1" dirty="0">
                <a:solidFill>
                  <a:srgbClr val="00B050"/>
                </a:solidFill>
              </a:rPr>
            </a:br>
            <a:r>
              <a:rPr lang="ru-RU" sz="3600" b="1" dirty="0">
                <a:solidFill>
                  <a:srgbClr val="00B050"/>
                </a:solidFill>
              </a:rPr>
              <a:t>в два столбика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848898" y="1988840"/>
            <a:ext cx="7668852" cy="26530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ru-RU" sz="3200" i="1" dirty="0"/>
              <a:t>(За)горой</a:t>
            </a:r>
            <a:r>
              <a:rPr lang="ru-RU" sz="3200" i="1" dirty="0" smtClean="0"/>
              <a:t>,  </a:t>
            </a:r>
            <a:r>
              <a:rPr lang="ru-RU" sz="3200" i="1" dirty="0"/>
              <a:t>(с)крыши</a:t>
            </a:r>
            <a:r>
              <a:rPr lang="ru-RU" sz="3200" i="1" dirty="0" smtClean="0"/>
              <a:t>,  </a:t>
            </a:r>
            <a:r>
              <a:rPr lang="ru-RU" sz="3200" i="1" dirty="0"/>
              <a:t>(на)резать, (под)сосной, </a:t>
            </a:r>
            <a:r>
              <a:rPr lang="ru-RU" sz="3200" i="1" dirty="0" smtClean="0"/>
              <a:t> (</a:t>
            </a:r>
            <a:r>
              <a:rPr lang="ru-RU" sz="3200" i="1" dirty="0"/>
              <a:t>за)бежать, </a:t>
            </a:r>
            <a:r>
              <a:rPr lang="ru-RU" sz="3200" i="1" dirty="0" smtClean="0"/>
              <a:t> (</a:t>
            </a:r>
            <a:r>
              <a:rPr lang="ru-RU" sz="3200" i="1" dirty="0"/>
              <a:t>на)конверте, (в)дом, </a:t>
            </a:r>
            <a:r>
              <a:rPr lang="ru-RU" sz="3200" i="1" dirty="0" smtClean="0"/>
              <a:t> (</a:t>
            </a:r>
            <a:r>
              <a:rPr lang="ru-RU" sz="3200" i="1" dirty="0"/>
              <a:t>над)рекой, </a:t>
            </a:r>
            <a:r>
              <a:rPr lang="ru-RU" sz="3200" i="1" dirty="0" smtClean="0"/>
              <a:t> (</a:t>
            </a:r>
            <a:r>
              <a:rPr lang="ru-RU" sz="3200" i="1" dirty="0"/>
              <a:t>с)вернула</a:t>
            </a:r>
            <a:r>
              <a:rPr lang="ru-RU" sz="3200" i="1" dirty="0" smtClean="0"/>
              <a:t>,  </a:t>
            </a:r>
            <a:r>
              <a:rPr lang="ru-RU" sz="3200" i="1" dirty="0"/>
              <a:t>(в)летел, (под)бежал, </a:t>
            </a:r>
            <a:r>
              <a:rPr lang="ru-RU" sz="3200" i="1" dirty="0" smtClean="0"/>
              <a:t> (</a:t>
            </a:r>
            <a:r>
              <a:rPr lang="ru-RU" sz="3200" i="1" dirty="0"/>
              <a:t>над)резал.</a:t>
            </a:r>
          </a:p>
        </p:txBody>
      </p:sp>
    </p:spTree>
    <p:extLst>
      <p:ext uri="{BB962C8B-B14F-4D97-AF65-F5344CB8AC3E}">
        <p14:creationId xmlns:p14="http://schemas.microsoft.com/office/powerpoint/2010/main" xmlns="" val="1226848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InfoUrok.ru</a:t>
            </a:r>
            <a:endParaRPr lang="ru-RU" dirty="0"/>
          </a:p>
        </p:txBody>
      </p:sp>
      <p:sp>
        <p:nvSpPr>
          <p:cNvPr id="4" name="Rectangle 3"/>
          <p:cNvSpPr txBox="1">
            <a:spLocks/>
          </p:cNvSpPr>
          <p:nvPr/>
        </p:nvSpPr>
        <p:spPr>
          <a:xfrm>
            <a:off x="1435608" y="1435100"/>
            <a:ext cx="7096832" cy="480060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indent="-609600">
              <a:lnSpc>
                <a:spcPct val="90000"/>
              </a:lnSpc>
              <a:buFont typeface="Wingdings 2" pitchFamily="18" charset="2"/>
              <a:buAutoNum type="arabicPeriod"/>
            </a:pPr>
            <a:endParaRPr lang="ru-RU" sz="2400" dirty="0" smtClean="0">
              <a:solidFill>
                <a:srgbClr val="002060"/>
              </a:solidFill>
            </a:endParaRPr>
          </a:p>
          <a:p>
            <a:pPr marL="0" indent="0">
              <a:lnSpc>
                <a:spcPct val="90000"/>
              </a:lnSpc>
              <a:buFont typeface="Arial" pitchFamily="34" charset="0"/>
              <a:buNone/>
              <a:tabLst>
                <a:tab pos="4127500" algn="l"/>
              </a:tabLst>
            </a:pPr>
            <a:r>
              <a:rPr lang="ru-RU" sz="3600" b="1" i="1" dirty="0">
                <a:solidFill>
                  <a:srgbClr val="C00000"/>
                </a:solidFill>
              </a:rPr>
              <a:t>п</a:t>
            </a:r>
            <a:r>
              <a:rPr lang="ru-RU" sz="3600" b="1" i="1" dirty="0" smtClean="0">
                <a:solidFill>
                  <a:srgbClr val="C00000"/>
                </a:solidFill>
              </a:rPr>
              <a:t>о</a:t>
            </a:r>
            <a:r>
              <a:rPr lang="ru-RU" sz="3600" b="1" i="1" dirty="0" smtClean="0">
                <a:solidFill>
                  <a:srgbClr val="002060"/>
                </a:solidFill>
              </a:rPr>
              <a:t>скакал                   </a:t>
            </a:r>
            <a:r>
              <a:rPr lang="ru-RU" sz="3600" b="1" i="1" dirty="0" smtClean="0">
                <a:solidFill>
                  <a:srgbClr val="C00000"/>
                </a:solidFill>
              </a:rPr>
              <a:t>по</a:t>
            </a:r>
            <a:r>
              <a:rPr lang="ru-RU" sz="3600" b="1" i="1" dirty="0" smtClean="0">
                <a:solidFill>
                  <a:srgbClr val="002060"/>
                </a:solidFill>
              </a:rPr>
              <a:t> </a:t>
            </a:r>
            <a:r>
              <a:rPr lang="en-US" sz="3600" b="1" i="1" dirty="0" smtClean="0">
                <a:solidFill>
                  <a:srgbClr val="002060"/>
                </a:solidFill>
              </a:rPr>
              <a:t> </a:t>
            </a:r>
            <a:r>
              <a:rPr lang="ru-RU" sz="3600" b="1" i="1" dirty="0" smtClean="0">
                <a:solidFill>
                  <a:srgbClr val="002060"/>
                </a:solidFill>
              </a:rPr>
              <a:t>полю</a:t>
            </a:r>
          </a:p>
          <a:p>
            <a:pPr marL="0" indent="0">
              <a:lnSpc>
                <a:spcPct val="90000"/>
              </a:lnSpc>
              <a:buFont typeface="Arial" pitchFamily="34" charset="0"/>
              <a:buNone/>
            </a:pPr>
            <a:r>
              <a:rPr lang="ru-RU" sz="3600" b="1" i="1" dirty="0" smtClean="0">
                <a:solidFill>
                  <a:srgbClr val="C00000"/>
                </a:solidFill>
              </a:rPr>
              <a:t>про</a:t>
            </a:r>
            <a:r>
              <a:rPr lang="ru-RU" sz="3600" b="1" i="1" dirty="0" smtClean="0">
                <a:solidFill>
                  <a:srgbClr val="002060"/>
                </a:solidFill>
              </a:rPr>
              <a:t>читал                 </a:t>
            </a:r>
            <a:r>
              <a:rPr lang="ru-RU" sz="3600" b="1" i="1" dirty="0" smtClean="0">
                <a:solidFill>
                  <a:srgbClr val="C00000"/>
                </a:solidFill>
              </a:rPr>
              <a:t>про </a:t>
            </a:r>
            <a:r>
              <a:rPr lang="en-US" sz="3600" b="1" i="1" dirty="0" smtClean="0">
                <a:solidFill>
                  <a:srgbClr val="C00000"/>
                </a:solidFill>
              </a:rPr>
              <a:t> </a:t>
            </a:r>
            <a:r>
              <a:rPr lang="ru-RU" sz="3600" b="1" i="1" dirty="0" smtClean="0">
                <a:solidFill>
                  <a:srgbClr val="002060"/>
                </a:solidFill>
              </a:rPr>
              <a:t>зверей</a:t>
            </a:r>
          </a:p>
          <a:p>
            <a:pPr marL="0" indent="0">
              <a:lnSpc>
                <a:spcPct val="90000"/>
              </a:lnSpc>
              <a:buFont typeface="Arial" pitchFamily="34" charset="0"/>
              <a:buNone/>
            </a:pPr>
            <a:r>
              <a:rPr lang="ru-RU" sz="3600" b="1" i="1" dirty="0" smtClean="0">
                <a:solidFill>
                  <a:srgbClr val="C00000"/>
                </a:solidFill>
              </a:rPr>
              <a:t>до</a:t>
            </a:r>
            <a:r>
              <a:rPr lang="ru-RU" sz="3600" b="1" i="1" dirty="0" smtClean="0">
                <a:solidFill>
                  <a:srgbClr val="002060"/>
                </a:solidFill>
              </a:rPr>
              <a:t>вез                          </a:t>
            </a:r>
            <a:r>
              <a:rPr lang="ru-RU" sz="3600" b="1" i="1" dirty="0" smtClean="0">
                <a:solidFill>
                  <a:srgbClr val="C00000"/>
                </a:solidFill>
              </a:rPr>
              <a:t>до</a:t>
            </a:r>
            <a:r>
              <a:rPr lang="ru-RU" sz="3600" b="1" i="1" dirty="0" smtClean="0">
                <a:solidFill>
                  <a:srgbClr val="002060"/>
                </a:solidFill>
              </a:rPr>
              <a:t> </a:t>
            </a:r>
            <a:r>
              <a:rPr lang="en-US" sz="3600" b="1" i="1" dirty="0" smtClean="0">
                <a:solidFill>
                  <a:srgbClr val="002060"/>
                </a:solidFill>
              </a:rPr>
              <a:t> </a:t>
            </a:r>
            <a:r>
              <a:rPr lang="ru-RU" sz="3600" b="1" i="1" dirty="0" smtClean="0">
                <a:solidFill>
                  <a:srgbClr val="002060"/>
                </a:solidFill>
              </a:rPr>
              <a:t>дома</a:t>
            </a:r>
          </a:p>
          <a:p>
            <a:pPr marL="0" indent="0">
              <a:lnSpc>
                <a:spcPct val="90000"/>
              </a:lnSpc>
              <a:buFont typeface="Arial" pitchFamily="34" charset="0"/>
              <a:buNone/>
            </a:pPr>
            <a:r>
              <a:rPr lang="ru-RU" sz="3600" b="1" i="1" dirty="0" smtClean="0">
                <a:solidFill>
                  <a:srgbClr val="C00000"/>
                </a:solidFill>
              </a:rPr>
              <a:t>у</a:t>
            </a:r>
            <a:r>
              <a:rPr lang="ru-RU" sz="3600" b="1" i="1" dirty="0" smtClean="0">
                <a:solidFill>
                  <a:srgbClr val="002060"/>
                </a:solidFill>
              </a:rPr>
              <a:t>знал                          </a:t>
            </a:r>
            <a:r>
              <a:rPr lang="ru-RU" sz="3600" b="1" i="1" dirty="0" smtClean="0">
                <a:solidFill>
                  <a:srgbClr val="C00000"/>
                </a:solidFill>
              </a:rPr>
              <a:t>у</a:t>
            </a:r>
            <a:r>
              <a:rPr lang="ru-RU" sz="3600" b="1" i="1" dirty="0" smtClean="0">
                <a:solidFill>
                  <a:srgbClr val="002060"/>
                </a:solidFill>
              </a:rPr>
              <a:t> </a:t>
            </a:r>
            <a:r>
              <a:rPr lang="en-US" sz="3600" b="1" i="1" dirty="0" smtClean="0">
                <a:solidFill>
                  <a:srgbClr val="002060"/>
                </a:solidFill>
              </a:rPr>
              <a:t> </a:t>
            </a:r>
            <a:r>
              <a:rPr lang="ru-RU" sz="3600" b="1" i="1" dirty="0" smtClean="0">
                <a:solidFill>
                  <a:srgbClr val="002060"/>
                </a:solidFill>
              </a:rPr>
              <a:t>друзей</a:t>
            </a:r>
          </a:p>
          <a:p>
            <a:pPr marL="0" indent="0">
              <a:lnSpc>
                <a:spcPct val="90000"/>
              </a:lnSpc>
              <a:buFont typeface="Arial" pitchFamily="34" charset="0"/>
              <a:buNone/>
            </a:pPr>
            <a:r>
              <a:rPr lang="ru-RU" sz="3600" b="1" i="1" dirty="0" smtClean="0">
                <a:solidFill>
                  <a:srgbClr val="C00000"/>
                </a:solidFill>
              </a:rPr>
              <a:t>от</a:t>
            </a:r>
            <a:r>
              <a:rPr lang="ru-RU" sz="3600" b="1" i="1" dirty="0" smtClean="0">
                <a:solidFill>
                  <a:srgbClr val="002060"/>
                </a:solidFill>
              </a:rPr>
              <a:t>ъехал                    </a:t>
            </a:r>
            <a:r>
              <a:rPr lang="ru-RU" sz="3600" b="1" i="1" dirty="0" smtClean="0">
                <a:solidFill>
                  <a:srgbClr val="C00000"/>
                </a:solidFill>
              </a:rPr>
              <a:t>от</a:t>
            </a:r>
            <a:r>
              <a:rPr lang="ru-RU" sz="3600" b="1" i="1" dirty="0" smtClean="0">
                <a:solidFill>
                  <a:srgbClr val="002060"/>
                </a:solidFill>
              </a:rPr>
              <a:t> </a:t>
            </a:r>
            <a:r>
              <a:rPr lang="en-US" sz="3600" b="1" i="1" dirty="0" smtClean="0">
                <a:solidFill>
                  <a:srgbClr val="002060"/>
                </a:solidFill>
              </a:rPr>
              <a:t> </a:t>
            </a:r>
            <a:r>
              <a:rPr lang="ru-RU" sz="3600" b="1" i="1" dirty="0" smtClean="0">
                <a:solidFill>
                  <a:srgbClr val="002060"/>
                </a:solidFill>
              </a:rPr>
              <a:t>станции</a:t>
            </a:r>
          </a:p>
          <a:p>
            <a:pPr marL="0" indent="0">
              <a:lnSpc>
                <a:spcPct val="90000"/>
              </a:lnSpc>
              <a:buFont typeface="Arial" pitchFamily="34" charset="0"/>
              <a:buNone/>
            </a:pPr>
            <a:r>
              <a:rPr lang="ru-RU" sz="3600" b="1" i="1" dirty="0" smtClean="0">
                <a:solidFill>
                  <a:srgbClr val="C00000"/>
                </a:solidFill>
              </a:rPr>
              <a:t>с</a:t>
            </a:r>
            <a:r>
              <a:rPr lang="ru-RU" sz="3600" b="1" i="1" dirty="0" smtClean="0">
                <a:solidFill>
                  <a:srgbClr val="002060"/>
                </a:solidFill>
              </a:rPr>
              <a:t>бежал                       </a:t>
            </a:r>
            <a:r>
              <a:rPr lang="ru-RU" sz="3600" b="1" i="1" dirty="0" smtClean="0">
                <a:solidFill>
                  <a:srgbClr val="C00000"/>
                </a:solidFill>
              </a:rPr>
              <a:t>с</a:t>
            </a:r>
            <a:r>
              <a:rPr lang="en-US" sz="3600" b="1" i="1" dirty="0" smtClean="0">
                <a:solidFill>
                  <a:srgbClr val="C00000"/>
                </a:solidFill>
              </a:rPr>
              <a:t> </a:t>
            </a:r>
            <a:r>
              <a:rPr lang="ru-RU" sz="3600" b="1" i="1" dirty="0" smtClean="0">
                <a:solidFill>
                  <a:srgbClr val="002060"/>
                </a:solidFill>
              </a:rPr>
              <a:t> горки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627784" y="404664"/>
            <a:ext cx="411484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>
                <a:solidFill>
                  <a:srgbClr val="00B050"/>
                </a:solidFill>
              </a:rPr>
              <a:t> Сравните слова</a:t>
            </a:r>
            <a:endParaRPr lang="ru-RU" sz="44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96235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InfoUrok.ru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167808" y="404664"/>
            <a:ext cx="530068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</a:rPr>
              <a:t>Приставка и предлог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636717" y="3766515"/>
            <a:ext cx="3062181" cy="2778243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185910" y="1752780"/>
            <a:ext cx="7958090" cy="20128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ru-RU" sz="3200" b="1" i="1" dirty="0"/>
              <a:t>Что такое приставка?</a:t>
            </a:r>
          </a:p>
          <a:p>
            <a:pPr>
              <a:lnSpc>
                <a:spcPct val="130000"/>
              </a:lnSpc>
            </a:pPr>
            <a:r>
              <a:rPr lang="ru-RU" sz="3200" b="1" i="1" dirty="0"/>
              <a:t>Что такое предлог?</a:t>
            </a:r>
          </a:p>
          <a:p>
            <a:pPr>
              <a:lnSpc>
                <a:spcPct val="130000"/>
              </a:lnSpc>
            </a:pPr>
            <a:r>
              <a:rPr lang="ru-RU" sz="3200" b="1" i="1" dirty="0"/>
              <a:t>Как отличить приставку от предлога?</a:t>
            </a:r>
          </a:p>
        </p:txBody>
      </p:sp>
    </p:spTree>
    <p:extLst>
      <p:ext uri="{BB962C8B-B14F-4D97-AF65-F5344CB8AC3E}">
        <p14:creationId xmlns:p14="http://schemas.microsoft.com/office/powerpoint/2010/main" xmlns="" val="3089340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ятно 2 46"/>
          <p:cNvSpPr/>
          <p:nvPr/>
        </p:nvSpPr>
        <p:spPr>
          <a:xfrm rot="1691247">
            <a:off x="1303842" y="527545"/>
            <a:ext cx="6875459" cy="6334250"/>
          </a:xfrm>
          <a:custGeom>
            <a:avLst/>
            <a:gdLst>
              <a:gd name="connsiteX0" fmla="*/ 11462 w 21600"/>
              <a:gd name="connsiteY0" fmla="*/ 4342 h 21600"/>
              <a:gd name="connsiteX1" fmla="*/ 14790 w 21600"/>
              <a:gd name="connsiteY1" fmla="*/ 0 h 21600"/>
              <a:gd name="connsiteX2" fmla="*/ 14525 w 21600"/>
              <a:gd name="connsiteY2" fmla="*/ 5777 h 21600"/>
              <a:gd name="connsiteX3" fmla="*/ 18007 w 21600"/>
              <a:gd name="connsiteY3" fmla="*/ 3172 h 21600"/>
              <a:gd name="connsiteX4" fmla="*/ 16380 w 21600"/>
              <a:gd name="connsiteY4" fmla="*/ 6532 h 21600"/>
              <a:gd name="connsiteX5" fmla="*/ 21600 w 21600"/>
              <a:gd name="connsiteY5" fmla="*/ 6645 h 21600"/>
              <a:gd name="connsiteX6" fmla="*/ 16985 w 21600"/>
              <a:gd name="connsiteY6" fmla="*/ 9402 h 21600"/>
              <a:gd name="connsiteX7" fmla="*/ 18270 w 21600"/>
              <a:gd name="connsiteY7" fmla="*/ 11290 h 21600"/>
              <a:gd name="connsiteX8" fmla="*/ 16380 w 21600"/>
              <a:gd name="connsiteY8" fmla="*/ 12310 h 21600"/>
              <a:gd name="connsiteX9" fmla="*/ 18877 w 21600"/>
              <a:gd name="connsiteY9" fmla="*/ 15632 h 21600"/>
              <a:gd name="connsiteX10" fmla="*/ 14640 w 21600"/>
              <a:gd name="connsiteY10" fmla="*/ 14350 h 21600"/>
              <a:gd name="connsiteX11" fmla="*/ 14942 w 21600"/>
              <a:gd name="connsiteY11" fmla="*/ 17370 h 21600"/>
              <a:gd name="connsiteX12" fmla="*/ 12180 w 21600"/>
              <a:gd name="connsiteY12" fmla="*/ 15935 h 21600"/>
              <a:gd name="connsiteX13" fmla="*/ 11612 w 21600"/>
              <a:gd name="connsiteY13" fmla="*/ 18842 h 21600"/>
              <a:gd name="connsiteX14" fmla="*/ 9872 w 21600"/>
              <a:gd name="connsiteY14" fmla="*/ 17370 h 21600"/>
              <a:gd name="connsiteX15" fmla="*/ 8700 w 21600"/>
              <a:gd name="connsiteY15" fmla="*/ 19712 h 21600"/>
              <a:gd name="connsiteX16" fmla="*/ 7527 w 21600"/>
              <a:gd name="connsiteY16" fmla="*/ 18125 h 21600"/>
              <a:gd name="connsiteX17" fmla="*/ 4917 w 21600"/>
              <a:gd name="connsiteY17" fmla="*/ 21600 h 21600"/>
              <a:gd name="connsiteX18" fmla="*/ 4805 w 21600"/>
              <a:gd name="connsiteY18" fmla="*/ 18240 h 21600"/>
              <a:gd name="connsiteX19" fmla="*/ 1285 w 21600"/>
              <a:gd name="connsiteY19" fmla="*/ 17825 h 21600"/>
              <a:gd name="connsiteX20" fmla="*/ 3330 w 21600"/>
              <a:gd name="connsiteY20" fmla="*/ 15370 h 21600"/>
              <a:gd name="connsiteX21" fmla="*/ 0 w 21600"/>
              <a:gd name="connsiteY21" fmla="*/ 12877 h 21600"/>
              <a:gd name="connsiteX22" fmla="*/ 3935 w 21600"/>
              <a:gd name="connsiteY22" fmla="*/ 11592 h 21600"/>
              <a:gd name="connsiteX23" fmla="*/ 1172 w 21600"/>
              <a:gd name="connsiteY23" fmla="*/ 8270 h 21600"/>
              <a:gd name="connsiteX24" fmla="*/ 5372 w 21600"/>
              <a:gd name="connsiteY24" fmla="*/ 7817 h 21600"/>
              <a:gd name="connsiteX25" fmla="*/ 4502 w 21600"/>
              <a:gd name="connsiteY25" fmla="*/ 3625 h 21600"/>
              <a:gd name="connsiteX26" fmla="*/ 8550 w 21600"/>
              <a:gd name="connsiteY26" fmla="*/ 6382 h 21600"/>
              <a:gd name="connsiteX27" fmla="*/ 9722 w 21600"/>
              <a:gd name="connsiteY27" fmla="*/ 1887 h 21600"/>
              <a:gd name="connsiteX28" fmla="*/ 11462 w 21600"/>
              <a:gd name="connsiteY28" fmla="*/ 4342 h 21600"/>
              <a:gd name="connsiteX0" fmla="*/ 11462 w 21600"/>
              <a:gd name="connsiteY0" fmla="*/ 6073 h 23331"/>
              <a:gd name="connsiteX1" fmla="*/ 14790 w 21600"/>
              <a:gd name="connsiteY1" fmla="*/ 1731 h 23331"/>
              <a:gd name="connsiteX2" fmla="*/ 14525 w 21600"/>
              <a:gd name="connsiteY2" fmla="*/ 7508 h 23331"/>
              <a:gd name="connsiteX3" fmla="*/ 18007 w 21600"/>
              <a:gd name="connsiteY3" fmla="*/ 4903 h 23331"/>
              <a:gd name="connsiteX4" fmla="*/ 16380 w 21600"/>
              <a:gd name="connsiteY4" fmla="*/ 8263 h 23331"/>
              <a:gd name="connsiteX5" fmla="*/ 21600 w 21600"/>
              <a:gd name="connsiteY5" fmla="*/ 8376 h 23331"/>
              <a:gd name="connsiteX6" fmla="*/ 16985 w 21600"/>
              <a:gd name="connsiteY6" fmla="*/ 11133 h 23331"/>
              <a:gd name="connsiteX7" fmla="*/ 18270 w 21600"/>
              <a:gd name="connsiteY7" fmla="*/ 13021 h 23331"/>
              <a:gd name="connsiteX8" fmla="*/ 16380 w 21600"/>
              <a:gd name="connsiteY8" fmla="*/ 14041 h 23331"/>
              <a:gd name="connsiteX9" fmla="*/ 18877 w 21600"/>
              <a:gd name="connsiteY9" fmla="*/ 17363 h 23331"/>
              <a:gd name="connsiteX10" fmla="*/ 14640 w 21600"/>
              <a:gd name="connsiteY10" fmla="*/ 16081 h 23331"/>
              <a:gd name="connsiteX11" fmla="*/ 14942 w 21600"/>
              <a:gd name="connsiteY11" fmla="*/ 19101 h 23331"/>
              <a:gd name="connsiteX12" fmla="*/ 12180 w 21600"/>
              <a:gd name="connsiteY12" fmla="*/ 17666 h 23331"/>
              <a:gd name="connsiteX13" fmla="*/ 11612 w 21600"/>
              <a:gd name="connsiteY13" fmla="*/ 20573 h 23331"/>
              <a:gd name="connsiteX14" fmla="*/ 9872 w 21600"/>
              <a:gd name="connsiteY14" fmla="*/ 19101 h 23331"/>
              <a:gd name="connsiteX15" fmla="*/ 8700 w 21600"/>
              <a:gd name="connsiteY15" fmla="*/ 21443 h 23331"/>
              <a:gd name="connsiteX16" fmla="*/ 7527 w 21600"/>
              <a:gd name="connsiteY16" fmla="*/ 19856 h 23331"/>
              <a:gd name="connsiteX17" fmla="*/ 4917 w 21600"/>
              <a:gd name="connsiteY17" fmla="*/ 23331 h 23331"/>
              <a:gd name="connsiteX18" fmla="*/ 4805 w 21600"/>
              <a:gd name="connsiteY18" fmla="*/ 19971 h 23331"/>
              <a:gd name="connsiteX19" fmla="*/ 1285 w 21600"/>
              <a:gd name="connsiteY19" fmla="*/ 19556 h 23331"/>
              <a:gd name="connsiteX20" fmla="*/ 3330 w 21600"/>
              <a:gd name="connsiteY20" fmla="*/ 17101 h 23331"/>
              <a:gd name="connsiteX21" fmla="*/ 0 w 21600"/>
              <a:gd name="connsiteY21" fmla="*/ 14608 h 23331"/>
              <a:gd name="connsiteX22" fmla="*/ 3935 w 21600"/>
              <a:gd name="connsiteY22" fmla="*/ 13323 h 23331"/>
              <a:gd name="connsiteX23" fmla="*/ 1172 w 21600"/>
              <a:gd name="connsiteY23" fmla="*/ 10001 h 23331"/>
              <a:gd name="connsiteX24" fmla="*/ 5372 w 21600"/>
              <a:gd name="connsiteY24" fmla="*/ 9548 h 23331"/>
              <a:gd name="connsiteX25" fmla="*/ 4502 w 21600"/>
              <a:gd name="connsiteY25" fmla="*/ 5356 h 23331"/>
              <a:gd name="connsiteX26" fmla="*/ 8550 w 21600"/>
              <a:gd name="connsiteY26" fmla="*/ 8113 h 23331"/>
              <a:gd name="connsiteX27" fmla="*/ 9929 w 21600"/>
              <a:gd name="connsiteY27" fmla="*/ 0 h 23331"/>
              <a:gd name="connsiteX28" fmla="*/ 11462 w 21600"/>
              <a:gd name="connsiteY28" fmla="*/ 6073 h 23331"/>
              <a:gd name="connsiteX0" fmla="*/ 11462 w 21600"/>
              <a:gd name="connsiteY0" fmla="*/ 6073 h 23331"/>
              <a:gd name="connsiteX1" fmla="*/ 14790 w 21600"/>
              <a:gd name="connsiteY1" fmla="*/ 1731 h 23331"/>
              <a:gd name="connsiteX2" fmla="*/ 14525 w 21600"/>
              <a:gd name="connsiteY2" fmla="*/ 7508 h 23331"/>
              <a:gd name="connsiteX3" fmla="*/ 18007 w 21600"/>
              <a:gd name="connsiteY3" fmla="*/ 4903 h 23331"/>
              <a:gd name="connsiteX4" fmla="*/ 16380 w 21600"/>
              <a:gd name="connsiteY4" fmla="*/ 8263 h 23331"/>
              <a:gd name="connsiteX5" fmla="*/ 21600 w 21600"/>
              <a:gd name="connsiteY5" fmla="*/ 8376 h 23331"/>
              <a:gd name="connsiteX6" fmla="*/ 16985 w 21600"/>
              <a:gd name="connsiteY6" fmla="*/ 11133 h 23331"/>
              <a:gd name="connsiteX7" fmla="*/ 18270 w 21600"/>
              <a:gd name="connsiteY7" fmla="*/ 13021 h 23331"/>
              <a:gd name="connsiteX8" fmla="*/ 16380 w 21600"/>
              <a:gd name="connsiteY8" fmla="*/ 14041 h 23331"/>
              <a:gd name="connsiteX9" fmla="*/ 18877 w 21600"/>
              <a:gd name="connsiteY9" fmla="*/ 17363 h 23331"/>
              <a:gd name="connsiteX10" fmla="*/ 14640 w 21600"/>
              <a:gd name="connsiteY10" fmla="*/ 16081 h 23331"/>
              <a:gd name="connsiteX11" fmla="*/ 14942 w 21600"/>
              <a:gd name="connsiteY11" fmla="*/ 19101 h 23331"/>
              <a:gd name="connsiteX12" fmla="*/ 12180 w 21600"/>
              <a:gd name="connsiteY12" fmla="*/ 17666 h 23331"/>
              <a:gd name="connsiteX13" fmla="*/ 11612 w 21600"/>
              <a:gd name="connsiteY13" fmla="*/ 20573 h 23331"/>
              <a:gd name="connsiteX14" fmla="*/ 9872 w 21600"/>
              <a:gd name="connsiteY14" fmla="*/ 19101 h 23331"/>
              <a:gd name="connsiteX15" fmla="*/ 8700 w 21600"/>
              <a:gd name="connsiteY15" fmla="*/ 21443 h 23331"/>
              <a:gd name="connsiteX16" fmla="*/ 7527 w 21600"/>
              <a:gd name="connsiteY16" fmla="*/ 19856 h 23331"/>
              <a:gd name="connsiteX17" fmla="*/ 4917 w 21600"/>
              <a:gd name="connsiteY17" fmla="*/ 23331 h 23331"/>
              <a:gd name="connsiteX18" fmla="*/ 4805 w 21600"/>
              <a:gd name="connsiteY18" fmla="*/ 19971 h 23331"/>
              <a:gd name="connsiteX19" fmla="*/ 1285 w 21600"/>
              <a:gd name="connsiteY19" fmla="*/ 19556 h 23331"/>
              <a:gd name="connsiteX20" fmla="*/ 3330 w 21600"/>
              <a:gd name="connsiteY20" fmla="*/ 17101 h 23331"/>
              <a:gd name="connsiteX21" fmla="*/ 0 w 21600"/>
              <a:gd name="connsiteY21" fmla="*/ 14608 h 23331"/>
              <a:gd name="connsiteX22" fmla="*/ 3935 w 21600"/>
              <a:gd name="connsiteY22" fmla="*/ 13323 h 23331"/>
              <a:gd name="connsiteX23" fmla="*/ 1172 w 21600"/>
              <a:gd name="connsiteY23" fmla="*/ 10001 h 23331"/>
              <a:gd name="connsiteX24" fmla="*/ 5372 w 21600"/>
              <a:gd name="connsiteY24" fmla="*/ 9548 h 23331"/>
              <a:gd name="connsiteX25" fmla="*/ 3337 w 21600"/>
              <a:gd name="connsiteY25" fmla="*/ 3106 h 23331"/>
              <a:gd name="connsiteX26" fmla="*/ 8550 w 21600"/>
              <a:gd name="connsiteY26" fmla="*/ 8113 h 23331"/>
              <a:gd name="connsiteX27" fmla="*/ 9929 w 21600"/>
              <a:gd name="connsiteY27" fmla="*/ 0 h 23331"/>
              <a:gd name="connsiteX28" fmla="*/ 11462 w 21600"/>
              <a:gd name="connsiteY28" fmla="*/ 6073 h 23331"/>
              <a:gd name="connsiteX0" fmla="*/ 11462 w 21600"/>
              <a:gd name="connsiteY0" fmla="*/ 6073 h 29093"/>
              <a:gd name="connsiteX1" fmla="*/ 14790 w 21600"/>
              <a:gd name="connsiteY1" fmla="*/ 1731 h 29093"/>
              <a:gd name="connsiteX2" fmla="*/ 14525 w 21600"/>
              <a:gd name="connsiteY2" fmla="*/ 7508 h 29093"/>
              <a:gd name="connsiteX3" fmla="*/ 18007 w 21600"/>
              <a:gd name="connsiteY3" fmla="*/ 4903 h 29093"/>
              <a:gd name="connsiteX4" fmla="*/ 16380 w 21600"/>
              <a:gd name="connsiteY4" fmla="*/ 8263 h 29093"/>
              <a:gd name="connsiteX5" fmla="*/ 21600 w 21600"/>
              <a:gd name="connsiteY5" fmla="*/ 8376 h 29093"/>
              <a:gd name="connsiteX6" fmla="*/ 16985 w 21600"/>
              <a:gd name="connsiteY6" fmla="*/ 11133 h 29093"/>
              <a:gd name="connsiteX7" fmla="*/ 18270 w 21600"/>
              <a:gd name="connsiteY7" fmla="*/ 13021 h 29093"/>
              <a:gd name="connsiteX8" fmla="*/ 16380 w 21600"/>
              <a:gd name="connsiteY8" fmla="*/ 14041 h 29093"/>
              <a:gd name="connsiteX9" fmla="*/ 18877 w 21600"/>
              <a:gd name="connsiteY9" fmla="*/ 17363 h 29093"/>
              <a:gd name="connsiteX10" fmla="*/ 14640 w 21600"/>
              <a:gd name="connsiteY10" fmla="*/ 16081 h 29093"/>
              <a:gd name="connsiteX11" fmla="*/ 14942 w 21600"/>
              <a:gd name="connsiteY11" fmla="*/ 19101 h 29093"/>
              <a:gd name="connsiteX12" fmla="*/ 12180 w 21600"/>
              <a:gd name="connsiteY12" fmla="*/ 17666 h 29093"/>
              <a:gd name="connsiteX13" fmla="*/ 11612 w 21600"/>
              <a:gd name="connsiteY13" fmla="*/ 20573 h 29093"/>
              <a:gd name="connsiteX14" fmla="*/ 9872 w 21600"/>
              <a:gd name="connsiteY14" fmla="*/ 19101 h 29093"/>
              <a:gd name="connsiteX15" fmla="*/ 8700 w 21600"/>
              <a:gd name="connsiteY15" fmla="*/ 21443 h 29093"/>
              <a:gd name="connsiteX16" fmla="*/ 7527 w 21600"/>
              <a:gd name="connsiteY16" fmla="*/ 19856 h 29093"/>
              <a:gd name="connsiteX17" fmla="*/ 2855 w 21600"/>
              <a:gd name="connsiteY17" fmla="*/ 29093 h 29093"/>
              <a:gd name="connsiteX18" fmla="*/ 4805 w 21600"/>
              <a:gd name="connsiteY18" fmla="*/ 19971 h 29093"/>
              <a:gd name="connsiteX19" fmla="*/ 1285 w 21600"/>
              <a:gd name="connsiteY19" fmla="*/ 19556 h 29093"/>
              <a:gd name="connsiteX20" fmla="*/ 3330 w 21600"/>
              <a:gd name="connsiteY20" fmla="*/ 17101 h 29093"/>
              <a:gd name="connsiteX21" fmla="*/ 0 w 21600"/>
              <a:gd name="connsiteY21" fmla="*/ 14608 h 29093"/>
              <a:gd name="connsiteX22" fmla="*/ 3935 w 21600"/>
              <a:gd name="connsiteY22" fmla="*/ 13323 h 29093"/>
              <a:gd name="connsiteX23" fmla="*/ 1172 w 21600"/>
              <a:gd name="connsiteY23" fmla="*/ 10001 h 29093"/>
              <a:gd name="connsiteX24" fmla="*/ 5372 w 21600"/>
              <a:gd name="connsiteY24" fmla="*/ 9548 h 29093"/>
              <a:gd name="connsiteX25" fmla="*/ 3337 w 21600"/>
              <a:gd name="connsiteY25" fmla="*/ 3106 h 29093"/>
              <a:gd name="connsiteX26" fmla="*/ 8550 w 21600"/>
              <a:gd name="connsiteY26" fmla="*/ 8113 h 29093"/>
              <a:gd name="connsiteX27" fmla="*/ 9929 w 21600"/>
              <a:gd name="connsiteY27" fmla="*/ 0 h 29093"/>
              <a:gd name="connsiteX28" fmla="*/ 11462 w 21600"/>
              <a:gd name="connsiteY28" fmla="*/ 6073 h 29093"/>
              <a:gd name="connsiteX0" fmla="*/ 11462 w 21600"/>
              <a:gd name="connsiteY0" fmla="*/ 6073 h 29093"/>
              <a:gd name="connsiteX1" fmla="*/ 14790 w 21600"/>
              <a:gd name="connsiteY1" fmla="*/ 1731 h 29093"/>
              <a:gd name="connsiteX2" fmla="*/ 14525 w 21600"/>
              <a:gd name="connsiteY2" fmla="*/ 7508 h 29093"/>
              <a:gd name="connsiteX3" fmla="*/ 18007 w 21600"/>
              <a:gd name="connsiteY3" fmla="*/ 4903 h 29093"/>
              <a:gd name="connsiteX4" fmla="*/ 16380 w 21600"/>
              <a:gd name="connsiteY4" fmla="*/ 8263 h 29093"/>
              <a:gd name="connsiteX5" fmla="*/ 21600 w 21600"/>
              <a:gd name="connsiteY5" fmla="*/ 8376 h 29093"/>
              <a:gd name="connsiteX6" fmla="*/ 16985 w 21600"/>
              <a:gd name="connsiteY6" fmla="*/ 11133 h 29093"/>
              <a:gd name="connsiteX7" fmla="*/ 18270 w 21600"/>
              <a:gd name="connsiteY7" fmla="*/ 13021 h 29093"/>
              <a:gd name="connsiteX8" fmla="*/ 16380 w 21600"/>
              <a:gd name="connsiteY8" fmla="*/ 14041 h 29093"/>
              <a:gd name="connsiteX9" fmla="*/ 18877 w 21600"/>
              <a:gd name="connsiteY9" fmla="*/ 17363 h 29093"/>
              <a:gd name="connsiteX10" fmla="*/ 14640 w 21600"/>
              <a:gd name="connsiteY10" fmla="*/ 16081 h 29093"/>
              <a:gd name="connsiteX11" fmla="*/ 14942 w 21600"/>
              <a:gd name="connsiteY11" fmla="*/ 19101 h 29093"/>
              <a:gd name="connsiteX12" fmla="*/ 12180 w 21600"/>
              <a:gd name="connsiteY12" fmla="*/ 17666 h 29093"/>
              <a:gd name="connsiteX13" fmla="*/ 11612 w 21600"/>
              <a:gd name="connsiteY13" fmla="*/ 20573 h 29093"/>
              <a:gd name="connsiteX14" fmla="*/ 9872 w 21600"/>
              <a:gd name="connsiteY14" fmla="*/ 19101 h 29093"/>
              <a:gd name="connsiteX15" fmla="*/ 9305 w 21600"/>
              <a:gd name="connsiteY15" fmla="*/ 27513 h 29093"/>
              <a:gd name="connsiteX16" fmla="*/ 7527 w 21600"/>
              <a:gd name="connsiteY16" fmla="*/ 19856 h 29093"/>
              <a:gd name="connsiteX17" fmla="*/ 2855 w 21600"/>
              <a:gd name="connsiteY17" fmla="*/ 29093 h 29093"/>
              <a:gd name="connsiteX18" fmla="*/ 4805 w 21600"/>
              <a:gd name="connsiteY18" fmla="*/ 19971 h 29093"/>
              <a:gd name="connsiteX19" fmla="*/ 1285 w 21600"/>
              <a:gd name="connsiteY19" fmla="*/ 19556 h 29093"/>
              <a:gd name="connsiteX20" fmla="*/ 3330 w 21600"/>
              <a:gd name="connsiteY20" fmla="*/ 17101 h 29093"/>
              <a:gd name="connsiteX21" fmla="*/ 0 w 21600"/>
              <a:gd name="connsiteY21" fmla="*/ 14608 h 29093"/>
              <a:gd name="connsiteX22" fmla="*/ 3935 w 21600"/>
              <a:gd name="connsiteY22" fmla="*/ 13323 h 29093"/>
              <a:gd name="connsiteX23" fmla="*/ 1172 w 21600"/>
              <a:gd name="connsiteY23" fmla="*/ 10001 h 29093"/>
              <a:gd name="connsiteX24" fmla="*/ 5372 w 21600"/>
              <a:gd name="connsiteY24" fmla="*/ 9548 h 29093"/>
              <a:gd name="connsiteX25" fmla="*/ 3337 w 21600"/>
              <a:gd name="connsiteY25" fmla="*/ 3106 h 29093"/>
              <a:gd name="connsiteX26" fmla="*/ 8550 w 21600"/>
              <a:gd name="connsiteY26" fmla="*/ 8113 h 29093"/>
              <a:gd name="connsiteX27" fmla="*/ 9929 w 21600"/>
              <a:gd name="connsiteY27" fmla="*/ 0 h 29093"/>
              <a:gd name="connsiteX28" fmla="*/ 11462 w 21600"/>
              <a:gd name="connsiteY28" fmla="*/ 6073 h 29093"/>
              <a:gd name="connsiteX0" fmla="*/ 11462 w 21600"/>
              <a:gd name="connsiteY0" fmla="*/ 6073 h 29093"/>
              <a:gd name="connsiteX1" fmla="*/ 14790 w 21600"/>
              <a:gd name="connsiteY1" fmla="*/ 1731 h 29093"/>
              <a:gd name="connsiteX2" fmla="*/ 14525 w 21600"/>
              <a:gd name="connsiteY2" fmla="*/ 7508 h 29093"/>
              <a:gd name="connsiteX3" fmla="*/ 18007 w 21600"/>
              <a:gd name="connsiteY3" fmla="*/ 4903 h 29093"/>
              <a:gd name="connsiteX4" fmla="*/ 16380 w 21600"/>
              <a:gd name="connsiteY4" fmla="*/ 8263 h 29093"/>
              <a:gd name="connsiteX5" fmla="*/ 21600 w 21600"/>
              <a:gd name="connsiteY5" fmla="*/ 8376 h 29093"/>
              <a:gd name="connsiteX6" fmla="*/ 16985 w 21600"/>
              <a:gd name="connsiteY6" fmla="*/ 11133 h 29093"/>
              <a:gd name="connsiteX7" fmla="*/ 18270 w 21600"/>
              <a:gd name="connsiteY7" fmla="*/ 13021 h 29093"/>
              <a:gd name="connsiteX8" fmla="*/ 16380 w 21600"/>
              <a:gd name="connsiteY8" fmla="*/ 14041 h 29093"/>
              <a:gd name="connsiteX9" fmla="*/ 18877 w 21600"/>
              <a:gd name="connsiteY9" fmla="*/ 17363 h 29093"/>
              <a:gd name="connsiteX10" fmla="*/ 14640 w 21600"/>
              <a:gd name="connsiteY10" fmla="*/ 16081 h 29093"/>
              <a:gd name="connsiteX11" fmla="*/ 18443 w 21600"/>
              <a:gd name="connsiteY11" fmla="*/ 23598 h 29093"/>
              <a:gd name="connsiteX12" fmla="*/ 12180 w 21600"/>
              <a:gd name="connsiteY12" fmla="*/ 17666 h 29093"/>
              <a:gd name="connsiteX13" fmla="*/ 11612 w 21600"/>
              <a:gd name="connsiteY13" fmla="*/ 20573 h 29093"/>
              <a:gd name="connsiteX14" fmla="*/ 9872 w 21600"/>
              <a:gd name="connsiteY14" fmla="*/ 19101 h 29093"/>
              <a:gd name="connsiteX15" fmla="*/ 9305 w 21600"/>
              <a:gd name="connsiteY15" fmla="*/ 27513 h 29093"/>
              <a:gd name="connsiteX16" fmla="*/ 7527 w 21600"/>
              <a:gd name="connsiteY16" fmla="*/ 19856 h 29093"/>
              <a:gd name="connsiteX17" fmla="*/ 2855 w 21600"/>
              <a:gd name="connsiteY17" fmla="*/ 29093 h 29093"/>
              <a:gd name="connsiteX18" fmla="*/ 4805 w 21600"/>
              <a:gd name="connsiteY18" fmla="*/ 19971 h 29093"/>
              <a:gd name="connsiteX19" fmla="*/ 1285 w 21600"/>
              <a:gd name="connsiteY19" fmla="*/ 19556 h 29093"/>
              <a:gd name="connsiteX20" fmla="*/ 3330 w 21600"/>
              <a:gd name="connsiteY20" fmla="*/ 17101 h 29093"/>
              <a:gd name="connsiteX21" fmla="*/ 0 w 21600"/>
              <a:gd name="connsiteY21" fmla="*/ 14608 h 29093"/>
              <a:gd name="connsiteX22" fmla="*/ 3935 w 21600"/>
              <a:gd name="connsiteY22" fmla="*/ 13323 h 29093"/>
              <a:gd name="connsiteX23" fmla="*/ 1172 w 21600"/>
              <a:gd name="connsiteY23" fmla="*/ 10001 h 29093"/>
              <a:gd name="connsiteX24" fmla="*/ 5372 w 21600"/>
              <a:gd name="connsiteY24" fmla="*/ 9548 h 29093"/>
              <a:gd name="connsiteX25" fmla="*/ 3337 w 21600"/>
              <a:gd name="connsiteY25" fmla="*/ 3106 h 29093"/>
              <a:gd name="connsiteX26" fmla="*/ 8550 w 21600"/>
              <a:gd name="connsiteY26" fmla="*/ 8113 h 29093"/>
              <a:gd name="connsiteX27" fmla="*/ 9929 w 21600"/>
              <a:gd name="connsiteY27" fmla="*/ 0 h 29093"/>
              <a:gd name="connsiteX28" fmla="*/ 11462 w 21600"/>
              <a:gd name="connsiteY28" fmla="*/ 6073 h 29093"/>
              <a:gd name="connsiteX0" fmla="*/ 11462 w 21600"/>
              <a:gd name="connsiteY0" fmla="*/ 6073 h 29093"/>
              <a:gd name="connsiteX1" fmla="*/ 14790 w 21600"/>
              <a:gd name="connsiteY1" fmla="*/ 1731 h 29093"/>
              <a:gd name="connsiteX2" fmla="*/ 14525 w 21600"/>
              <a:gd name="connsiteY2" fmla="*/ 7508 h 29093"/>
              <a:gd name="connsiteX3" fmla="*/ 18007 w 21600"/>
              <a:gd name="connsiteY3" fmla="*/ 4903 h 29093"/>
              <a:gd name="connsiteX4" fmla="*/ 16380 w 21600"/>
              <a:gd name="connsiteY4" fmla="*/ 8263 h 29093"/>
              <a:gd name="connsiteX5" fmla="*/ 21600 w 21600"/>
              <a:gd name="connsiteY5" fmla="*/ 8376 h 29093"/>
              <a:gd name="connsiteX6" fmla="*/ 16985 w 21600"/>
              <a:gd name="connsiteY6" fmla="*/ 11133 h 29093"/>
              <a:gd name="connsiteX7" fmla="*/ 18270 w 21600"/>
              <a:gd name="connsiteY7" fmla="*/ 13021 h 29093"/>
              <a:gd name="connsiteX8" fmla="*/ 16380 w 21600"/>
              <a:gd name="connsiteY8" fmla="*/ 14041 h 29093"/>
              <a:gd name="connsiteX9" fmla="*/ 18877 w 21600"/>
              <a:gd name="connsiteY9" fmla="*/ 17363 h 29093"/>
              <a:gd name="connsiteX10" fmla="*/ 14640 w 21600"/>
              <a:gd name="connsiteY10" fmla="*/ 16081 h 29093"/>
              <a:gd name="connsiteX11" fmla="*/ 18443 w 21600"/>
              <a:gd name="connsiteY11" fmla="*/ 23598 h 29093"/>
              <a:gd name="connsiteX12" fmla="*/ 12180 w 21600"/>
              <a:gd name="connsiteY12" fmla="*/ 17666 h 29093"/>
              <a:gd name="connsiteX13" fmla="*/ 11612 w 21600"/>
              <a:gd name="connsiteY13" fmla="*/ 20573 h 29093"/>
              <a:gd name="connsiteX14" fmla="*/ 9872 w 21600"/>
              <a:gd name="connsiteY14" fmla="*/ 19101 h 29093"/>
              <a:gd name="connsiteX15" fmla="*/ 8603 w 21600"/>
              <a:gd name="connsiteY15" fmla="*/ 23998 h 29093"/>
              <a:gd name="connsiteX16" fmla="*/ 7527 w 21600"/>
              <a:gd name="connsiteY16" fmla="*/ 19856 h 29093"/>
              <a:gd name="connsiteX17" fmla="*/ 2855 w 21600"/>
              <a:gd name="connsiteY17" fmla="*/ 29093 h 29093"/>
              <a:gd name="connsiteX18" fmla="*/ 4805 w 21600"/>
              <a:gd name="connsiteY18" fmla="*/ 19971 h 29093"/>
              <a:gd name="connsiteX19" fmla="*/ 1285 w 21600"/>
              <a:gd name="connsiteY19" fmla="*/ 19556 h 29093"/>
              <a:gd name="connsiteX20" fmla="*/ 3330 w 21600"/>
              <a:gd name="connsiteY20" fmla="*/ 17101 h 29093"/>
              <a:gd name="connsiteX21" fmla="*/ 0 w 21600"/>
              <a:gd name="connsiteY21" fmla="*/ 14608 h 29093"/>
              <a:gd name="connsiteX22" fmla="*/ 3935 w 21600"/>
              <a:gd name="connsiteY22" fmla="*/ 13323 h 29093"/>
              <a:gd name="connsiteX23" fmla="*/ 1172 w 21600"/>
              <a:gd name="connsiteY23" fmla="*/ 10001 h 29093"/>
              <a:gd name="connsiteX24" fmla="*/ 5372 w 21600"/>
              <a:gd name="connsiteY24" fmla="*/ 9548 h 29093"/>
              <a:gd name="connsiteX25" fmla="*/ 3337 w 21600"/>
              <a:gd name="connsiteY25" fmla="*/ 3106 h 29093"/>
              <a:gd name="connsiteX26" fmla="*/ 8550 w 21600"/>
              <a:gd name="connsiteY26" fmla="*/ 8113 h 29093"/>
              <a:gd name="connsiteX27" fmla="*/ 9929 w 21600"/>
              <a:gd name="connsiteY27" fmla="*/ 0 h 29093"/>
              <a:gd name="connsiteX28" fmla="*/ 11462 w 21600"/>
              <a:gd name="connsiteY28" fmla="*/ 6073 h 29093"/>
              <a:gd name="connsiteX0" fmla="*/ 11462 w 21600"/>
              <a:gd name="connsiteY0" fmla="*/ 6073 h 29093"/>
              <a:gd name="connsiteX1" fmla="*/ 14790 w 21600"/>
              <a:gd name="connsiteY1" fmla="*/ 1731 h 29093"/>
              <a:gd name="connsiteX2" fmla="*/ 14525 w 21600"/>
              <a:gd name="connsiteY2" fmla="*/ 7508 h 29093"/>
              <a:gd name="connsiteX3" fmla="*/ 18007 w 21600"/>
              <a:gd name="connsiteY3" fmla="*/ 4903 h 29093"/>
              <a:gd name="connsiteX4" fmla="*/ 16380 w 21600"/>
              <a:gd name="connsiteY4" fmla="*/ 8263 h 29093"/>
              <a:gd name="connsiteX5" fmla="*/ 21600 w 21600"/>
              <a:gd name="connsiteY5" fmla="*/ 8376 h 29093"/>
              <a:gd name="connsiteX6" fmla="*/ 16985 w 21600"/>
              <a:gd name="connsiteY6" fmla="*/ 11133 h 29093"/>
              <a:gd name="connsiteX7" fmla="*/ 18270 w 21600"/>
              <a:gd name="connsiteY7" fmla="*/ 13021 h 29093"/>
              <a:gd name="connsiteX8" fmla="*/ 16380 w 21600"/>
              <a:gd name="connsiteY8" fmla="*/ 14041 h 29093"/>
              <a:gd name="connsiteX9" fmla="*/ 18877 w 21600"/>
              <a:gd name="connsiteY9" fmla="*/ 17363 h 29093"/>
              <a:gd name="connsiteX10" fmla="*/ 14640 w 21600"/>
              <a:gd name="connsiteY10" fmla="*/ 16081 h 29093"/>
              <a:gd name="connsiteX11" fmla="*/ 18443 w 21600"/>
              <a:gd name="connsiteY11" fmla="*/ 23598 h 29093"/>
              <a:gd name="connsiteX12" fmla="*/ 12180 w 21600"/>
              <a:gd name="connsiteY12" fmla="*/ 17666 h 29093"/>
              <a:gd name="connsiteX13" fmla="*/ 12940 w 21600"/>
              <a:gd name="connsiteY13" fmla="*/ 23813 h 29093"/>
              <a:gd name="connsiteX14" fmla="*/ 9872 w 21600"/>
              <a:gd name="connsiteY14" fmla="*/ 19101 h 29093"/>
              <a:gd name="connsiteX15" fmla="*/ 8603 w 21600"/>
              <a:gd name="connsiteY15" fmla="*/ 23998 h 29093"/>
              <a:gd name="connsiteX16" fmla="*/ 7527 w 21600"/>
              <a:gd name="connsiteY16" fmla="*/ 19856 h 29093"/>
              <a:gd name="connsiteX17" fmla="*/ 2855 w 21600"/>
              <a:gd name="connsiteY17" fmla="*/ 29093 h 29093"/>
              <a:gd name="connsiteX18" fmla="*/ 4805 w 21600"/>
              <a:gd name="connsiteY18" fmla="*/ 19971 h 29093"/>
              <a:gd name="connsiteX19" fmla="*/ 1285 w 21600"/>
              <a:gd name="connsiteY19" fmla="*/ 19556 h 29093"/>
              <a:gd name="connsiteX20" fmla="*/ 3330 w 21600"/>
              <a:gd name="connsiteY20" fmla="*/ 17101 h 29093"/>
              <a:gd name="connsiteX21" fmla="*/ 0 w 21600"/>
              <a:gd name="connsiteY21" fmla="*/ 14608 h 29093"/>
              <a:gd name="connsiteX22" fmla="*/ 3935 w 21600"/>
              <a:gd name="connsiteY22" fmla="*/ 13323 h 29093"/>
              <a:gd name="connsiteX23" fmla="*/ 1172 w 21600"/>
              <a:gd name="connsiteY23" fmla="*/ 10001 h 29093"/>
              <a:gd name="connsiteX24" fmla="*/ 5372 w 21600"/>
              <a:gd name="connsiteY24" fmla="*/ 9548 h 29093"/>
              <a:gd name="connsiteX25" fmla="*/ 3337 w 21600"/>
              <a:gd name="connsiteY25" fmla="*/ 3106 h 29093"/>
              <a:gd name="connsiteX26" fmla="*/ 8550 w 21600"/>
              <a:gd name="connsiteY26" fmla="*/ 8113 h 29093"/>
              <a:gd name="connsiteX27" fmla="*/ 9929 w 21600"/>
              <a:gd name="connsiteY27" fmla="*/ 0 h 29093"/>
              <a:gd name="connsiteX28" fmla="*/ 11462 w 21600"/>
              <a:gd name="connsiteY28" fmla="*/ 6073 h 29093"/>
              <a:gd name="connsiteX0" fmla="*/ 11462 w 23787"/>
              <a:gd name="connsiteY0" fmla="*/ 6073 h 29093"/>
              <a:gd name="connsiteX1" fmla="*/ 14790 w 23787"/>
              <a:gd name="connsiteY1" fmla="*/ 1731 h 29093"/>
              <a:gd name="connsiteX2" fmla="*/ 14525 w 23787"/>
              <a:gd name="connsiteY2" fmla="*/ 7508 h 29093"/>
              <a:gd name="connsiteX3" fmla="*/ 18007 w 23787"/>
              <a:gd name="connsiteY3" fmla="*/ 4903 h 29093"/>
              <a:gd name="connsiteX4" fmla="*/ 16380 w 23787"/>
              <a:gd name="connsiteY4" fmla="*/ 8263 h 29093"/>
              <a:gd name="connsiteX5" fmla="*/ 21600 w 23787"/>
              <a:gd name="connsiteY5" fmla="*/ 8376 h 29093"/>
              <a:gd name="connsiteX6" fmla="*/ 16985 w 23787"/>
              <a:gd name="connsiteY6" fmla="*/ 11133 h 29093"/>
              <a:gd name="connsiteX7" fmla="*/ 18270 w 23787"/>
              <a:gd name="connsiteY7" fmla="*/ 13021 h 29093"/>
              <a:gd name="connsiteX8" fmla="*/ 16380 w 23787"/>
              <a:gd name="connsiteY8" fmla="*/ 14041 h 29093"/>
              <a:gd name="connsiteX9" fmla="*/ 23787 w 23787"/>
              <a:gd name="connsiteY9" fmla="*/ 18555 h 29093"/>
              <a:gd name="connsiteX10" fmla="*/ 14640 w 23787"/>
              <a:gd name="connsiteY10" fmla="*/ 16081 h 29093"/>
              <a:gd name="connsiteX11" fmla="*/ 18443 w 23787"/>
              <a:gd name="connsiteY11" fmla="*/ 23598 h 29093"/>
              <a:gd name="connsiteX12" fmla="*/ 12180 w 23787"/>
              <a:gd name="connsiteY12" fmla="*/ 17666 h 29093"/>
              <a:gd name="connsiteX13" fmla="*/ 12940 w 23787"/>
              <a:gd name="connsiteY13" fmla="*/ 23813 h 29093"/>
              <a:gd name="connsiteX14" fmla="*/ 9872 w 23787"/>
              <a:gd name="connsiteY14" fmla="*/ 19101 h 29093"/>
              <a:gd name="connsiteX15" fmla="*/ 8603 w 23787"/>
              <a:gd name="connsiteY15" fmla="*/ 23998 h 29093"/>
              <a:gd name="connsiteX16" fmla="*/ 7527 w 23787"/>
              <a:gd name="connsiteY16" fmla="*/ 19856 h 29093"/>
              <a:gd name="connsiteX17" fmla="*/ 2855 w 23787"/>
              <a:gd name="connsiteY17" fmla="*/ 29093 h 29093"/>
              <a:gd name="connsiteX18" fmla="*/ 4805 w 23787"/>
              <a:gd name="connsiteY18" fmla="*/ 19971 h 29093"/>
              <a:gd name="connsiteX19" fmla="*/ 1285 w 23787"/>
              <a:gd name="connsiteY19" fmla="*/ 19556 h 29093"/>
              <a:gd name="connsiteX20" fmla="*/ 3330 w 23787"/>
              <a:gd name="connsiteY20" fmla="*/ 17101 h 29093"/>
              <a:gd name="connsiteX21" fmla="*/ 0 w 23787"/>
              <a:gd name="connsiteY21" fmla="*/ 14608 h 29093"/>
              <a:gd name="connsiteX22" fmla="*/ 3935 w 23787"/>
              <a:gd name="connsiteY22" fmla="*/ 13323 h 29093"/>
              <a:gd name="connsiteX23" fmla="*/ 1172 w 23787"/>
              <a:gd name="connsiteY23" fmla="*/ 10001 h 29093"/>
              <a:gd name="connsiteX24" fmla="*/ 5372 w 23787"/>
              <a:gd name="connsiteY24" fmla="*/ 9548 h 29093"/>
              <a:gd name="connsiteX25" fmla="*/ 3337 w 23787"/>
              <a:gd name="connsiteY25" fmla="*/ 3106 h 29093"/>
              <a:gd name="connsiteX26" fmla="*/ 8550 w 23787"/>
              <a:gd name="connsiteY26" fmla="*/ 8113 h 29093"/>
              <a:gd name="connsiteX27" fmla="*/ 9929 w 23787"/>
              <a:gd name="connsiteY27" fmla="*/ 0 h 29093"/>
              <a:gd name="connsiteX28" fmla="*/ 11462 w 23787"/>
              <a:gd name="connsiteY28" fmla="*/ 6073 h 29093"/>
              <a:gd name="connsiteX0" fmla="*/ 11462 w 23787"/>
              <a:gd name="connsiteY0" fmla="*/ 6073 h 29093"/>
              <a:gd name="connsiteX1" fmla="*/ 14790 w 23787"/>
              <a:gd name="connsiteY1" fmla="*/ 1731 h 29093"/>
              <a:gd name="connsiteX2" fmla="*/ 14525 w 23787"/>
              <a:gd name="connsiteY2" fmla="*/ 7508 h 29093"/>
              <a:gd name="connsiteX3" fmla="*/ 21435 w 23787"/>
              <a:gd name="connsiteY3" fmla="*/ 1276 h 29093"/>
              <a:gd name="connsiteX4" fmla="*/ 16380 w 23787"/>
              <a:gd name="connsiteY4" fmla="*/ 8263 h 29093"/>
              <a:gd name="connsiteX5" fmla="*/ 21600 w 23787"/>
              <a:gd name="connsiteY5" fmla="*/ 8376 h 29093"/>
              <a:gd name="connsiteX6" fmla="*/ 16985 w 23787"/>
              <a:gd name="connsiteY6" fmla="*/ 11133 h 29093"/>
              <a:gd name="connsiteX7" fmla="*/ 18270 w 23787"/>
              <a:gd name="connsiteY7" fmla="*/ 13021 h 29093"/>
              <a:gd name="connsiteX8" fmla="*/ 16380 w 23787"/>
              <a:gd name="connsiteY8" fmla="*/ 14041 h 29093"/>
              <a:gd name="connsiteX9" fmla="*/ 23787 w 23787"/>
              <a:gd name="connsiteY9" fmla="*/ 18555 h 29093"/>
              <a:gd name="connsiteX10" fmla="*/ 14640 w 23787"/>
              <a:gd name="connsiteY10" fmla="*/ 16081 h 29093"/>
              <a:gd name="connsiteX11" fmla="*/ 18443 w 23787"/>
              <a:gd name="connsiteY11" fmla="*/ 23598 h 29093"/>
              <a:gd name="connsiteX12" fmla="*/ 12180 w 23787"/>
              <a:gd name="connsiteY12" fmla="*/ 17666 h 29093"/>
              <a:gd name="connsiteX13" fmla="*/ 12940 w 23787"/>
              <a:gd name="connsiteY13" fmla="*/ 23813 h 29093"/>
              <a:gd name="connsiteX14" fmla="*/ 9872 w 23787"/>
              <a:gd name="connsiteY14" fmla="*/ 19101 h 29093"/>
              <a:gd name="connsiteX15" fmla="*/ 8603 w 23787"/>
              <a:gd name="connsiteY15" fmla="*/ 23998 h 29093"/>
              <a:gd name="connsiteX16" fmla="*/ 7527 w 23787"/>
              <a:gd name="connsiteY16" fmla="*/ 19856 h 29093"/>
              <a:gd name="connsiteX17" fmla="*/ 2855 w 23787"/>
              <a:gd name="connsiteY17" fmla="*/ 29093 h 29093"/>
              <a:gd name="connsiteX18" fmla="*/ 4805 w 23787"/>
              <a:gd name="connsiteY18" fmla="*/ 19971 h 29093"/>
              <a:gd name="connsiteX19" fmla="*/ 1285 w 23787"/>
              <a:gd name="connsiteY19" fmla="*/ 19556 h 29093"/>
              <a:gd name="connsiteX20" fmla="*/ 3330 w 23787"/>
              <a:gd name="connsiteY20" fmla="*/ 17101 h 29093"/>
              <a:gd name="connsiteX21" fmla="*/ 0 w 23787"/>
              <a:gd name="connsiteY21" fmla="*/ 14608 h 29093"/>
              <a:gd name="connsiteX22" fmla="*/ 3935 w 23787"/>
              <a:gd name="connsiteY22" fmla="*/ 13323 h 29093"/>
              <a:gd name="connsiteX23" fmla="*/ 1172 w 23787"/>
              <a:gd name="connsiteY23" fmla="*/ 10001 h 29093"/>
              <a:gd name="connsiteX24" fmla="*/ 5372 w 23787"/>
              <a:gd name="connsiteY24" fmla="*/ 9548 h 29093"/>
              <a:gd name="connsiteX25" fmla="*/ 3337 w 23787"/>
              <a:gd name="connsiteY25" fmla="*/ 3106 h 29093"/>
              <a:gd name="connsiteX26" fmla="*/ 8550 w 23787"/>
              <a:gd name="connsiteY26" fmla="*/ 8113 h 29093"/>
              <a:gd name="connsiteX27" fmla="*/ 9929 w 23787"/>
              <a:gd name="connsiteY27" fmla="*/ 0 h 29093"/>
              <a:gd name="connsiteX28" fmla="*/ 11462 w 23787"/>
              <a:gd name="connsiteY28" fmla="*/ 6073 h 29093"/>
              <a:gd name="connsiteX0" fmla="*/ 11462 w 23787"/>
              <a:gd name="connsiteY0" fmla="*/ 6988 h 30008"/>
              <a:gd name="connsiteX1" fmla="*/ 16503 w 23787"/>
              <a:gd name="connsiteY1" fmla="*/ 0 h 30008"/>
              <a:gd name="connsiteX2" fmla="*/ 14525 w 23787"/>
              <a:gd name="connsiteY2" fmla="*/ 8423 h 30008"/>
              <a:gd name="connsiteX3" fmla="*/ 21435 w 23787"/>
              <a:gd name="connsiteY3" fmla="*/ 2191 h 30008"/>
              <a:gd name="connsiteX4" fmla="*/ 16380 w 23787"/>
              <a:gd name="connsiteY4" fmla="*/ 9178 h 30008"/>
              <a:gd name="connsiteX5" fmla="*/ 21600 w 23787"/>
              <a:gd name="connsiteY5" fmla="*/ 9291 h 30008"/>
              <a:gd name="connsiteX6" fmla="*/ 16985 w 23787"/>
              <a:gd name="connsiteY6" fmla="*/ 12048 h 30008"/>
              <a:gd name="connsiteX7" fmla="*/ 18270 w 23787"/>
              <a:gd name="connsiteY7" fmla="*/ 13936 h 30008"/>
              <a:gd name="connsiteX8" fmla="*/ 16380 w 23787"/>
              <a:gd name="connsiteY8" fmla="*/ 14956 h 30008"/>
              <a:gd name="connsiteX9" fmla="*/ 23787 w 23787"/>
              <a:gd name="connsiteY9" fmla="*/ 19470 h 30008"/>
              <a:gd name="connsiteX10" fmla="*/ 14640 w 23787"/>
              <a:gd name="connsiteY10" fmla="*/ 16996 h 30008"/>
              <a:gd name="connsiteX11" fmla="*/ 18443 w 23787"/>
              <a:gd name="connsiteY11" fmla="*/ 24513 h 30008"/>
              <a:gd name="connsiteX12" fmla="*/ 12180 w 23787"/>
              <a:gd name="connsiteY12" fmla="*/ 18581 h 30008"/>
              <a:gd name="connsiteX13" fmla="*/ 12940 w 23787"/>
              <a:gd name="connsiteY13" fmla="*/ 24728 h 30008"/>
              <a:gd name="connsiteX14" fmla="*/ 9872 w 23787"/>
              <a:gd name="connsiteY14" fmla="*/ 20016 h 30008"/>
              <a:gd name="connsiteX15" fmla="*/ 8603 w 23787"/>
              <a:gd name="connsiteY15" fmla="*/ 24913 h 30008"/>
              <a:gd name="connsiteX16" fmla="*/ 7527 w 23787"/>
              <a:gd name="connsiteY16" fmla="*/ 20771 h 30008"/>
              <a:gd name="connsiteX17" fmla="*/ 2855 w 23787"/>
              <a:gd name="connsiteY17" fmla="*/ 30008 h 30008"/>
              <a:gd name="connsiteX18" fmla="*/ 4805 w 23787"/>
              <a:gd name="connsiteY18" fmla="*/ 20886 h 30008"/>
              <a:gd name="connsiteX19" fmla="*/ 1285 w 23787"/>
              <a:gd name="connsiteY19" fmla="*/ 20471 h 30008"/>
              <a:gd name="connsiteX20" fmla="*/ 3330 w 23787"/>
              <a:gd name="connsiteY20" fmla="*/ 18016 h 30008"/>
              <a:gd name="connsiteX21" fmla="*/ 0 w 23787"/>
              <a:gd name="connsiteY21" fmla="*/ 15523 h 30008"/>
              <a:gd name="connsiteX22" fmla="*/ 3935 w 23787"/>
              <a:gd name="connsiteY22" fmla="*/ 14238 h 30008"/>
              <a:gd name="connsiteX23" fmla="*/ 1172 w 23787"/>
              <a:gd name="connsiteY23" fmla="*/ 10916 h 30008"/>
              <a:gd name="connsiteX24" fmla="*/ 5372 w 23787"/>
              <a:gd name="connsiteY24" fmla="*/ 10463 h 30008"/>
              <a:gd name="connsiteX25" fmla="*/ 3337 w 23787"/>
              <a:gd name="connsiteY25" fmla="*/ 4021 h 30008"/>
              <a:gd name="connsiteX26" fmla="*/ 8550 w 23787"/>
              <a:gd name="connsiteY26" fmla="*/ 9028 h 30008"/>
              <a:gd name="connsiteX27" fmla="*/ 9929 w 23787"/>
              <a:gd name="connsiteY27" fmla="*/ 915 h 30008"/>
              <a:gd name="connsiteX28" fmla="*/ 11462 w 23787"/>
              <a:gd name="connsiteY28" fmla="*/ 6988 h 30008"/>
              <a:gd name="connsiteX0" fmla="*/ 15341 w 27666"/>
              <a:gd name="connsiteY0" fmla="*/ 6988 h 30008"/>
              <a:gd name="connsiteX1" fmla="*/ 20382 w 27666"/>
              <a:gd name="connsiteY1" fmla="*/ 0 h 30008"/>
              <a:gd name="connsiteX2" fmla="*/ 18404 w 27666"/>
              <a:gd name="connsiteY2" fmla="*/ 8423 h 30008"/>
              <a:gd name="connsiteX3" fmla="*/ 25314 w 27666"/>
              <a:gd name="connsiteY3" fmla="*/ 2191 h 30008"/>
              <a:gd name="connsiteX4" fmla="*/ 20259 w 27666"/>
              <a:gd name="connsiteY4" fmla="*/ 9178 h 30008"/>
              <a:gd name="connsiteX5" fmla="*/ 25479 w 27666"/>
              <a:gd name="connsiteY5" fmla="*/ 9291 h 30008"/>
              <a:gd name="connsiteX6" fmla="*/ 20864 w 27666"/>
              <a:gd name="connsiteY6" fmla="*/ 12048 h 30008"/>
              <a:gd name="connsiteX7" fmla="*/ 22149 w 27666"/>
              <a:gd name="connsiteY7" fmla="*/ 13936 h 30008"/>
              <a:gd name="connsiteX8" fmla="*/ 20259 w 27666"/>
              <a:gd name="connsiteY8" fmla="*/ 14956 h 30008"/>
              <a:gd name="connsiteX9" fmla="*/ 27666 w 27666"/>
              <a:gd name="connsiteY9" fmla="*/ 19470 h 30008"/>
              <a:gd name="connsiteX10" fmla="*/ 18519 w 27666"/>
              <a:gd name="connsiteY10" fmla="*/ 16996 h 30008"/>
              <a:gd name="connsiteX11" fmla="*/ 22322 w 27666"/>
              <a:gd name="connsiteY11" fmla="*/ 24513 h 30008"/>
              <a:gd name="connsiteX12" fmla="*/ 16059 w 27666"/>
              <a:gd name="connsiteY12" fmla="*/ 18581 h 30008"/>
              <a:gd name="connsiteX13" fmla="*/ 16819 w 27666"/>
              <a:gd name="connsiteY13" fmla="*/ 24728 h 30008"/>
              <a:gd name="connsiteX14" fmla="*/ 13751 w 27666"/>
              <a:gd name="connsiteY14" fmla="*/ 20016 h 30008"/>
              <a:gd name="connsiteX15" fmla="*/ 12482 w 27666"/>
              <a:gd name="connsiteY15" fmla="*/ 24913 h 30008"/>
              <a:gd name="connsiteX16" fmla="*/ 11406 w 27666"/>
              <a:gd name="connsiteY16" fmla="*/ 20771 h 30008"/>
              <a:gd name="connsiteX17" fmla="*/ 6734 w 27666"/>
              <a:gd name="connsiteY17" fmla="*/ 30008 h 30008"/>
              <a:gd name="connsiteX18" fmla="*/ 8684 w 27666"/>
              <a:gd name="connsiteY18" fmla="*/ 20886 h 30008"/>
              <a:gd name="connsiteX19" fmla="*/ 5164 w 27666"/>
              <a:gd name="connsiteY19" fmla="*/ 20471 h 30008"/>
              <a:gd name="connsiteX20" fmla="*/ 7209 w 27666"/>
              <a:gd name="connsiteY20" fmla="*/ 18016 h 30008"/>
              <a:gd name="connsiteX21" fmla="*/ 0 w 27666"/>
              <a:gd name="connsiteY21" fmla="*/ 15075 h 30008"/>
              <a:gd name="connsiteX22" fmla="*/ 7814 w 27666"/>
              <a:gd name="connsiteY22" fmla="*/ 14238 h 30008"/>
              <a:gd name="connsiteX23" fmla="*/ 5051 w 27666"/>
              <a:gd name="connsiteY23" fmla="*/ 10916 h 30008"/>
              <a:gd name="connsiteX24" fmla="*/ 9251 w 27666"/>
              <a:gd name="connsiteY24" fmla="*/ 10463 h 30008"/>
              <a:gd name="connsiteX25" fmla="*/ 7216 w 27666"/>
              <a:gd name="connsiteY25" fmla="*/ 4021 h 30008"/>
              <a:gd name="connsiteX26" fmla="*/ 12429 w 27666"/>
              <a:gd name="connsiteY26" fmla="*/ 9028 h 30008"/>
              <a:gd name="connsiteX27" fmla="*/ 13808 w 27666"/>
              <a:gd name="connsiteY27" fmla="*/ 915 h 30008"/>
              <a:gd name="connsiteX28" fmla="*/ 15341 w 27666"/>
              <a:gd name="connsiteY28" fmla="*/ 6988 h 30008"/>
              <a:gd name="connsiteX0" fmla="*/ 15341 w 27666"/>
              <a:gd name="connsiteY0" fmla="*/ 6988 h 30008"/>
              <a:gd name="connsiteX1" fmla="*/ 20382 w 27666"/>
              <a:gd name="connsiteY1" fmla="*/ 0 h 30008"/>
              <a:gd name="connsiteX2" fmla="*/ 18404 w 27666"/>
              <a:gd name="connsiteY2" fmla="*/ 8423 h 30008"/>
              <a:gd name="connsiteX3" fmla="*/ 25314 w 27666"/>
              <a:gd name="connsiteY3" fmla="*/ 2191 h 30008"/>
              <a:gd name="connsiteX4" fmla="*/ 20259 w 27666"/>
              <a:gd name="connsiteY4" fmla="*/ 9178 h 30008"/>
              <a:gd name="connsiteX5" fmla="*/ 25479 w 27666"/>
              <a:gd name="connsiteY5" fmla="*/ 9291 h 30008"/>
              <a:gd name="connsiteX6" fmla="*/ 20864 w 27666"/>
              <a:gd name="connsiteY6" fmla="*/ 12048 h 30008"/>
              <a:gd name="connsiteX7" fmla="*/ 22149 w 27666"/>
              <a:gd name="connsiteY7" fmla="*/ 13936 h 30008"/>
              <a:gd name="connsiteX8" fmla="*/ 20259 w 27666"/>
              <a:gd name="connsiteY8" fmla="*/ 14956 h 30008"/>
              <a:gd name="connsiteX9" fmla="*/ 27666 w 27666"/>
              <a:gd name="connsiteY9" fmla="*/ 19470 h 30008"/>
              <a:gd name="connsiteX10" fmla="*/ 18519 w 27666"/>
              <a:gd name="connsiteY10" fmla="*/ 16996 h 30008"/>
              <a:gd name="connsiteX11" fmla="*/ 22322 w 27666"/>
              <a:gd name="connsiteY11" fmla="*/ 24513 h 30008"/>
              <a:gd name="connsiteX12" fmla="*/ 16059 w 27666"/>
              <a:gd name="connsiteY12" fmla="*/ 18581 h 30008"/>
              <a:gd name="connsiteX13" fmla="*/ 16819 w 27666"/>
              <a:gd name="connsiteY13" fmla="*/ 24728 h 30008"/>
              <a:gd name="connsiteX14" fmla="*/ 13751 w 27666"/>
              <a:gd name="connsiteY14" fmla="*/ 20016 h 30008"/>
              <a:gd name="connsiteX15" fmla="*/ 12482 w 27666"/>
              <a:gd name="connsiteY15" fmla="*/ 24913 h 30008"/>
              <a:gd name="connsiteX16" fmla="*/ 11406 w 27666"/>
              <a:gd name="connsiteY16" fmla="*/ 20771 h 30008"/>
              <a:gd name="connsiteX17" fmla="*/ 6734 w 27666"/>
              <a:gd name="connsiteY17" fmla="*/ 30008 h 30008"/>
              <a:gd name="connsiteX18" fmla="*/ 8684 w 27666"/>
              <a:gd name="connsiteY18" fmla="*/ 20886 h 30008"/>
              <a:gd name="connsiteX19" fmla="*/ 2238 w 27666"/>
              <a:gd name="connsiteY19" fmla="*/ 22145 h 30008"/>
              <a:gd name="connsiteX20" fmla="*/ 7209 w 27666"/>
              <a:gd name="connsiteY20" fmla="*/ 18016 h 30008"/>
              <a:gd name="connsiteX21" fmla="*/ 0 w 27666"/>
              <a:gd name="connsiteY21" fmla="*/ 15075 h 30008"/>
              <a:gd name="connsiteX22" fmla="*/ 7814 w 27666"/>
              <a:gd name="connsiteY22" fmla="*/ 14238 h 30008"/>
              <a:gd name="connsiteX23" fmla="*/ 5051 w 27666"/>
              <a:gd name="connsiteY23" fmla="*/ 10916 h 30008"/>
              <a:gd name="connsiteX24" fmla="*/ 9251 w 27666"/>
              <a:gd name="connsiteY24" fmla="*/ 10463 h 30008"/>
              <a:gd name="connsiteX25" fmla="*/ 7216 w 27666"/>
              <a:gd name="connsiteY25" fmla="*/ 4021 h 30008"/>
              <a:gd name="connsiteX26" fmla="*/ 12429 w 27666"/>
              <a:gd name="connsiteY26" fmla="*/ 9028 h 30008"/>
              <a:gd name="connsiteX27" fmla="*/ 13808 w 27666"/>
              <a:gd name="connsiteY27" fmla="*/ 915 h 30008"/>
              <a:gd name="connsiteX28" fmla="*/ 15341 w 27666"/>
              <a:gd name="connsiteY28" fmla="*/ 6988 h 30008"/>
              <a:gd name="connsiteX0" fmla="*/ 15341 w 27666"/>
              <a:gd name="connsiteY0" fmla="*/ 6988 h 30008"/>
              <a:gd name="connsiteX1" fmla="*/ 20382 w 27666"/>
              <a:gd name="connsiteY1" fmla="*/ 0 h 30008"/>
              <a:gd name="connsiteX2" fmla="*/ 18404 w 27666"/>
              <a:gd name="connsiteY2" fmla="*/ 8423 h 30008"/>
              <a:gd name="connsiteX3" fmla="*/ 25314 w 27666"/>
              <a:gd name="connsiteY3" fmla="*/ 2191 h 30008"/>
              <a:gd name="connsiteX4" fmla="*/ 20259 w 27666"/>
              <a:gd name="connsiteY4" fmla="*/ 9178 h 30008"/>
              <a:gd name="connsiteX5" fmla="*/ 25479 w 27666"/>
              <a:gd name="connsiteY5" fmla="*/ 9291 h 30008"/>
              <a:gd name="connsiteX6" fmla="*/ 20864 w 27666"/>
              <a:gd name="connsiteY6" fmla="*/ 12048 h 30008"/>
              <a:gd name="connsiteX7" fmla="*/ 22149 w 27666"/>
              <a:gd name="connsiteY7" fmla="*/ 13936 h 30008"/>
              <a:gd name="connsiteX8" fmla="*/ 20259 w 27666"/>
              <a:gd name="connsiteY8" fmla="*/ 14956 h 30008"/>
              <a:gd name="connsiteX9" fmla="*/ 27666 w 27666"/>
              <a:gd name="connsiteY9" fmla="*/ 19470 h 30008"/>
              <a:gd name="connsiteX10" fmla="*/ 18519 w 27666"/>
              <a:gd name="connsiteY10" fmla="*/ 16996 h 30008"/>
              <a:gd name="connsiteX11" fmla="*/ 22322 w 27666"/>
              <a:gd name="connsiteY11" fmla="*/ 24513 h 30008"/>
              <a:gd name="connsiteX12" fmla="*/ 16059 w 27666"/>
              <a:gd name="connsiteY12" fmla="*/ 18581 h 30008"/>
              <a:gd name="connsiteX13" fmla="*/ 16819 w 27666"/>
              <a:gd name="connsiteY13" fmla="*/ 24728 h 30008"/>
              <a:gd name="connsiteX14" fmla="*/ 13751 w 27666"/>
              <a:gd name="connsiteY14" fmla="*/ 20016 h 30008"/>
              <a:gd name="connsiteX15" fmla="*/ 12729 w 27666"/>
              <a:gd name="connsiteY15" fmla="*/ 28271 h 30008"/>
              <a:gd name="connsiteX16" fmla="*/ 11406 w 27666"/>
              <a:gd name="connsiteY16" fmla="*/ 20771 h 30008"/>
              <a:gd name="connsiteX17" fmla="*/ 6734 w 27666"/>
              <a:gd name="connsiteY17" fmla="*/ 30008 h 30008"/>
              <a:gd name="connsiteX18" fmla="*/ 8684 w 27666"/>
              <a:gd name="connsiteY18" fmla="*/ 20886 h 30008"/>
              <a:gd name="connsiteX19" fmla="*/ 2238 w 27666"/>
              <a:gd name="connsiteY19" fmla="*/ 22145 h 30008"/>
              <a:gd name="connsiteX20" fmla="*/ 7209 w 27666"/>
              <a:gd name="connsiteY20" fmla="*/ 18016 h 30008"/>
              <a:gd name="connsiteX21" fmla="*/ 0 w 27666"/>
              <a:gd name="connsiteY21" fmla="*/ 15075 h 30008"/>
              <a:gd name="connsiteX22" fmla="*/ 7814 w 27666"/>
              <a:gd name="connsiteY22" fmla="*/ 14238 h 30008"/>
              <a:gd name="connsiteX23" fmla="*/ 5051 w 27666"/>
              <a:gd name="connsiteY23" fmla="*/ 10916 h 30008"/>
              <a:gd name="connsiteX24" fmla="*/ 9251 w 27666"/>
              <a:gd name="connsiteY24" fmla="*/ 10463 h 30008"/>
              <a:gd name="connsiteX25" fmla="*/ 7216 w 27666"/>
              <a:gd name="connsiteY25" fmla="*/ 4021 h 30008"/>
              <a:gd name="connsiteX26" fmla="*/ 12429 w 27666"/>
              <a:gd name="connsiteY26" fmla="*/ 9028 h 30008"/>
              <a:gd name="connsiteX27" fmla="*/ 13808 w 27666"/>
              <a:gd name="connsiteY27" fmla="*/ 915 h 30008"/>
              <a:gd name="connsiteX28" fmla="*/ 15341 w 27666"/>
              <a:gd name="connsiteY28" fmla="*/ 6988 h 30008"/>
              <a:gd name="connsiteX0" fmla="*/ 15341 w 29044"/>
              <a:gd name="connsiteY0" fmla="*/ 6988 h 30008"/>
              <a:gd name="connsiteX1" fmla="*/ 20382 w 29044"/>
              <a:gd name="connsiteY1" fmla="*/ 0 h 30008"/>
              <a:gd name="connsiteX2" fmla="*/ 18404 w 29044"/>
              <a:gd name="connsiteY2" fmla="*/ 8423 h 30008"/>
              <a:gd name="connsiteX3" fmla="*/ 25314 w 29044"/>
              <a:gd name="connsiteY3" fmla="*/ 2191 h 30008"/>
              <a:gd name="connsiteX4" fmla="*/ 20259 w 29044"/>
              <a:gd name="connsiteY4" fmla="*/ 9178 h 30008"/>
              <a:gd name="connsiteX5" fmla="*/ 29044 w 29044"/>
              <a:gd name="connsiteY5" fmla="*/ 9252 h 30008"/>
              <a:gd name="connsiteX6" fmla="*/ 20864 w 29044"/>
              <a:gd name="connsiteY6" fmla="*/ 12048 h 30008"/>
              <a:gd name="connsiteX7" fmla="*/ 22149 w 29044"/>
              <a:gd name="connsiteY7" fmla="*/ 13936 h 30008"/>
              <a:gd name="connsiteX8" fmla="*/ 20259 w 29044"/>
              <a:gd name="connsiteY8" fmla="*/ 14956 h 30008"/>
              <a:gd name="connsiteX9" fmla="*/ 27666 w 29044"/>
              <a:gd name="connsiteY9" fmla="*/ 19470 h 30008"/>
              <a:gd name="connsiteX10" fmla="*/ 18519 w 29044"/>
              <a:gd name="connsiteY10" fmla="*/ 16996 h 30008"/>
              <a:gd name="connsiteX11" fmla="*/ 22322 w 29044"/>
              <a:gd name="connsiteY11" fmla="*/ 24513 h 30008"/>
              <a:gd name="connsiteX12" fmla="*/ 16059 w 29044"/>
              <a:gd name="connsiteY12" fmla="*/ 18581 h 30008"/>
              <a:gd name="connsiteX13" fmla="*/ 16819 w 29044"/>
              <a:gd name="connsiteY13" fmla="*/ 24728 h 30008"/>
              <a:gd name="connsiteX14" fmla="*/ 13751 w 29044"/>
              <a:gd name="connsiteY14" fmla="*/ 20016 h 30008"/>
              <a:gd name="connsiteX15" fmla="*/ 12729 w 29044"/>
              <a:gd name="connsiteY15" fmla="*/ 28271 h 30008"/>
              <a:gd name="connsiteX16" fmla="*/ 11406 w 29044"/>
              <a:gd name="connsiteY16" fmla="*/ 20771 h 30008"/>
              <a:gd name="connsiteX17" fmla="*/ 6734 w 29044"/>
              <a:gd name="connsiteY17" fmla="*/ 30008 h 30008"/>
              <a:gd name="connsiteX18" fmla="*/ 8684 w 29044"/>
              <a:gd name="connsiteY18" fmla="*/ 20886 h 30008"/>
              <a:gd name="connsiteX19" fmla="*/ 2238 w 29044"/>
              <a:gd name="connsiteY19" fmla="*/ 22145 h 30008"/>
              <a:gd name="connsiteX20" fmla="*/ 7209 w 29044"/>
              <a:gd name="connsiteY20" fmla="*/ 18016 h 30008"/>
              <a:gd name="connsiteX21" fmla="*/ 0 w 29044"/>
              <a:gd name="connsiteY21" fmla="*/ 15075 h 30008"/>
              <a:gd name="connsiteX22" fmla="*/ 7814 w 29044"/>
              <a:gd name="connsiteY22" fmla="*/ 14238 h 30008"/>
              <a:gd name="connsiteX23" fmla="*/ 5051 w 29044"/>
              <a:gd name="connsiteY23" fmla="*/ 10916 h 30008"/>
              <a:gd name="connsiteX24" fmla="*/ 9251 w 29044"/>
              <a:gd name="connsiteY24" fmla="*/ 10463 h 30008"/>
              <a:gd name="connsiteX25" fmla="*/ 7216 w 29044"/>
              <a:gd name="connsiteY25" fmla="*/ 4021 h 30008"/>
              <a:gd name="connsiteX26" fmla="*/ 12429 w 29044"/>
              <a:gd name="connsiteY26" fmla="*/ 9028 h 30008"/>
              <a:gd name="connsiteX27" fmla="*/ 13808 w 29044"/>
              <a:gd name="connsiteY27" fmla="*/ 915 h 30008"/>
              <a:gd name="connsiteX28" fmla="*/ 15341 w 29044"/>
              <a:gd name="connsiteY28" fmla="*/ 6988 h 30008"/>
              <a:gd name="connsiteX0" fmla="*/ 15341 w 29044"/>
              <a:gd name="connsiteY0" fmla="*/ 6988 h 30008"/>
              <a:gd name="connsiteX1" fmla="*/ 20382 w 29044"/>
              <a:gd name="connsiteY1" fmla="*/ 0 h 30008"/>
              <a:gd name="connsiteX2" fmla="*/ 18404 w 29044"/>
              <a:gd name="connsiteY2" fmla="*/ 8423 h 30008"/>
              <a:gd name="connsiteX3" fmla="*/ 25314 w 29044"/>
              <a:gd name="connsiteY3" fmla="*/ 2191 h 30008"/>
              <a:gd name="connsiteX4" fmla="*/ 20259 w 29044"/>
              <a:gd name="connsiteY4" fmla="*/ 9178 h 30008"/>
              <a:gd name="connsiteX5" fmla="*/ 29044 w 29044"/>
              <a:gd name="connsiteY5" fmla="*/ 9252 h 30008"/>
              <a:gd name="connsiteX6" fmla="*/ 20864 w 29044"/>
              <a:gd name="connsiteY6" fmla="*/ 12048 h 30008"/>
              <a:gd name="connsiteX7" fmla="*/ 22149 w 29044"/>
              <a:gd name="connsiteY7" fmla="*/ 13936 h 30008"/>
              <a:gd name="connsiteX8" fmla="*/ 20259 w 29044"/>
              <a:gd name="connsiteY8" fmla="*/ 14956 h 30008"/>
              <a:gd name="connsiteX9" fmla="*/ 27666 w 29044"/>
              <a:gd name="connsiteY9" fmla="*/ 19470 h 30008"/>
              <a:gd name="connsiteX10" fmla="*/ 18519 w 29044"/>
              <a:gd name="connsiteY10" fmla="*/ 16996 h 30008"/>
              <a:gd name="connsiteX11" fmla="*/ 22322 w 29044"/>
              <a:gd name="connsiteY11" fmla="*/ 24513 h 30008"/>
              <a:gd name="connsiteX12" fmla="*/ 16059 w 29044"/>
              <a:gd name="connsiteY12" fmla="*/ 18581 h 30008"/>
              <a:gd name="connsiteX13" fmla="*/ 16819 w 29044"/>
              <a:gd name="connsiteY13" fmla="*/ 24728 h 30008"/>
              <a:gd name="connsiteX14" fmla="*/ 13751 w 29044"/>
              <a:gd name="connsiteY14" fmla="*/ 20016 h 30008"/>
              <a:gd name="connsiteX15" fmla="*/ 12729 w 29044"/>
              <a:gd name="connsiteY15" fmla="*/ 28271 h 30008"/>
              <a:gd name="connsiteX16" fmla="*/ 11406 w 29044"/>
              <a:gd name="connsiteY16" fmla="*/ 20771 h 30008"/>
              <a:gd name="connsiteX17" fmla="*/ 6734 w 29044"/>
              <a:gd name="connsiteY17" fmla="*/ 30008 h 30008"/>
              <a:gd name="connsiteX18" fmla="*/ 8684 w 29044"/>
              <a:gd name="connsiteY18" fmla="*/ 20886 h 30008"/>
              <a:gd name="connsiteX19" fmla="*/ 2238 w 29044"/>
              <a:gd name="connsiteY19" fmla="*/ 22145 h 30008"/>
              <a:gd name="connsiteX20" fmla="*/ 7209 w 29044"/>
              <a:gd name="connsiteY20" fmla="*/ 18016 h 30008"/>
              <a:gd name="connsiteX21" fmla="*/ 0 w 29044"/>
              <a:gd name="connsiteY21" fmla="*/ 15075 h 30008"/>
              <a:gd name="connsiteX22" fmla="*/ 7814 w 29044"/>
              <a:gd name="connsiteY22" fmla="*/ 14238 h 30008"/>
              <a:gd name="connsiteX23" fmla="*/ 5051 w 29044"/>
              <a:gd name="connsiteY23" fmla="*/ 10916 h 30008"/>
              <a:gd name="connsiteX24" fmla="*/ 2718 w 29044"/>
              <a:gd name="connsiteY24" fmla="*/ 7521 h 30008"/>
              <a:gd name="connsiteX25" fmla="*/ 9251 w 29044"/>
              <a:gd name="connsiteY25" fmla="*/ 10463 h 30008"/>
              <a:gd name="connsiteX26" fmla="*/ 7216 w 29044"/>
              <a:gd name="connsiteY26" fmla="*/ 4021 h 30008"/>
              <a:gd name="connsiteX27" fmla="*/ 12429 w 29044"/>
              <a:gd name="connsiteY27" fmla="*/ 9028 h 30008"/>
              <a:gd name="connsiteX28" fmla="*/ 13808 w 29044"/>
              <a:gd name="connsiteY28" fmla="*/ 915 h 30008"/>
              <a:gd name="connsiteX29" fmla="*/ 15341 w 29044"/>
              <a:gd name="connsiteY29" fmla="*/ 6988 h 30008"/>
              <a:gd name="connsiteX0" fmla="*/ 15341 w 29044"/>
              <a:gd name="connsiteY0" fmla="*/ 6988 h 30008"/>
              <a:gd name="connsiteX1" fmla="*/ 20382 w 29044"/>
              <a:gd name="connsiteY1" fmla="*/ 0 h 30008"/>
              <a:gd name="connsiteX2" fmla="*/ 18404 w 29044"/>
              <a:gd name="connsiteY2" fmla="*/ 8423 h 30008"/>
              <a:gd name="connsiteX3" fmla="*/ 25314 w 29044"/>
              <a:gd name="connsiteY3" fmla="*/ 2191 h 30008"/>
              <a:gd name="connsiteX4" fmla="*/ 20259 w 29044"/>
              <a:gd name="connsiteY4" fmla="*/ 9178 h 30008"/>
              <a:gd name="connsiteX5" fmla="*/ 29044 w 29044"/>
              <a:gd name="connsiteY5" fmla="*/ 9252 h 30008"/>
              <a:gd name="connsiteX6" fmla="*/ 20864 w 29044"/>
              <a:gd name="connsiteY6" fmla="*/ 12048 h 30008"/>
              <a:gd name="connsiteX7" fmla="*/ 22149 w 29044"/>
              <a:gd name="connsiteY7" fmla="*/ 13936 h 30008"/>
              <a:gd name="connsiteX8" fmla="*/ 20259 w 29044"/>
              <a:gd name="connsiteY8" fmla="*/ 14956 h 30008"/>
              <a:gd name="connsiteX9" fmla="*/ 27666 w 29044"/>
              <a:gd name="connsiteY9" fmla="*/ 19470 h 30008"/>
              <a:gd name="connsiteX10" fmla="*/ 18519 w 29044"/>
              <a:gd name="connsiteY10" fmla="*/ 16996 h 30008"/>
              <a:gd name="connsiteX11" fmla="*/ 22322 w 29044"/>
              <a:gd name="connsiteY11" fmla="*/ 24513 h 30008"/>
              <a:gd name="connsiteX12" fmla="*/ 16059 w 29044"/>
              <a:gd name="connsiteY12" fmla="*/ 18581 h 30008"/>
              <a:gd name="connsiteX13" fmla="*/ 16819 w 29044"/>
              <a:gd name="connsiteY13" fmla="*/ 24728 h 30008"/>
              <a:gd name="connsiteX14" fmla="*/ 13751 w 29044"/>
              <a:gd name="connsiteY14" fmla="*/ 20016 h 30008"/>
              <a:gd name="connsiteX15" fmla="*/ 12729 w 29044"/>
              <a:gd name="connsiteY15" fmla="*/ 28271 h 30008"/>
              <a:gd name="connsiteX16" fmla="*/ 11406 w 29044"/>
              <a:gd name="connsiteY16" fmla="*/ 20771 h 30008"/>
              <a:gd name="connsiteX17" fmla="*/ 6734 w 29044"/>
              <a:gd name="connsiteY17" fmla="*/ 30008 h 30008"/>
              <a:gd name="connsiteX18" fmla="*/ 8684 w 29044"/>
              <a:gd name="connsiteY18" fmla="*/ 20886 h 30008"/>
              <a:gd name="connsiteX19" fmla="*/ 2238 w 29044"/>
              <a:gd name="connsiteY19" fmla="*/ 22145 h 30008"/>
              <a:gd name="connsiteX20" fmla="*/ 7209 w 29044"/>
              <a:gd name="connsiteY20" fmla="*/ 18016 h 30008"/>
              <a:gd name="connsiteX21" fmla="*/ 0 w 29044"/>
              <a:gd name="connsiteY21" fmla="*/ 15075 h 30008"/>
              <a:gd name="connsiteX22" fmla="*/ 7814 w 29044"/>
              <a:gd name="connsiteY22" fmla="*/ 14238 h 30008"/>
              <a:gd name="connsiteX23" fmla="*/ 5051 w 29044"/>
              <a:gd name="connsiteY23" fmla="*/ 10916 h 30008"/>
              <a:gd name="connsiteX24" fmla="*/ 2718 w 29044"/>
              <a:gd name="connsiteY24" fmla="*/ 7521 h 30008"/>
              <a:gd name="connsiteX25" fmla="*/ 9251 w 29044"/>
              <a:gd name="connsiteY25" fmla="*/ 10463 h 30008"/>
              <a:gd name="connsiteX26" fmla="*/ 9004 w 29044"/>
              <a:gd name="connsiteY26" fmla="*/ 4332 h 30008"/>
              <a:gd name="connsiteX27" fmla="*/ 12429 w 29044"/>
              <a:gd name="connsiteY27" fmla="*/ 9028 h 30008"/>
              <a:gd name="connsiteX28" fmla="*/ 13808 w 29044"/>
              <a:gd name="connsiteY28" fmla="*/ 915 h 30008"/>
              <a:gd name="connsiteX29" fmla="*/ 15341 w 29044"/>
              <a:gd name="connsiteY29" fmla="*/ 6988 h 30008"/>
              <a:gd name="connsiteX0" fmla="*/ 15341 w 29044"/>
              <a:gd name="connsiteY0" fmla="*/ 6988 h 30008"/>
              <a:gd name="connsiteX1" fmla="*/ 20382 w 29044"/>
              <a:gd name="connsiteY1" fmla="*/ 0 h 30008"/>
              <a:gd name="connsiteX2" fmla="*/ 18404 w 29044"/>
              <a:gd name="connsiteY2" fmla="*/ 8423 h 30008"/>
              <a:gd name="connsiteX3" fmla="*/ 25314 w 29044"/>
              <a:gd name="connsiteY3" fmla="*/ 2191 h 30008"/>
              <a:gd name="connsiteX4" fmla="*/ 20259 w 29044"/>
              <a:gd name="connsiteY4" fmla="*/ 9178 h 30008"/>
              <a:gd name="connsiteX5" fmla="*/ 29044 w 29044"/>
              <a:gd name="connsiteY5" fmla="*/ 9252 h 30008"/>
              <a:gd name="connsiteX6" fmla="*/ 20864 w 29044"/>
              <a:gd name="connsiteY6" fmla="*/ 12048 h 30008"/>
              <a:gd name="connsiteX7" fmla="*/ 22149 w 29044"/>
              <a:gd name="connsiteY7" fmla="*/ 13936 h 30008"/>
              <a:gd name="connsiteX8" fmla="*/ 20259 w 29044"/>
              <a:gd name="connsiteY8" fmla="*/ 14956 h 30008"/>
              <a:gd name="connsiteX9" fmla="*/ 27666 w 29044"/>
              <a:gd name="connsiteY9" fmla="*/ 19470 h 30008"/>
              <a:gd name="connsiteX10" fmla="*/ 18519 w 29044"/>
              <a:gd name="connsiteY10" fmla="*/ 16996 h 30008"/>
              <a:gd name="connsiteX11" fmla="*/ 22322 w 29044"/>
              <a:gd name="connsiteY11" fmla="*/ 24513 h 30008"/>
              <a:gd name="connsiteX12" fmla="*/ 16059 w 29044"/>
              <a:gd name="connsiteY12" fmla="*/ 18581 h 30008"/>
              <a:gd name="connsiteX13" fmla="*/ 16819 w 29044"/>
              <a:gd name="connsiteY13" fmla="*/ 24728 h 30008"/>
              <a:gd name="connsiteX14" fmla="*/ 13751 w 29044"/>
              <a:gd name="connsiteY14" fmla="*/ 20016 h 30008"/>
              <a:gd name="connsiteX15" fmla="*/ 12729 w 29044"/>
              <a:gd name="connsiteY15" fmla="*/ 28271 h 30008"/>
              <a:gd name="connsiteX16" fmla="*/ 11406 w 29044"/>
              <a:gd name="connsiteY16" fmla="*/ 20771 h 30008"/>
              <a:gd name="connsiteX17" fmla="*/ 6734 w 29044"/>
              <a:gd name="connsiteY17" fmla="*/ 30008 h 30008"/>
              <a:gd name="connsiteX18" fmla="*/ 8684 w 29044"/>
              <a:gd name="connsiteY18" fmla="*/ 20886 h 30008"/>
              <a:gd name="connsiteX19" fmla="*/ 2171 w 29044"/>
              <a:gd name="connsiteY19" fmla="*/ 24600 h 30008"/>
              <a:gd name="connsiteX20" fmla="*/ 7209 w 29044"/>
              <a:gd name="connsiteY20" fmla="*/ 18016 h 30008"/>
              <a:gd name="connsiteX21" fmla="*/ 0 w 29044"/>
              <a:gd name="connsiteY21" fmla="*/ 15075 h 30008"/>
              <a:gd name="connsiteX22" fmla="*/ 7814 w 29044"/>
              <a:gd name="connsiteY22" fmla="*/ 14238 h 30008"/>
              <a:gd name="connsiteX23" fmla="*/ 5051 w 29044"/>
              <a:gd name="connsiteY23" fmla="*/ 10916 h 30008"/>
              <a:gd name="connsiteX24" fmla="*/ 2718 w 29044"/>
              <a:gd name="connsiteY24" fmla="*/ 7521 h 30008"/>
              <a:gd name="connsiteX25" fmla="*/ 9251 w 29044"/>
              <a:gd name="connsiteY25" fmla="*/ 10463 h 30008"/>
              <a:gd name="connsiteX26" fmla="*/ 9004 w 29044"/>
              <a:gd name="connsiteY26" fmla="*/ 4332 h 30008"/>
              <a:gd name="connsiteX27" fmla="*/ 12429 w 29044"/>
              <a:gd name="connsiteY27" fmla="*/ 9028 h 30008"/>
              <a:gd name="connsiteX28" fmla="*/ 13808 w 29044"/>
              <a:gd name="connsiteY28" fmla="*/ 915 h 30008"/>
              <a:gd name="connsiteX29" fmla="*/ 15341 w 29044"/>
              <a:gd name="connsiteY29" fmla="*/ 6988 h 30008"/>
              <a:gd name="connsiteX0" fmla="*/ 15341 w 29044"/>
              <a:gd name="connsiteY0" fmla="*/ 6988 h 30008"/>
              <a:gd name="connsiteX1" fmla="*/ 20382 w 29044"/>
              <a:gd name="connsiteY1" fmla="*/ 0 h 30008"/>
              <a:gd name="connsiteX2" fmla="*/ 18404 w 29044"/>
              <a:gd name="connsiteY2" fmla="*/ 8423 h 30008"/>
              <a:gd name="connsiteX3" fmla="*/ 25314 w 29044"/>
              <a:gd name="connsiteY3" fmla="*/ 2191 h 30008"/>
              <a:gd name="connsiteX4" fmla="*/ 20259 w 29044"/>
              <a:gd name="connsiteY4" fmla="*/ 9178 h 30008"/>
              <a:gd name="connsiteX5" fmla="*/ 29044 w 29044"/>
              <a:gd name="connsiteY5" fmla="*/ 9252 h 30008"/>
              <a:gd name="connsiteX6" fmla="*/ 20864 w 29044"/>
              <a:gd name="connsiteY6" fmla="*/ 12048 h 30008"/>
              <a:gd name="connsiteX7" fmla="*/ 22149 w 29044"/>
              <a:gd name="connsiteY7" fmla="*/ 13936 h 30008"/>
              <a:gd name="connsiteX8" fmla="*/ 20259 w 29044"/>
              <a:gd name="connsiteY8" fmla="*/ 14956 h 30008"/>
              <a:gd name="connsiteX9" fmla="*/ 27666 w 29044"/>
              <a:gd name="connsiteY9" fmla="*/ 19470 h 30008"/>
              <a:gd name="connsiteX10" fmla="*/ 18519 w 29044"/>
              <a:gd name="connsiteY10" fmla="*/ 16996 h 30008"/>
              <a:gd name="connsiteX11" fmla="*/ 22322 w 29044"/>
              <a:gd name="connsiteY11" fmla="*/ 24513 h 30008"/>
              <a:gd name="connsiteX12" fmla="*/ 16059 w 29044"/>
              <a:gd name="connsiteY12" fmla="*/ 18581 h 30008"/>
              <a:gd name="connsiteX13" fmla="*/ 16819 w 29044"/>
              <a:gd name="connsiteY13" fmla="*/ 24728 h 30008"/>
              <a:gd name="connsiteX14" fmla="*/ 13751 w 29044"/>
              <a:gd name="connsiteY14" fmla="*/ 20016 h 30008"/>
              <a:gd name="connsiteX15" fmla="*/ 12729 w 29044"/>
              <a:gd name="connsiteY15" fmla="*/ 28271 h 30008"/>
              <a:gd name="connsiteX16" fmla="*/ 11406 w 29044"/>
              <a:gd name="connsiteY16" fmla="*/ 20771 h 30008"/>
              <a:gd name="connsiteX17" fmla="*/ 6734 w 29044"/>
              <a:gd name="connsiteY17" fmla="*/ 30008 h 30008"/>
              <a:gd name="connsiteX18" fmla="*/ 8684 w 29044"/>
              <a:gd name="connsiteY18" fmla="*/ 20886 h 30008"/>
              <a:gd name="connsiteX19" fmla="*/ 133 w 29044"/>
              <a:gd name="connsiteY19" fmla="*/ 26099 h 30008"/>
              <a:gd name="connsiteX20" fmla="*/ 7209 w 29044"/>
              <a:gd name="connsiteY20" fmla="*/ 18016 h 30008"/>
              <a:gd name="connsiteX21" fmla="*/ 0 w 29044"/>
              <a:gd name="connsiteY21" fmla="*/ 15075 h 30008"/>
              <a:gd name="connsiteX22" fmla="*/ 7814 w 29044"/>
              <a:gd name="connsiteY22" fmla="*/ 14238 h 30008"/>
              <a:gd name="connsiteX23" fmla="*/ 5051 w 29044"/>
              <a:gd name="connsiteY23" fmla="*/ 10916 h 30008"/>
              <a:gd name="connsiteX24" fmla="*/ 2718 w 29044"/>
              <a:gd name="connsiteY24" fmla="*/ 7521 h 30008"/>
              <a:gd name="connsiteX25" fmla="*/ 9251 w 29044"/>
              <a:gd name="connsiteY25" fmla="*/ 10463 h 30008"/>
              <a:gd name="connsiteX26" fmla="*/ 9004 w 29044"/>
              <a:gd name="connsiteY26" fmla="*/ 4332 h 30008"/>
              <a:gd name="connsiteX27" fmla="*/ 12429 w 29044"/>
              <a:gd name="connsiteY27" fmla="*/ 9028 h 30008"/>
              <a:gd name="connsiteX28" fmla="*/ 13808 w 29044"/>
              <a:gd name="connsiteY28" fmla="*/ 915 h 30008"/>
              <a:gd name="connsiteX29" fmla="*/ 15341 w 29044"/>
              <a:gd name="connsiteY29" fmla="*/ 6988 h 30008"/>
              <a:gd name="connsiteX0" fmla="*/ 15208 w 28911"/>
              <a:gd name="connsiteY0" fmla="*/ 6988 h 30008"/>
              <a:gd name="connsiteX1" fmla="*/ 20249 w 28911"/>
              <a:gd name="connsiteY1" fmla="*/ 0 h 30008"/>
              <a:gd name="connsiteX2" fmla="*/ 18271 w 28911"/>
              <a:gd name="connsiteY2" fmla="*/ 8423 h 30008"/>
              <a:gd name="connsiteX3" fmla="*/ 25181 w 28911"/>
              <a:gd name="connsiteY3" fmla="*/ 2191 h 30008"/>
              <a:gd name="connsiteX4" fmla="*/ 20126 w 28911"/>
              <a:gd name="connsiteY4" fmla="*/ 9178 h 30008"/>
              <a:gd name="connsiteX5" fmla="*/ 28911 w 28911"/>
              <a:gd name="connsiteY5" fmla="*/ 9252 h 30008"/>
              <a:gd name="connsiteX6" fmla="*/ 20731 w 28911"/>
              <a:gd name="connsiteY6" fmla="*/ 12048 h 30008"/>
              <a:gd name="connsiteX7" fmla="*/ 22016 w 28911"/>
              <a:gd name="connsiteY7" fmla="*/ 13936 h 30008"/>
              <a:gd name="connsiteX8" fmla="*/ 20126 w 28911"/>
              <a:gd name="connsiteY8" fmla="*/ 14956 h 30008"/>
              <a:gd name="connsiteX9" fmla="*/ 27533 w 28911"/>
              <a:gd name="connsiteY9" fmla="*/ 19470 h 30008"/>
              <a:gd name="connsiteX10" fmla="*/ 18386 w 28911"/>
              <a:gd name="connsiteY10" fmla="*/ 16996 h 30008"/>
              <a:gd name="connsiteX11" fmla="*/ 22189 w 28911"/>
              <a:gd name="connsiteY11" fmla="*/ 24513 h 30008"/>
              <a:gd name="connsiteX12" fmla="*/ 15926 w 28911"/>
              <a:gd name="connsiteY12" fmla="*/ 18581 h 30008"/>
              <a:gd name="connsiteX13" fmla="*/ 16686 w 28911"/>
              <a:gd name="connsiteY13" fmla="*/ 24728 h 30008"/>
              <a:gd name="connsiteX14" fmla="*/ 13618 w 28911"/>
              <a:gd name="connsiteY14" fmla="*/ 20016 h 30008"/>
              <a:gd name="connsiteX15" fmla="*/ 12596 w 28911"/>
              <a:gd name="connsiteY15" fmla="*/ 28271 h 30008"/>
              <a:gd name="connsiteX16" fmla="*/ 11273 w 28911"/>
              <a:gd name="connsiteY16" fmla="*/ 20771 h 30008"/>
              <a:gd name="connsiteX17" fmla="*/ 6601 w 28911"/>
              <a:gd name="connsiteY17" fmla="*/ 30008 h 30008"/>
              <a:gd name="connsiteX18" fmla="*/ 8551 w 28911"/>
              <a:gd name="connsiteY18" fmla="*/ 20886 h 30008"/>
              <a:gd name="connsiteX19" fmla="*/ 0 w 28911"/>
              <a:gd name="connsiteY19" fmla="*/ 26099 h 30008"/>
              <a:gd name="connsiteX20" fmla="*/ 7076 w 28911"/>
              <a:gd name="connsiteY20" fmla="*/ 18016 h 30008"/>
              <a:gd name="connsiteX21" fmla="*/ 1312 w 28911"/>
              <a:gd name="connsiteY21" fmla="*/ 15415 h 30008"/>
              <a:gd name="connsiteX22" fmla="*/ 7681 w 28911"/>
              <a:gd name="connsiteY22" fmla="*/ 14238 h 30008"/>
              <a:gd name="connsiteX23" fmla="*/ 4918 w 28911"/>
              <a:gd name="connsiteY23" fmla="*/ 10916 h 30008"/>
              <a:gd name="connsiteX24" fmla="*/ 2585 w 28911"/>
              <a:gd name="connsiteY24" fmla="*/ 7521 h 30008"/>
              <a:gd name="connsiteX25" fmla="*/ 9118 w 28911"/>
              <a:gd name="connsiteY25" fmla="*/ 10463 h 30008"/>
              <a:gd name="connsiteX26" fmla="*/ 8871 w 28911"/>
              <a:gd name="connsiteY26" fmla="*/ 4332 h 30008"/>
              <a:gd name="connsiteX27" fmla="*/ 12296 w 28911"/>
              <a:gd name="connsiteY27" fmla="*/ 9028 h 30008"/>
              <a:gd name="connsiteX28" fmla="*/ 13675 w 28911"/>
              <a:gd name="connsiteY28" fmla="*/ 915 h 30008"/>
              <a:gd name="connsiteX29" fmla="*/ 15208 w 28911"/>
              <a:gd name="connsiteY29" fmla="*/ 6988 h 30008"/>
              <a:gd name="connsiteX0" fmla="*/ 15208 w 28911"/>
              <a:gd name="connsiteY0" fmla="*/ 6988 h 31444"/>
              <a:gd name="connsiteX1" fmla="*/ 20249 w 28911"/>
              <a:gd name="connsiteY1" fmla="*/ 0 h 31444"/>
              <a:gd name="connsiteX2" fmla="*/ 18271 w 28911"/>
              <a:gd name="connsiteY2" fmla="*/ 8423 h 31444"/>
              <a:gd name="connsiteX3" fmla="*/ 25181 w 28911"/>
              <a:gd name="connsiteY3" fmla="*/ 2191 h 31444"/>
              <a:gd name="connsiteX4" fmla="*/ 20126 w 28911"/>
              <a:gd name="connsiteY4" fmla="*/ 9178 h 31444"/>
              <a:gd name="connsiteX5" fmla="*/ 28911 w 28911"/>
              <a:gd name="connsiteY5" fmla="*/ 9252 h 31444"/>
              <a:gd name="connsiteX6" fmla="*/ 20731 w 28911"/>
              <a:gd name="connsiteY6" fmla="*/ 12048 h 31444"/>
              <a:gd name="connsiteX7" fmla="*/ 22016 w 28911"/>
              <a:gd name="connsiteY7" fmla="*/ 13936 h 31444"/>
              <a:gd name="connsiteX8" fmla="*/ 20126 w 28911"/>
              <a:gd name="connsiteY8" fmla="*/ 14956 h 31444"/>
              <a:gd name="connsiteX9" fmla="*/ 27533 w 28911"/>
              <a:gd name="connsiteY9" fmla="*/ 19470 h 31444"/>
              <a:gd name="connsiteX10" fmla="*/ 18386 w 28911"/>
              <a:gd name="connsiteY10" fmla="*/ 16996 h 31444"/>
              <a:gd name="connsiteX11" fmla="*/ 22189 w 28911"/>
              <a:gd name="connsiteY11" fmla="*/ 24513 h 31444"/>
              <a:gd name="connsiteX12" fmla="*/ 15926 w 28911"/>
              <a:gd name="connsiteY12" fmla="*/ 18581 h 31444"/>
              <a:gd name="connsiteX13" fmla="*/ 16686 w 28911"/>
              <a:gd name="connsiteY13" fmla="*/ 24728 h 31444"/>
              <a:gd name="connsiteX14" fmla="*/ 13618 w 28911"/>
              <a:gd name="connsiteY14" fmla="*/ 20016 h 31444"/>
              <a:gd name="connsiteX15" fmla="*/ 12596 w 28911"/>
              <a:gd name="connsiteY15" fmla="*/ 28271 h 31444"/>
              <a:gd name="connsiteX16" fmla="*/ 11273 w 28911"/>
              <a:gd name="connsiteY16" fmla="*/ 20771 h 31444"/>
              <a:gd name="connsiteX17" fmla="*/ 6421 w 28911"/>
              <a:gd name="connsiteY17" fmla="*/ 31444 h 31444"/>
              <a:gd name="connsiteX18" fmla="*/ 8551 w 28911"/>
              <a:gd name="connsiteY18" fmla="*/ 20886 h 31444"/>
              <a:gd name="connsiteX19" fmla="*/ 0 w 28911"/>
              <a:gd name="connsiteY19" fmla="*/ 26099 h 31444"/>
              <a:gd name="connsiteX20" fmla="*/ 7076 w 28911"/>
              <a:gd name="connsiteY20" fmla="*/ 18016 h 31444"/>
              <a:gd name="connsiteX21" fmla="*/ 1312 w 28911"/>
              <a:gd name="connsiteY21" fmla="*/ 15415 h 31444"/>
              <a:gd name="connsiteX22" fmla="*/ 7681 w 28911"/>
              <a:gd name="connsiteY22" fmla="*/ 14238 h 31444"/>
              <a:gd name="connsiteX23" fmla="*/ 4918 w 28911"/>
              <a:gd name="connsiteY23" fmla="*/ 10916 h 31444"/>
              <a:gd name="connsiteX24" fmla="*/ 2585 w 28911"/>
              <a:gd name="connsiteY24" fmla="*/ 7521 h 31444"/>
              <a:gd name="connsiteX25" fmla="*/ 9118 w 28911"/>
              <a:gd name="connsiteY25" fmla="*/ 10463 h 31444"/>
              <a:gd name="connsiteX26" fmla="*/ 8871 w 28911"/>
              <a:gd name="connsiteY26" fmla="*/ 4332 h 31444"/>
              <a:gd name="connsiteX27" fmla="*/ 12296 w 28911"/>
              <a:gd name="connsiteY27" fmla="*/ 9028 h 31444"/>
              <a:gd name="connsiteX28" fmla="*/ 13675 w 28911"/>
              <a:gd name="connsiteY28" fmla="*/ 915 h 31444"/>
              <a:gd name="connsiteX29" fmla="*/ 15208 w 28911"/>
              <a:gd name="connsiteY29" fmla="*/ 6988 h 31444"/>
              <a:gd name="connsiteX0" fmla="*/ 15208 w 28911"/>
              <a:gd name="connsiteY0" fmla="*/ 6988 h 31444"/>
              <a:gd name="connsiteX1" fmla="*/ 20249 w 28911"/>
              <a:gd name="connsiteY1" fmla="*/ 0 h 31444"/>
              <a:gd name="connsiteX2" fmla="*/ 18271 w 28911"/>
              <a:gd name="connsiteY2" fmla="*/ 8423 h 31444"/>
              <a:gd name="connsiteX3" fmla="*/ 25181 w 28911"/>
              <a:gd name="connsiteY3" fmla="*/ 2191 h 31444"/>
              <a:gd name="connsiteX4" fmla="*/ 20126 w 28911"/>
              <a:gd name="connsiteY4" fmla="*/ 9178 h 31444"/>
              <a:gd name="connsiteX5" fmla="*/ 28911 w 28911"/>
              <a:gd name="connsiteY5" fmla="*/ 9252 h 31444"/>
              <a:gd name="connsiteX6" fmla="*/ 20731 w 28911"/>
              <a:gd name="connsiteY6" fmla="*/ 12048 h 31444"/>
              <a:gd name="connsiteX7" fmla="*/ 22975 w 28911"/>
              <a:gd name="connsiteY7" fmla="*/ 13804 h 31444"/>
              <a:gd name="connsiteX8" fmla="*/ 20126 w 28911"/>
              <a:gd name="connsiteY8" fmla="*/ 14956 h 31444"/>
              <a:gd name="connsiteX9" fmla="*/ 27533 w 28911"/>
              <a:gd name="connsiteY9" fmla="*/ 19470 h 31444"/>
              <a:gd name="connsiteX10" fmla="*/ 18386 w 28911"/>
              <a:gd name="connsiteY10" fmla="*/ 16996 h 31444"/>
              <a:gd name="connsiteX11" fmla="*/ 22189 w 28911"/>
              <a:gd name="connsiteY11" fmla="*/ 24513 h 31444"/>
              <a:gd name="connsiteX12" fmla="*/ 15926 w 28911"/>
              <a:gd name="connsiteY12" fmla="*/ 18581 h 31444"/>
              <a:gd name="connsiteX13" fmla="*/ 16686 w 28911"/>
              <a:gd name="connsiteY13" fmla="*/ 24728 h 31444"/>
              <a:gd name="connsiteX14" fmla="*/ 13618 w 28911"/>
              <a:gd name="connsiteY14" fmla="*/ 20016 h 31444"/>
              <a:gd name="connsiteX15" fmla="*/ 12596 w 28911"/>
              <a:gd name="connsiteY15" fmla="*/ 28271 h 31444"/>
              <a:gd name="connsiteX16" fmla="*/ 11273 w 28911"/>
              <a:gd name="connsiteY16" fmla="*/ 20771 h 31444"/>
              <a:gd name="connsiteX17" fmla="*/ 6421 w 28911"/>
              <a:gd name="connsiteY17" fmla="*/ 31444 h 31444"/>
              <a:gd name="connsiteX18" fmla="*/ 8551 w 28911"/>
              <a:gd name="connsiteY18" fmla="*/ 20886 h 31444"/>
              <a:gd name="connsiteX19" fmla="*/ 0 w 28911"/>
              <a:gd name="connsiteY19" fmla="*/ 26099 h 31444"/>
              <a:gd name="connsiteX20" fmla="*/ 7076 w 28911"/>
              <a:gd name="connsiteY20" fmla="*/ 18016 h 31444"/>
              <a:gd name="connsiteX21" fmla="*/ 1312 w 28911"/>
              <a:gd name="connsiteY21" fmla="*/ 15415 h 31444"/>
              <a:gd name="connsiteX22" fmla="*/ 7681 w 28911"/>
              <a:gd name="connsiteY22" fmla="*/ 14238 h 31444"/>
              <a:gd name="connsiteX23" fmla="*/ 4918 w 28911"/>
              <a:gd name="connsiteY23" fmla="*/ 10916 h 31444"/>
              <a:gd name="connsiteX24" fmla="*/ 2585 w 28911"/>
              <a:gd name="connsiteY24" fmla="*/ 7521 h 31444"/>
              <a:gd name="connsiteX25" fmla="*/ 9118 w 28911"/>
              <a:gd name="connsiteY25" fmla="*/ 10463 h 31444"/>
              <a:gd name="connsiteX26" fmla="*/ 8871 w 28911"/>
              <a:gd name="connsiteY26" fmla="*/ 4332 h 31444"/>
              <a:gd name="connsiteX27" fmla="*/ 12296 w 28911"/>
              <a:gd name="connsiteY27" fmla="*/ 9028 h 31444"/>
              <a:gd name="connsiteX28" fmla="*/ 13675 w 28911"/>
              <a:gd name="connsiteY28" fmla="*/ 915 h 31444"/>
              <a:gd name="connsiteX29" fmla="*/ 15208 w 28911"/>
              <a:gd name="connsiteY29" fmla="*/ 6988 h 31444"/>
              <a:gd name="connsiteX0" fmla="*/ 15208 w 28911"/>
              <a:gd name="connsiteY0" fmla="*/ 6988 h 31444"/>
              <a:gd name="connsiteX1" fmla="*/ 20249 w 28911"/>
              <a:gd name="connsiteY1" fmla="*/ 0 h 31444"/>
              <a:gd name="connsiteX2" fmla="*/ 18271 w 28911"/>
              <a:gd name="connsiteY2" fmla="*/ 8423 h 31444"/>
              <a:gd name="connsiteX3" fmla="*/ 25181 w 28911"/>
              <a:gd name="connsiteY3" fmla="*/ 2191 h 31444"/>
              <a:gd name="connsiteX4" fmla="*/ 21056 w 28911"/>
              <a:gd name="connsiteY4" fmla="*/ 9563 h 31444"/>
              <a:gd name="connsiteX5" fmla="*/ 28911 w 28911"/>
              <a:gd name="connsiteY5" fmla="*/ 9252 h 31444"/>
              <a:gd name="connsiteX6" fmla="*/ 20731 w 28911"/>
              <a:gd name="connsiteY6" fmla="*/ 12048 h 31444"/>
              <a:gd name="connsiteX7" fmla="*/ 22975 w 28911"/>
              <a:gd name="connsiteY7" fmla="*/ 13804 h 31444"/>
              <a:gd name="connsiteX8" fmla="*/ 20126 w 28911"/>
              <a:gd name="connsiteY8" fmla="*/ 14956 h 31444"/>
              <a:gd name="connsiteX9" fmla="*/ 27533 w 28911"/>
              <a:gd name="connsiteY9" fmla="*/ 19470 h 31444"/>
              <a:gd name="connsiteX10" fmla="*/ 18386 w 28911"/>
              <a:gd name="connsiteY10" fmla="*/ 16996 h 31444"/>
              <a:gd name="connsiteX11" fmla="*/ 22189 w 28911"/>
              <a:gd name="connsiteY11" fmla="*/ 24513 h 31444"/>
              <a:gd name="connsiteX12" fmla="*/ 15926 w 28911"/>
              <a:gd name="connsiteY12" fmla="*/ 18581 h 31444"/>
              <a:gd name="connsiteX13" fmla="*/ 16686 w 28911"/>
              <a:gd name="connsiteY13" fmla="*/ 24728 h 31444"/>
              <a:gd name="connsiteX14" fmla="*/ 13618 w 28911"/>
              <a:gd name="connsiteY14" fmla="*/ 20016 h 31444"/>
              <a:gd name="connsiteX15" fmla="*/ 12596 w 28911"/>
              <a:gd name="connsiteY15" fmla="*/ 28271 h 31444"/>
              <a:gd name="connsiteX16" fmla="*/ 11273 w 28911"/>
              <a:gd name="connsiteY16" fmla="*/ 20771 h 31444"/>
              <a:gd name="connsiteX17" fmla="*/ 6421 w 28911"/>
              <a:gd name="connsiteY17" fmla="*/ 31444 h 31444"/>
              <a:gd name="connsiteX18" fmla="*/ 8551 w 28911"/>
              <a:gd name="connsiteY18" fmla="*/ 20886 h 31444"/>
              <a:gd name="connsiteX19" fmla="*/ 0 w 28911"/>
              <a:gd name="connsiteY19" fmla="*/ 26099 h 31444"/>
              <a:gd name="connsiteX20" fmla="*/ 7076 w 28911"/>
              <a:gd name="connsiteY20" fmla="*/ 18016 h 31444"/>
              <a:gd name="connsiteX21" fmla="*/ 1312 w 28911"/>
              <a:gd name="connsiteY21" fmla="*/ 15415 h 31444"/>
              <a:gd name="connsiteX22" fmla="*/ 7681 w 28911"/>
              <a:gd name="connsiteY22" fmla="*/ 14238 h 31444"/>
              <a:gd name="connsiteX23" fmla="*/ 4918 w 28911"/>
              <a:gd name="connsiteY23" fmla="*/ 10916 h 31444"/>
              <a:gd name="connsiteX24" fmla="*/ 2585 w 28911"/>
              <a:gd name="connsiteY24" fmla="*/ 7521 h 31444"/>
              <a:gd name="connsiteX25" fmla="*/ 9118 w 28911"/>
              <a:gd name="connsiteY25" fmla="*/ 10463 h 31444"/>
              <a:gd name="connsiteX26" fmla="*/ 8871 w 28911"/>
              <a:gd name="connsiteY26" fmla="*/ 4332 h 31444"/>
              <a:gd name="connsiteX27" fmla="*/ 12296 w 28911"/>
              <a:gd name="connsiteY27" fmla="*/ 9028 h 31444"/>
              <a:gd name="connsiteX28" fmla="*/ 13675 w 28911"/>
              <a:gd name="connsiteY28" fmla="*/ 915 h 31444"/>
              <a:gd name="connsiteX29" fmla="*/ 15208 w 28911"/>
              <a:gd name="connsiteY29" fmla="*/ 6988 h 31444"/>
              <a:gd name="connsiteX0" fmla="*/ 15208 w 28911"/>
              <a:gd name="connsiteY0" fmla="*/ 6988 h 31444"/>
              <a:gd name="connsiteX1" fmla="*/ 20249 w 28911"/>
              <a:gd name="connsiteY1" fmla="*/ 0 h 31444"/>
              <a:gd name="connsiteX2" fmla="*/ 18271 w 28911"/>
              <a:gd name="connsiteY2" fmla="*/ 8423 h 31444"/>
              <a:gd name="connsiteX3" fmla="*/ 25181 w 28911"/>
              <a:gd name="connsiteY3" fmla="*/ 2191 h 31444"/>
              <a:gd name="connsiteX4" fmla="*/ 21056 w 28911"/>
              <a:gd name="connsiteY4" fmla="*/ 9563 h 31444"/>
              <a:gd name="connsiteX5" fmla="*/ 28911 w 28911"/>
              <a:gd name="connsiteY5" fmla="*/ 9252 h 31444"/>
              <a:gd name="connsiteX6" fmla="*/ 20731 w 28911"/>
              <a:gd name="connsiteY6" fmla="*/ 12048 h 31444"/>
              <a:gd name="connsiteX7" fmla="*/ 22975 w 28911"/>
              <a:gd name="connsiteY7" fmla="*/ 13804 h 31444"/>
              <a:gd name="connsiteX8" fmla="*/ 20126 w 28911"/>
              <a:gd name="connsiteY8" fmla="*/ 14956 h 31444"/>
              <a:gd name="connsiteX9" fmla="*/ 27533 w 28911"/>
              <a:gd name="connsiteY9" fmla="*/ 19470 h 31444"/>
              <a:gd name="connsiteX10" fmla="*/ 18386 w 28911"/>
              <a:gd name="connsiteY10" fmla="*/ 16996 h 31444"/>
              <a:gd name="connsiteX11" fmla="*/ 22189 w 28911"/>
              <a:gd name="connsiteY11" fmla="*/ 24513 h 31444"/>
              <a:gd name="connsiteX12" fmla="*/ 15926 w 28911"/>
              <a:gd name="connsiteY12" fmla="*/ 18581 h 31444"/>
              <a:gd name="connsiteX13" fmla="*/ 17072 w 28911"/>
              <a:gd name="connsiteY13" fmla="*/ 26091 h 31444"/>
              <a:gd name="connsiteX14" fmla="*/ 13618 w 28911"/>
              <a:gd name="connsiteY14" fmla="*/ 20016 h 31444"/>
              <a:gd name="connsiteX15" fmla="*/ 12596 w 28911"/>
              <a:gd name="connsiteY15" fmla="*/ 28271 h 31444"/>
              <a:gd name="connsiteX16" fmla="*/ 11273 w 28911"/>
              <a:gd name="connsiteY16" fmla="*/ 20771 h 31444"/>
              <a:gd name="connsiteX17" fmla="*/ 6421 w 28911"/>
              <a:gd name="connsiteY17" fmla="*/ 31444 h 31444"/>
              <a:gd name="connsiteX18" fmla="*/ 8551 w 28911"/>
              <a:gd name="connsiteY18" fmla="*/ 20886 h 31444"/>
              <a:gd name="connsiteX19" fmla="*/ 0 w 28911"/>
              <a:gd name="connsiteY19" fmla="*/ 26099 h 31444"/>
              <a:gd name="connsiteX20" fmla="*/ 7076 w 28911"/>
              <a:gd name="connsiteY20" fmla="*/ 18016 h 31444"/>
              <a:gd name="connsiteX21" fmla="*/ 1312 w 28911"/>
              <a:gd name="connsiteY21" fmla="*/ 15415 h 31444"/>
              <a:gd name="connsiteX22" fmla="*/ 7681 w 28911"/>
              <a:gd name="connsiteY22" fmla="*/ 14238 h 31444"/>
              <a:gd name="connsiteX23" fmla="*/ 4918 w 28911"/>
              <a:gd name="connsiteY23" fmla="*/ 10916 h 31444"/>
              <a:gd name="connsiteX24" fmla="*/ 2585 w 28911"/>
              <a:gd name="connsiteY24" fmla="*/ 7521 h 31444"/>
              <a:gd name="connsiteX25" fmla="*/ 9118 w 28911"/>
              <a:gd name="connsiteY25" fmla="*/ 10463 h 31444"/>
              <a:gd name="connsiteX26" fmla="*/ 8871 w 28911"/>
              <a:gd name="connsiteY26" fmla="*/ 4332 h 31444"/>
              <a:gd name="connsiteX27" fmla="*/ 12296 w 28911"/>
              <a:gd name="connsiteY27" fmla="*/ 9028 h 31444"/>
              <a:gd name="connsiteX28" fmla="*/ 13675 w 28911"/>
              <a:gd name="connsiteY28" fmla="*/ 915 h 31444"/>
              <a:gd name="connsiteX29" fmla="*/ 15208 w 28911"/>
              <a:gd name="connsiteY29" fmla="*/ 6988 h 31444"/>
              <a:gd name="connsiteX0" fmla="*/ 15208 w 28911"/>
              <a:gd name="connsiteY0" fmla="*/ 6988 h 31444"/>
              <a:gd name="connsiteX1" fmla="*/ 20249 w 28911"/>
              <a:gd name="connsiteY1" fmla="*/ 0 h 31444"/>
              <a:gd name="connsiteX2" fmla="*/ 18271 w 28911"/>
              <a:gd name="connsiteY2" fmla="*/ 8423 h 31444"/>
              <a:gd name="connsiteX3" fmla="*/ 25181 w 28911"/>
              <a:gd name="connsiteY3" fmla="*/ 2191 h 31444"/>
              <a:gd name="connsiteX4" fmla="*/ 21056 w 28911"/>
              <a:gd name="connsiteY4" fmla="*/ 9563 h 31444"/>
              <a:gd name="connsiteX5" fmla="*/ 28911 w 28911"/>
              <a:gd name="connsiteY5" fmla="*/ 9252 h 31444"/>
              <a:gd name="connsiteX6" fmla="*/ 20731 w 28911"/>
              <a:gd name="connsiteY6" fmla="*/ 12048 h 31444"/>
              <a:gd name="connsiteX7" fmla="*/ 22975 w 28911"/>
              <a:gd name="connsiteY7" fmla="*/ 13804 h 31444"/>
              <a:gd name="connsiteX8" fmla="*/ 20126 w 28911"/>
              <a:gd name="connsiteY8" fmla="*/ 14956 h 31444"/>
              <a:gd name="connsiteX9" fmla="*/ 27533 w 28911"/>
              <a:gd name="connsiteY9" fmla="*/ 19470 h 31444"/>
              <a:gd name="connsiteX10" fmla="*/ 18386 w 28911"/>
              <a:gd name="connsiteY10" fmla="*/ 16996 h 31444"/>
              <a:gd name="connsiteX11" fmla="*/ 22189 w 28911"/>
              <a:gd name="connsiteY11" fmla="*/ 24513 h 31444"/>
              <a:gd name="connsiteX12" fmla="*/ 15926 w 28911"/>
              <a:gd name="connsiteY12" fmla="*/ 18581 h 31444"/>
              <a:gd name="connsiteX13" fmla="*/ 17072 w 28911"/>
              <a:gd name="connsiteY13" fmla="*/ 26091 h 31444"/>
              <a:gd name="connsiteX14" fmla="*/ 13618 w 28911"/>
              <a:gd name="connsiteY14" fmla="*/ 20016 h 31444"/>
              <a:gd name="connsiteX15" fmla="*/ 12689 w 28911"/>
              <a:gd name="connsiteY15" fmla="*/ 30051 h 31444"/>
              <a:gd name="connsiteX16" fmla="*/ 11273 w 28911"/>
              <a:gd name="connsiteY16" fmla="*/ 20771 h 31444"/>
              <a:gd name="connsiteX17" fmla="*/ 6421 w 28911"/>
              <a:gd name="connsiteY17" fmla="*/ 31444 h 31444"/>
              <a:gd name="connsiteX18" fmla="*/ 8551 w 28911"/>
              <a:gd name="connsiteY18" fmla="*/ 20886 h 31444"/>
              <a:gd name="connsiteX19" fmla="*/ 0 w 28911"/>
              <a:gd name="connsiteY19" fmla="*/ 26099 h 31444"/>
              <a:gd name="connsiteX20" fmla="*/ 7076 w 28911"/>
              <a:gd name="connsiteY20" fmla="*/ 18016 h 31444"/>
              <a:gd name="connsiteX21" fmla="*/ 1312 w 28911"/>
              <a:gd name="connsiteY21" fmla="*/ 15415 h 31444"/>
              <a:gd name="connsiteX22" fmla="*/ 7681 w 28911"/>
              <a:gd name="connsiteY22" fmla="*/ 14238 h 31444"/>
              <a:gd name="connsiteX23" fmla="*/ 4918 w 28911"/>
              <a:gd name="connsiteY23" fmla="*/ 10916 h 31444"/>
              <a:gd name="connsiteX24" fmla="*/ 2585 w 28911"/>
              <a:gd name="connsiteY24" fmla="*/ 7521 h 31444"/>
              <a:gd name="connsiteX25" fmla="*/ 9118 w 28911"/>
              <a:gd name="connsiteY25" fmla="*/ 10463 h 31444"/>
              <a:gd name="connsiteX26" fmla="*/ 8871 w 28911"/>
              <a:gd name="connsiteY26" fmla="*/ 4332 h 31444"/>
              <a:gd name="connsiteX27" fmla="*/ 12296 w 28911"/>
              <a:gd name="connsiteY27" fmla="*/ 9028 h 31444"/>
              <a:gd name="connsiteX28" fmla="*/ 13675 w 28911"/>
              <a:gd name="connsiteY28" fmla="*/ 915 h 31444"/>
              <a:gd name="connsiteX29" fmla="*/ 15208 w 28911"/>
              <a:gd name="connsiteY29" fmla="*/ 6988 h 31444"/>
              <a:gd name="connsiteX0" fmla="*/ 15208 w 28911"/>
              <a:gd name="connsiteY0" fmla="*/ 6988 h 31444"/>
              <a:gd name="connsiteX1" fmla="*/ 20249 w 28911"/>
              <a:gd name="connsiteY1" fmla="*/ 0 h 31444"/>
              <a:gd name="connsiteX2" fmla="*/ 18271 w 28911"/>
              <a:gd name="connsiteY2" fmla="*/ 8423 h 31444"/>
              <a:gd name="connsiteX3" fmla="*/ 25181 w 28911"/>
              <a:gd name="connsiteY3" fmla="*/ 2191 h 31444"/>
              <a:gd name="connsiteX4" fmla="*/ 21056 w 28911"/>
              <a:gd name="connsiteY4" fmla="*/ 9563 h 31444"/>
              <a:gd name="connsiteX5" fmla="*/ 28911 w 28911"/>
              <a:gd name="connsiteY5" fmla="*/ 9252 h 31444"/>
              <a:gd name="connsiteX6" fmla="*/ 20731 w 28911"/>
              <a:gd name="connsiteY6" fmla="*/ 12048 h 31444"/>
              <a:gd name="connsiteX7" fmla="*/ 22975 w 28911"/>
              <a:gd name="connsiteY7" fmla="*/ 13804 h 31444"/>
              <a:gd name="connsiteX8" fmla="*/ 20126 w 28911"/>
              <a:gd name="connsiteY8" fmla="*/ 14956 h 31444"/>
              <a:gd name="connsiteX9" fmla="*/ 27533 w 28911"/>
              <a:gd name="connsiteY9" fmla="*/ 19470 h 31444"/>
              <a:gd name="connsiteX10" fmla="*/ 18386 w 28911"/>
              <a:gd name="connsiteY10" fmla="*/ 16996 h 31444"/>
              <a:gd name="connsiteX11" fmla="*/ 22189 w 28911"/>
              <a:gd name="connsiteY11" fmla="*/ 24513 h 31444"/>
              <a:gd name="connsiteX12" fmla="*/ 15926 w 28911"/>
              <a:gd name="connsiteY12" fmla="*/ 18581 h 31444"/>
              <a:gd name="connsiteX13" fmla="*/ 17072 w 28911"/>
              <a:gd name="connsiteY13" fmla="*/ 26091 h 31444"/>
              <a:gd name="connsiteX14" fmla="*/ 14105 w 28911"/>
              <a:gd name="connsiteY14" fmla="*/ 21737 h 31444"/>
              <a:gd name="connsiteX15" fmla="*/ 12689 w 28911"/>
              <a:gd name="connsiteY15" fmla="*/ 30051 h 31444"/>
              <a:gd name="connsiteX16" fmla="*/ 11273 w 28911"/>
              <a:gd name="connsiteY16" fmla="*/ 20771 h 31444"/>
              <a:gd name="connsiteX17" fmla="*/ 6421 w 28911"/>
              <a:gd name="connsiteY17" fmla="*/ 31444 h 31444"/>
              <a:gd name="connsiteX18" fmla="*/ 8551 w 28911"/>
              <a:gd name="connsiteY18" fmla="*/ 20886 h 31444"/>
              <a:gd name="connsiteX19" fmla="*/ 0 w 28911"/>
              <a:gd name="connsiteY19" fmla="*/ 26099 h 31444"/>
              <a:gd name="connsiteX20" fmla="*/ 7076 w 28911"/>
              <a:gd name="connsiteY20" fmla="*/ 18016 h 31444"/>
              <a:gd name="connsiteX21" fmla="*/ 1312 w 28911"/>
              <a:gd name="connsiteY21" fmla="*/ 15415 h 31444"/>
              <a:gd name="connsiteX22" fmla="*/ 7681 w 28911"/>
              <a:gd name="connsiteY22" fmla="*/ 14238 h 31444"/>
              <a:gd name="connsiteX23" fmla="*/ 4918 w 28911"/>
              <a:gd name="connsiteY23" fmla="*/ 10916 h 31444"/>
              <a:gd name="connsiteX24" fmla="*/ 2585 w 28911"/>
              <a:gd name="connsiteY24" fmla="*/ 7521 h 31444"/>
              <a:gd name="connsiteX25" fmla="*/ 9118 w 28911"/>
              <a:gd name="connsiteY25" fmla="*/ 10463 h 31444"/>
              <a:gd name="connsiteX26" fmla="*/ 8871 w 28911"/>
              <a:gd name="connsiteY26" fmla="*/ 4332 h 31444"/>
              <a:gd name="connsiteX27" fmla="*/ 12296 w 28911"/>
              <a:gd name="connsiteY27" fmla="*/ 9028 h 31444"/>
              <a:gd name="connsiteX28" fmla="*/ 13675 w 28911"/>
              <a:gd name="connsiteY28" fmla="*/ 915 h 31444"/>
              <a:gd name="connsiteX29" fmla="*/ 15208 w 28911"/>
              <a:gd name="connsiteY29" fmla="*/ 6988 h 31444"/>
              <a:gd name="connsiteX0" fmla="*/ 15208 w 28911"/>
              <a:gd name="connsiteY0" fmla="*/ 6988 h 31444"/>
              <a:gd name="connsiteX1" fmla="*/ 20249 w 28911"/>
              <a:gd name="connsiteY1" fmla="*/ 0 h 31444"/>
              <a:gd name="connsiteX2" fmla="*/ 18271 w 28911"/>
              <a:gd name="connsiteY2" fmla="*/ 8423 h 31444"/>
              <a:gd name="connsiteX3" fmla="*/ 25181 w 28911"/>
              <a:gd name="connsiteY3" fmla="*/ 2191 h 31444"/>
              <a:gd name="connsiteX4" fmla="*/ 21056 w 28911"/>
              <a:gd name="connsiteY4" fmla="*/ 9563 h 31444"/>
              <a:gd name="connsiteX5" fmla="*/ 28911 w 28911"/>
              <a:gd name="connsiteY5" fmla="*/ 9252 h 31444"/>
              <a:gd name="connsiteX6" fmla="*/ 20731 w 28911"/>
              <a:gd name="connsiteY6" fmla="*/ 12048 h 31444"/>
              <a:gd name="connsiteX7" fmla="*/ 22975 w 28911"/>
              <a:gd name="connsiteY7" fmla="*/ 13804 h 31444"/>
              <a:gd name="connsiteX8" fmla="*/ 20126 w 28911"/>
              <a:gd name="connsiteY8" fmla="*/ 14956 h 31444"/>
              <a:gd name="connsiteX9" fmla="*/ 27533 w 28911"/>
              <a:gd name="connsiteY9" fmla="*/ 19470 h 31444"/>
              <a:gd name="connsiteX10" fmla="*/ 19124 w 28911"/>
              <a:gd name="connsiteY10" fmla="*/ 17324 h 31444"/>
              <a:gd name="connsiteX11" fmla="*/ 22189 w 28911"/>
              <a:gd name="connsiteY11" fmla="*/ 24513 h 31444"/>
              <a:gd name="connsiteX12" fmla="*/ 15926 w 28911"/>
              <a:gd name="connsiteY12" fmla="*/ 18581 h 31444"/>
              <a:gd name="connsiteX13" fmla="*/ 17072 w 28911"/>
              <a:gd name="connsiteY13" fmla="*/ 26091 h 31444"/>
              <a:gd name="connsiteX14" fmla="*/ 14105 w 28911"/>
              <a:gd name="connsiteY14" fmla="*/ 21737 h 31444"/>
              <a:gd name="connsiteX15" fmla="*/ 12689 w 28911"/>
              <a:gd name="connsiteY15" fmla="*/ 30051 h 31444"/>
              <a:gd name="connsiteX16" fmla="*/ 11273 w 28911"/>
              <a:gd name="connsiteY16" fmla="*/ 20771 h 31444"/>
              <a:gd name="connsiteX17" fmla="*/ 6421 w 28911"/>
              <a:gd name="connsiteY17" fmla="*/ 31444 h 31444"/>
              <a:gd name="connsiteX18" fmla="*/ 8551 w 28911"/>
              <a:gd name="connsiteY18" fmla="*/ 20886 h 31444"/>
              <a:gd name="connsiteX19" fmla="*/ 0 w 28911"/>
              <a:gd name="connsiteY19" fmla="*/ 26099 h 31444"/>
              <a:gd name="connsiteX20" fmla="*/ 7076 w 28911"/>
              <a:gd name="connsiteY20" fmla="*/ 18016 h 31444"/>
              <a:gd name="connsiteX21" fmla="*/ 1312 w 28911"/>
              <a:gd name="connsiteY21" fmla="*/ 15415 h 31444"/>
              <a:gd name="connsiteX22" fmla="*/ 7681 w 28911"/>
              <a:gd name="connsiteY22" fmla="*/ 14238 h 31444"/>
              <a:gd name="connsiteX23" fmla="*/ 4918 w 28911"/>
              <a:gd name="connsiteY23" fmla="*/ 10916 h 31444"/>
              <a:gd name="connsiteX24" fmla="*/ 2585 w 28911"/>
              <a:gd name="connsiteY24" fmla="*/ 7521 h 31444"/>
              <a:gd name="connsiteX25" fmla="*/ 9118 w 28911"/>
              <a:gd name="connsiteY25" fmla="*/ 10463 h 31444"/>
              <a:gd name="connsiteX26" fmla="*/ 8871 w 28911"/>
              <a:gd name="connsiteY26" fmla="*/ 4332 h 31444"/>
              <a:gd name="connsiteX27" fmla="*/ 12296 w 28911"/>
              <a:gd name="connsiteY27" fmla="*/ 9028 h 31444"/>
              <a:gd name="connsiteX28" fmla="*/ 13675 w 28911"/>
              <a:gd name="connsiteY28" fmla="*/ 915 h 31444"/>
              <a:gd name="connsiteX29" fmla="*/ 15208 w 28911"/>
              <a:gd name="connsiteY29" fmla="*/ 6988 h 31444"/>
              <a:gd name="connsiteX0" fmla="*/ 15208 w 28911"/>
              <a:gd name="connsiteY0" fmla="*/ 6988 h 31444"/>
              <a:gd name="connsiteX1" fmla="*/ 20249 w 28911"/>
              <a:gd name="connsiteY1" fmla="*/ 0 h 31444"/>
              <a:gd name="connsiteX2" fmla="*/ 18271 w 28911"/>
              <a:gd name="connsiteY2" fmla="*/ 8423 h 31444"/>
              <a:gd name="connsiteX3" fmla="*/ 25181 w 28911"/>
              <a:gd name="connsiteY3" fmla="*/ 2191 h 31444"/>
              <a:gd name="connsiteX4" fmla="*/ 21056 w 28911"/>
              <a:gd name="connsiteY4" fmla="*/ 9563 h 31444"/>
              <a:gd name="connsiteX5" fmla="*/ 28911 w 28911"/>
              <a:gd name="connsiteY5" fmla="*/ 9252 h 31444"/>
              <a:gd name="connsiteX6" fmla="*/ 20731 w 28911"/>
              <a:gd name="connsiteY6" fmla="*/ 12048 h 31444"/>
              <a:gd name="connsiteX7" fmla="*/ 22975 w 28911"/>
              <a:gd name="connsiteY7" fmla="*/ 13804 h 31444"/>
              <a:gd name="connsiteX8" fmla="*/ 20126 w 28911"/>
              <a:gd name="connsiteY8" fmla="*/ 14956 h 31444"/>
              <a:gd name="connsiteX9" fmla="*/ 27533 w 28911"/>
              <a:gd name="connsiteY9" fmla="*/ 19470 h 31444"/>
              <a:gd name="connsiteX10" fmla="*/ 19124 w 28911"/>
              <a:gd name="connsiteY10" fmla="*/ 17324 h 31444"/>
              <a:gd name="connsiteX11" fmla="*/ 22189 w 28911"/>
              <a:gd name="connsiteY11" fmla="*/ 24513 h 31444"/>
              <a:gd name="connsiteX12" fmla="*/ 16402 w 28911"/>
              <a:gd name="connsiteY12" fmla="*/ 19642 h 31444"/>
              <a:gd name="connsiteX13" fmla="*/ 17072 w 28911"/>
              <a:gd name="connsiteY13" fmla="*/ 26091 h 31444"/>
              <a:gd name="connsiteX14" fmla="*/ 14105 w 28911"/>
              <a:gd name="connsiteY14" fmla="*/ 21737 h 31444"/>
              <a:gd name="connsiteX15" fmla="*/ 12689 w 28911"/>
              <a:gd name="connsiteY15" fmla="*/ 30051 h 31444"/>
              <a:gd name="connsiteX16" fmla="*/ 11273 w 28911"/>
              <a:gd name="connsiteY16" fmla="*/ 20771 h 31444"/>
              <a:gd name="connsiteX17" fmla="*/ 6421 w 28911"/>
              <a:gd name="connsiteY17" fmla="*/ 31444 h 31444"/>
              <a:gd name="connsiteX18" fmla="*/ 8551 w 28911"/>
              <a:gd name="connsiteY18" fmla="*/ 20886 h 31444"/>
              <a:gd name="connsiteX19" fmla="*/ 0 w 28911"/>
              <a:gd name="connsiteY19" fmla="*/ 26099 h 31444"/>
              <a:gd name="connsiteX20" fmla="*/ 7076 w 28911"/>
              <a:gd name="connsiteY20" fmla="*/ 18016 h 31444"/>
              <a:gd name="connsiteX21" fmla="*/ 1312 w 28911"/>
              <a:gd name="connsiteY21" fmla="*/ 15415 h 31444"/>
              <a:gd name="connsiteX22" fmla="*/ 7681 w 28911"/>
              <a:gd name="connsiteY22" fmla="*/ 14238 h 31444"/>
              <a:gd name="connsiteX23" fmla="*/ 4918 w 28911"/>
              <a:gd name="connsiteY23" fmla="*/ 10916 h 31444"/>
              <a:gd name="connsiteX24" fmla="*/ 2585 w 28911"/>
              <a:gd name="connsiteY24" fmla="*/ 7521 h 31444"/>
              <a:gd name="connsiteX25" fmla="*/ 9118 w 28911"/>
              <a:gd name="connsiteY25" fmla="*/ 10463 h 31444"/>
              <a:gd name="connsiteX26" fmla="*/ 8871 w 28911"/>
              <a:gd name="connsiteY26" fmla="*/ 4332 h 31444"/>
              <a:gd name="connsiteX27" fmla="*/ 12296 w 28911"/>
              <a:gd name="connsiteY27" fmla="*/ 9028 h 31444"/>
              <a:gd name="connsiteX28" fmla="*/ 13675 w 28911"/>
              <a:gd name="connsiteY28" fmla="*/ 915 h 31444"/>
              <a:gd name="connsiteX29" fmla="*/ 15208 w 28911"/>
              <a:gd name="connsiteY29" fmla="*/ 6988 h 31444"/>
              <a:gd name="connsiteX0" fmla="*/ 15208 w 28911"/>
              <a:gd name="connsiteY0" fmla="*/ 6988 h 31444"/>
              <a:gd name="connsiteX1" fmla="*/ 20249 w 28911"/>
              <a:gd name="connsiteY1" fmla="*/ 0 h 31444"/>
              <a:gd name="connsiteX2" fmla="*/ 18271 w 28911"/>
              <a:gd name="connsiteY2" fmla="*/ 8423 h 31444"/>
              <a:gd name="connsiteX3" fmla="*/ 25181 w 28911"/>
              <a:gd name="connsiteY3" fmla="*/ 2191 h 31444"/>
              <a:gd name="connsiteX4" fmla="*/ 21056 w 28911"/>
              <a:gd name="connsiteY4" fmla="*/ 9563 h 31444"/>
              <a:gd name="connsiteX5" fmla="*/ 28911 w 28911"/>
              <a:gd name="connsiteY5" fmla="*/ 9252 h 31444"/>
              <a:gd name="connsiteX6" fmla="*/ 20731 w 28911"/>
              <a:gd name="connsiteY6" fmla="*/ 12048 h 31444"/>
              <a:gd name="connsiteX7" fmla="*/ 22975 w 28911"/>
              <a:gd name="connsiteY7" fmla="*/ 13804 h 31444"/>
              <a:gd name="connsiteX8" fmla="*/ 20126 w 28911"/>
              <a:gd name="connsiteY8" fmla="*/ 14956 h 31444"/>
              <a:gd name="connsiteX9" fmla="*/ 27533 w 28911"/>
              <a:gd name="connsiteY9" fmla="*/ 19470 h 31444"/>
              <a:gd name="connsiteX10" fmla="*/ 19124 w 28911"/>
              <a:gd name="connsiteY10" fmla="*/ 17324 h 31444"/>
              <a:gd name="connsiteX11" fmla="*/ 22189 w 28911"/>
              <a:gd name="connsiteY11" fmla="*/ 24513 h 31444"/>
              <a:gd name="connsiteX12" fmla="*/ 16402 w 28911"/>
              <a:gd name="connsiteY12" fmla="*/ 19642 h 31444"/>
              <a:gd name="connsiteX13" fmla="*/ 17072 w 28911"/>
              <a:gd name="connsiteY13" fmla="*/ 26091 h 31444"/>
              <a:gd name="connsiteX14" fmla="*/ 14105 w 28911"/>
              <a:gd name="connsiteY14" fmla="*/ 21737 h 31444"/>
              <a:gd name="connsiteX15" fmla="*/ 12689 w 28911"/>
              <a:gd name="connsiteY15" fmla="*/ 30051 h 31444"/>
              <a:gd name="connsiteX16" fmla="*/ 11165 w 28911"/>
              <a:gd name="connsiteY16" fmla="*/ 22666 h 31444"/>
              <a:gd name="connsiteX17" fmla="*/ 6421 w 28911"/>
              <a:gd name="connsiteY17" fmla="*/ 31444 h 31444"/>
              <a:gd name="connsiteX18" fmla="*/ 8551 w 28911"/>
              <a:gd name="connsiteY18" fmla="*/ 20886 h 31444"/>
              <a:gd name="connsiteX19" fmla="*/ 0 w 28911"/>
              <a:gd name="connsiteY19" fmla="*/ 26099 h 31444"/>
              <a:gd name="connsiteX20" fmla="*/ 7076 w 28911"/>
              <a:gd name="connsiteY20" fmla="*/ 18016 h 31444"/>
              <a:gd name="connsiteX21" fmla="*/ 1312 w 28911"/>
              <a:gd name="connsiteY21" fmla="*/ 15415 h 31444"/>
              <a:gd name="connsiteX22" fmla="*/ 7681 w 28911"/>
              <a:gd name="connsiteY22" fmla="*/ 14238 h 31444"/>
              <a:gd name="connsiteX23" fmla="*/ 4918 w 28911"/>
              <a:gd name="connsiteY23" fmla="*/ 10916 h 31444"/>
              <a:gd name="connsiteX24" fmla="*/ 2585 w 28911"/>
              <a:gd name="connsiteY24" fmla="*/ 7521 h 31444"/>
              <a:gd name="connsiteX25" fmla="*/ 9118 w 28911"/>
              <a:gd name="connsiteY25" fmla="*/ 10463 h 31444"/>
              <a:gd name="connsiteX26" fmla="*/ 8871 w 28911"/>
              <a:gd name="connsiteY26" fmla="*/ 4332 h 31444"/>
              <a:gd name="connsiteX27" fmla="*/ 12296 w 28911"/>
              <a:gd name="connsiteY27" fmla="*/ 9028 h 31444"/>
              <a:gd name="connsiteX28" fmla="*/ 13675 w 28911"/>
              <a:gd name="connsiteY28" fmla="*/ 915 h 31444"/>
              <a:gd name="connsiteX29" fmla="*/ 15208 w 28911"/>
              <a:gd name="connsiteY29" fmla="*/ 6988 h 31444"/>
              <a:gd name="connsiteX0" fmla="*/ 15208 w 28911"/>
              <a:gd name="connsiteY0" fmla="*/ 6988 h 31444"/>
              <a:gd name="connsiteX1" fmla="*/ 20249 w 28911"/>
              <a:gd name="connsiteY1" fmla="*/ 0 h 31444"/>
              <a:gd name="connsiteX2" fmla="*/ 18271 w 28911"/>
              <a:gd name="connsiteY2" fmla="*/ 8423 h 31444"/>
              <a:gd name="connsiteX3" fmla="*/ 25181 w 28911"/>
              <a:gd name="connsiteY3" fmla="*/ 2191 h 31444"/>
              <a:gd name="connsiteX4" fmla="*/ 21056 w 28911"/>
              <a:gd name="connsiteY4" fmla="*/ 9563 h 31444"/>
              <a:gd name="connsiteX5" fmla="*/ 28911 w 28911"/>
              <a:gd name="connsiteY5" fmla="*/ 9252 h 31444"/>
              <a:gd name="connsiteX6" fmla="*/ 21438 w 28911"/>
              <a:gd name="connsiteY6" fmla="*/ 12060 h 31444"/>
              <a:gd name="connsiteX7" fmla="*/ 22975 w 28911"/>
              <a:gd name="connsiteY7" fmla="*/ 13804 h 31444"/>
              <a:gd name="connsiteX8" fmla="*/ 20126 w 28911"/>
              <a:gd name="connsiteY8" fmla="*/ 14956 h 31444"/>
              <a:gd name="connsiteX9" fmla="*/ 27533 w 28911"/>
              <a:gd name="connsiteY9" fmla="*/ 19470 h 31444"/>
              <a:gd name="connsiteX10" fmla="*/ 19124 w 28911"/>
              <a:gd name="connsiteY10" fmla="*/ 17324 h 31444"/>
              <a:gd name="connsiteX11" fmla="*/ 22189 w 28911"/>
              <a:gd name="connsiteY11" fmla="*/ 24513 h 31444"/>
              <a:gd name="connsiteX12" fmla="*/ 16402 w 28911"/>
              <a:gd name="connsiteY12" fmla="*/ 19642 h 31444"/>
              <a:gd name="connsiteX13" fmla="*/ 17072 w 28911"/>
              <a:gd name="connsiteY13" fmla="*/ 26091 h 31444"/>
              <a:gd name="connsiteX14" fmla="*/ 14105 w 28911"/>
              <a:gd name="connsiteY14" fmla="*/ 21737 h 31444"/>
              <a:gd name="connsiteX15" fmla="*/ 12689 w 28911"/>
              <a:gd name="connsiteY15" fmla="*/ 30051 h 31444"/>
              <a:gd name="connsiteX16" fmla="*/ 11165 w 28911"/>
              <a:gd name="connsiteY16" fmla="*/ 22666 h 31444"/>
              <a:gd name="connsiteX17" fmla="*/ 6421 w 28911"/>
              <a:gd name="connsiteY17" fmla="*/ 31444 h 31444"/>
              <a:gd name="connsiteX18" fmla="*/ 8551 w 28911"/>
              <a:gd name="connsiteY18" fmla="*/ 20886 h 31444"/>
              <a:gd name="connsiteX19" fmla="*/ 0 w 28911"/>
              <a:gd name="connsiteY19" fmla="*/ 26099 h 31444"/>
              <a:gd name="connsiteX20" fmla="*/ 7076 w 28911"/>
              <a:gd name="connsiteY20" fmla="*/ 18016 h 31444"/>
              <a:gd name="connsiteX21" fmla="*/ 1312 w 28911"/>
              <a:gd name="connsiteY21" fmla="*/ 15415 h 31444"/>
              <a:gd name="connsiteX22" fmla="*/ 7681 w 28911"/>
              <a:gd name="connsiteY22" fmla="*/ 14238 h 31444"/>
              <a:gd name="connsiteX23" fmla="*/ 4918 w 28911"/>
              <a:gd name="connsiteY23" fmla="*/ 10916 h 31444"/>
              <a:gd name="connsiteX24" fmla="*/ 2585 w 28911"/>
              <a:gd name="connsiteY24" fmla="*/ 7521 h 31444"/>
              <a:gd name="connsiteX25" fmla="*/ 9118 w 28911"/>
              <a:gd name="connsiteY25" fmla="*/ 10463 h 31444"/>
              <a:gd name="connsiteX26" fmla="*/ 8871 w 28911"/>
              <a:gd name="connsiteY26" fmla="*/ 4332 h 31444"/>
              <a:gd name="connsiteX27" fmla="*/ 12296 w 28911"/>
              <a:gd name="connsiteY27" fmla="*/ 9028 h 31444"/>
              <a:gd name="connsiteX28" fmla="*/ 13675 w 28911"/>
              <a:gd name="connsiteY28" fmla="*/ 915 h 31444"/>
              <a:gd name="connsiteX29" fmla="*/ 15208 w 28911"/>
              <a:gd name="connsiteY29" fmla="*/ 6988 h 31444"/>
              <a:gd name="connsiteX0" fmla="*/ 15208 w 28911"/>
              <a:gd name="connsiteY0" fmla="*/ 6988 h 31444"/>
              <a:gd name="connsiteX1" fmla="*/ 20249 w 28911"/>
              <a:gd name="connsiteY1" fmla="*/ 0 h 31444"/>
              <a:gd name="connsiteX2" fmla="*/ 18271 w 28911"/>
              <a:gd name="connsiteY2" fmla="*/ 8423 h 31444"/>
              <a:gd name="connsiteX3" fmla="*/ 25181 w 28911"/>
              <a:gd name="connsiteY3" fmla="*/ 2191 h 31444"/>
              <a:gd name="connsiteX4" fmla="*/ 21056 w 28911"/>
              <a:gd name="connsiteY4" fmla="*/ 9563 h 31444"/>
              <a:gd name="connsiteX5" fmla="*/ 28911 w 28911"/>
              <a:gd name="connsiteY5" fmla="*/ 9252 h 31444"/>
              <a:gd name="connsiteX6" fmla="*/ 21438 w 28911"/>
              <a:gd name="connsiteY6" fmla="*/ 12060 h 31444"/>
              <a:gd name="connsiteX7" fmla="*/ 22975 w 28911"/>
              <a:gd name="connsiteY7" fmla="*/ 13804 h 31444"/>
              <a:gd name="connsiteX8" fmla="*/ 20126 w 28911"/>
              <a:gd name="connsiteY8" fmla="*/ 14956 h 31444"/>
              <a:gd name="connsiteX9" fmla="*/ 27533 w 28911"/>
              <a:gd name="connsiteY9" fmla="*/ 19470 h 31444"/>
              <a:gd name="connsiteX10" fmla="*/ 19124 w 28911"/>
              <a:gd name="connsiteY10" fmla="*/ 17324 h 31444"/>
              <a:gd name="connsiteX11" fmla="*/ 22189 w 28911"/>
              <a:gd name="connsiteY11" fmla="*/ 24513 h 31444"/>
              <a:gd name="connsiteX12" fmla="*/ 16402 w 28911"/>
              <a:gd name="connsiteY12" fmla="*/ 19642 h 31444"/>
              <a:gd name="connsiteX13" fmla="*/ 17072 w 28911"/>
              <a:gd name="connsiteY13" fmla="*/ 26091 h 31444"/>
              <a:gd name="connsiteX14" fmla="*/ 14105 w 28911"/>
              <a:gd name="connsiteY14" fmla="*/ 21737 h 31444"/>
              <a:gd name="connsiteX15" fmla="*/ 12689 w 28911"/>
              <a:gd name="connsiteY15" fmla="*/ 30051 h 31444"/>
              <a:gd name="connsiteX16" fmla="*/ 11165 w 28911"/>
              <a:gd name="connsiteY16" fmla="*/ 22666 h 31444"/>
              <a:gd name="connsiteX17" fmla="*/ 6421 w 28911"/>
              <a:gd name="connsiteY17" fmla="*/ 31444 h 31444"/>
              <a:gd name="connsiteX18" fmla="*/ 8551 w 28911"/>
              <a:gd name="connsiteY18" fmla="*/ 20886 h 31444"/>
              <a:gd name="connsiteX19" fmla="*/ 0 w 28911"/>
              <a:gd name="connsiteY19" fmla="*/ 26099 h 31444"/>
              <a:gd name="connsiteX20" fmla="*/ 5986 w 28911"/>
              <a:gd name="connsiteY20" fmla="*/ 18306 h 31444"/>
              <a:gd name="connsiteX21" fmla="*/ 1312 w 28911"/>
              <a:gd name="connsiteY21" fmla="*/ 15415 h 31444"/>
              <a:gd name="connsiteX22" fmla="*/ 7681 w 28911"/>
              <a:gd name="connsiteY22" fmla="*/ 14238 h 31444"/>
              <a:gd name="connsiteX23" fmla="*/ 4918 w 28911"/>
              <a:gd name="connsiteY23" fmla="*/ 10916 h 31444"/>
              <a:gd name="connsiteX24" fmla="*/ 2585 w 28911"/>
              <a:gd name="connsiteY24" fmla="*/ 7521 h 31444"/>
              <a:gd name="connsiteX25" fmla="*/ 9118 w 28911"/>
              <a:gd name="connsiteY25" fmla="*/ 10463 h 31444"/>
              <a:gd name="connsiteX26" fmla="*/ 8871 w 28911"/>
              <a:gd name="connsiteY26" fmla="*/ 4332 h 31444"/>
              <a:gd name="connsiteX27" fmla="*/ 12296 w 28911"/>
              <a:gd name="connsiteY27" fmla="*/ 9028 h 31444"/>
              <a:gd name="connsiteX28" fmla="*/ 13675 w 28911"/>
              <a:gd name="connsiteY28" fmla="*/ 915 h 31444"/>
              <a:gd name="connsiteX29" fmla="*/ 15208 w 28911"/>
              <a:gd name="connsiteY29" fmla="*/ 6988 h 31444"/>
              <a:gd name="connsiteX0" fmla="*/ 15208 w 28911"/>
              <a:gd name="connsiteY0" fmla="*/ 6988 h 31444"/>
              <a:gd name="connsiteX1" fmla="*/ 20249 w 28911"/>
              <a:gd name="connsiteY1" fmla="*/ 0 h 31444"/>
              <a:gd name="connsiteX2" fmla="*/ 18271 w 28911"/>
              <a:gd name="connsiteY2" fmla="*/ 8423 h 31444"/>
              <a:gd name="connsiteX3" fmla="*/ 25181 w 28911"/>
              <a:gd name="connsiteY3" fmla="*/ 2191 h 31444"/>
              <a:gd name="connsiteX4" fmla="*/ 21056 w 28911"/>
              <a:gd name="connsiteY4" fmla="*/ 9563 h 31444"/>
              <a:gd name="connsiteX5" fmla="*/ 28911 w 28911"/>
              <a:gd name="connsiteY5" fmla="*/ 9252 h 31444"/>
              <a:gd name="connsiteX6" fmla="*/ 21438 w 28911"/>
              <a:gd name="connsiteY6" fmla="*/ 12060 h 31444"/>
              <a:gd name="connsiteX7" fmla="*/ 22975 w 28911"/>
              <a:gd name="connsiteY7" fmla="*/ 13804 h 31444"/>
              <a:gd name="connsiteX8" fmla="*/ 20126 w 28911"/>
              <a:gd name="connsiteY8" fmla="*/ 14956 h 31444"/>
              <a:gd name="connsiteX9" fmla="*/ 27533 w 28911"/>
              <a:gd name="connsiteY9" fmla="*/ 19470 h 31444"/>
              <a:gd name="connsiteX10" fmla="*/ 19124 w 28911"/>
              <a:gd name="connsiteY10" fmla="*/ 17324 h 31444"/>
              <a:gd name="connsiteX11" fmla="*/ 22189 w 28911"/>
              <a:gd name="connsiteY11" fmla="*/ 24513 h 31444"/>
              <a:gd name="connsiteX12" fmla="*/ 16402 w 28911"/>
              <a:gd name="connsiteY12" fmla="*/ 19642 h 31444"/>
              <a:gd name="connsiteX13" fmla="*/ 17072 w 28911"/>
              <a:gd name="connsiteY13" fmla="*/ 26091 h 31444"/>
              <a:gd name="connsiteX14" fmla="*/ 14105 w 28911"/>
              <a:gd name="connsiteY14" fmla="*/ 21737 h 31444"/>
              <a:gd name="connsiteX15" fmla="*/ 12689 w 28911"/>
              <a:gd name="connsiteY15" fmla="*/ 30051 h 31444"/>
              <a:gd name="connsiteX16" fmla="*/ 11165 w 28911"/>
              <a:gd name="connsiteY16" fmla="*/ 22666 h 31444"/>
              <a:gd name="connsiteX17" fmla="*/ 6421 w 28911"/>
              <a:gd name="connsiteY17" fmla="*/ 31444 h 31444"/>
              <a:gd name="connsiteX18" fmla="*/ 8551 w 28911"/>
              <a:gd name="connsiteY18" fmla="*/ 20886 h 31444"/>
              <a:gd name="connsiteX19" fmla="*/ 0 w 28911"/>
              <a:gd name="connsiteY19" fmla="*/ 26099 h 31444"/>
              <a:gd name="connsiteX20" fmla="*/ 5986 w 28911"/>
              <a:gd name="connsiteY20" fmla="*/ 18306 h 31444"/>
              <a:gd name="connsiteX21" fmla="*/ 1312 w 28911"/>
              <a:gd name="connsiteY21" fmla="*/ 15415 h 31444"/>
              <a:gd name="connsiteX22" fmla="*/ 7681 w 28911"/>
              <a:gd name="connsiteY22" fmla="*/ 14238 h 31444"/>
              <a:gd name="connsiteX23" fmla="*/ 4918 w 28911"/>
              <a:gd name="connsiteY23" fmla="*/ 10916 h 31444"/>
              <a:gd name="connsiteX24" fmla="*/ 2585 w 28911"/>
              <a:gd name="connsiteY24" fmla="*/ 7521 h 31444"/>
              <a:gd name="connsiteX25" fmla="*/ 8794 w 28911"/>
              <a:gd name="connsiteY25" fmla="*/ 9732 h 31444"/>
              <a:gd name="connsiteX26" fmla="*/ 8871 w 28911"/>
              <a:gd name="connsiteY26" fmla="*/ 4332 h 31444"/>
              <a:gd name="connsiteX27" fmla="*/ 12296 w 28911"/>
              <a:gd name="connsiteY27" fmla="*/ 9028 h 31444"/>
              <a:gd name="connsiteX28" fmla="*/ 13675 w 28911"/>
              <a:gd name="connsiteY28" fmla="*/ 915 h 31444"/>
              <a:gd name="connsiteX29" fmla="*/ 15208 w 28911"/>
              <a:gd name="connsiteY29" fmla="*/ 6988 h 31444"/>
              <a:gd name="connsiteX0" fmla="*/ 15409 w 28911"/>
              <a:gd name="connsiteY0" fmla="*/ 6040 h 31444"/>
              <a:gd name="connsiteX1" fmla="*/ 20249 w 28911"/>
              <a:gd name="connsiteY1" fmla="*/ 0 h 31444"/>
              <a:gd name="connsiteX2" fmla="*/ 18271 w 28911"/>
              <a:gd name="connsiteY2" fmla="*/ 8423 h 31444"/>
              <a:gd name="connsiteX3" fmla="*/ 25181 w 28911"/>
              <a:gd name="connsiteY3" fmla="*/ 2191 h 31444"/>
              <a:gd name="connsiteX4" fmla="*/ 21056 w 28911"/>
              <a:gd name="connsiteY4" fmla="*/ 9563 h 31444"/>
              <a:gd name="connsiteX5" fmla="*/ 28911 w 28911"/>
              <a:gd name="connsiteY5" fmla="*/ 9252 h 31444"/>
              <a:gd name="connsiteX6" fmla="*/ 21438 w 28911"/>
              <a:gd name="connsiteY6" fmla="*/ 12060 h 31444"/>
              <a:gd name="connsiteX7" fmla="*/ 22975 w 28911"/>
              <a:gd name="connsiteY7" fmla="*/ 13804 h 31444"/>
              <a:gd name="connsiteX8" fmla="*/ 20126 w 28911"/>
              <a:gd name="connsiteY8" fmla="*/ 14956 h 31444"/>
              <a:gd name="connsiteX9" fmla="*/ 27533 w 28911"/>
              <a:gd name="connsiteY9" fmla="*/ 19470 h 31444"/>
              <a:gd name="connsiteX10" fmla="*/ 19124 w 28911"/>
              <a:gd name="connsiteY10" fmla="*/ 17324 h 31444"/>
              <a:gd name="connsiteX11" fmla="*/ 22189 w 28911"/>
              <a:gd name="connsiteY11" fmla="*/ 24513 h 31444"/>
              <a:gd name="connsiteX12" fmla="*/ 16402 w 28911"/>
              <a:gd name="connsiteY12" fmla="*/ 19642 h 31444"/>
              <a:gd name="connsiteX13" fmla="*/ 17072 w 28911"/>
              <a:gd name="connsiteY13" fmla="*/ 26091 h 31444"/>
              <a:gd name="connsiteX14" fmla="*/ 14105 w 28911"/>
              <a:gd name="connsiteY14" fmla="*/ 21737 h 31444"/>
              <a:gd name="connsiteX15" fmla="*/ 12689 w 28911"/>
              <a:gd name="connsiteY15" fmla="*/ 30051 h 31444"/>
              <a:gd name="connsiteX16" fmla="*/ 11165 w 28911"/>
              <a:gd name="connsiteY16" fmla="*/ 22666 h 31444"/>
              <a:gd name="connsiteX17" fmla="*/ 6421 w 28911"/>
              <a:gd name="connsiteY17" fmla="*/ 31444 h 31444"/>
              <a:gd name="connsiteX18" fmla="*/ 8551 w 28911"/>
              <a:gd name="connsiteY18" fmla="*/ 20886 h 31444"/>
              <a:gd name="connsiteX19" fmla="*/ 0 w 28911"/>
              <a:gd name="connsiteY19" fmla="*/ 26099 h 31444"/>
              <a:gd name="connsiteX20" fmla="*/ 5986 w 28911"/>
              <a:gd name="connsiteY20" fmla="*/ 18306 h 31444"/>
              <a:gd name="connsiteX21" fmla="*/ 1312 w 28911"/>
              <a:gd name="connsiteY21" fmla="*/ 15415 h 31444"/>
              <a:gd name="connsiteX22" fmla="*/ 7681 w 28911"/>
              <a:gd name="connsiteY22" fmla="*/ 14238 h 31444"/>
              <a:gd name="connsiteX23" fmla="*/ 4918 w 28911"/>
              <a:gd name="connsiteY23" fmla="*/ 10916 h 31444"/>
              <a:gd name="connsiteX24" fmla="*/ 2585 w 28911"/>
              <a:gd name="connsiteY24" fmla="*/ 7521 h 31444"/>
              <a:gd name="connsiteX25" fmla="*/ 8794 w 28911"/>
              <a:gd name="connsiteY25" fmla="*/ 9732 h 31444"/>
              <a:gd name="connsiteX26" fmla="*/ 8871 w 28911"/>
              <a:gd name="connsiteY26" fmla="*/ 4332 h 31444"/>
              <a:gd name="connsiteX27" fmla="*/ 12296 w 28911"/>
              <a:gd name="connsiteY27" fmla="*/ 9028 h 31444"/>
              <a:gd name="connsiteX28" fmla="*/ 13675 w 28911"/>
              <a:gd name="connsiteY28" fmla="*/ 915 h 31444"/>
              <a:gd name="connsiteX29" fmla="*/ 15409 w 28911"/>
              <a:gd name="connsiteY29" fmla="*/ 6040 h 31444"/>
              <a:gd name="connsiteX0" fmla="*/ 15409 w 28911"/>
              <a:gd name="connsiteY0" fmla="*/ 6040 h 31444"/>
              <a:gd name="connsiteX1" fmla="*/ 20249 w 28911"/>
              <a:gd name="connsiteY1" fmla="*/ 0 h 31444"/>
              <a:gd name="connsiteX2" fmla="*/ 18271 w 28911"/>
              <a:gd name="connsiteY2" fmla="*/ 8423 h 31444"/>
              <a:gd name="connsiteX3" fmla="*/ 25181 w 28911"/>
              <a:gd name="connsiteY3" fmla="*/ 2191 h 31444"/>
              <a:gd name="connsiteX4" fmla="*/ 21802 w 28911"/>
              <a:gd name="connsiteY4" fmla="*/ 8886 h 31444"/>
              <a:gd name="connsiteX5" fmla="*/ 28911 w 28911"/>
              <a:gd name="connsiteY5" fmla="*/ 9252 h 31444"/>
              <a:gd name="connsiteX6" fmla="*/ 21438 w 28911"/>
              <a:gd name="connsiteY6" fmla="*/ 12060 h 31444"/>
              <a:gd name="connsiteX7" fmla="*/ 22975 w 28911"/>
              <a:gd name="connsiteY7" fmla="*/ 13804 h 31444"/>
              <a:gd name="connsiteX8" fmla="*/ 20126 w 28911"/>
              <a:gd name="connsiteY8" fmla="*/ 14956 h 31444"/>
              <a:gd name="connsiteX9" fmla="*/ 27533 w 28911"/>
              <a:gd name="connsiteY9" fmla="*/ 19470 h 31444"/>
              <a:gd name="connsiteX10" fmla="*/ 19124 w 28911"/>
              <a:gd name="connsiteY10" fmla="*/ 17324 h 31444"/>
              <a:gd name="connsiteX11" fmla="*/ 22189 w 28911"/>
              <a:gd name="connsiteY11" fmla="*/ 24513 h 31444"/>
              <a:gd name="connsiteX12" fmla="*/ 16402 w 28911"/>
              <a:gd name="connsiteY12" fmla="*/ 19642 h 31444"/>
              <a:gd name="connsiteX13" fmla="*/ 17072 w 28911"/>
              <a:gd name="connsiteY13" fmla="*/ 26091 h 31444"/>
              <a:gd name="connsiteX14" fmla="*/ 14105 w 28911"/>
              <a:gd name="connsiteY14" fmla="*/ 21737 h 31444"/>
              <a:gd name="connsiteX15" fmla="*/ 12689 w 28911"/>
              <a:gd name="connsiteY15" fmla="*/ 30051 h 31444"/>
              <a:gd name="connsiteX16" fmla="*/ 11165 w 28911"/>
              <a:gd name="connsiteY16" fmla="*/ 22666 h 31444"/>
              <a:gd name="connsiteX17" fmla="*/ 6421 w 28911"/>
              <a:gd name="connsiteY17" fmla="*/ 31444 h 31444"/>
              <a:gd name="connsiteX18" fmla="*/ 8551 w 28911"/>
              <a:gd name="connsiteY18" fmla="*/ 20886 h 31444"/>
              <a:gd name="connsiteX19" fmla="*/ 0 w 28911"/>
              <a:gd name="connsiteY19" fmla="*/ 26099 h 31444"/>
              <a:gd name="connsiteX20" fmla="*/ 5986 w 28911"/>
              <a:gd name="connsiteY20" fmla="*/ 18306 h 31444"/>
              <a:gd name="connsiteX21" fmla="*/ 1312 w 28911"/>
              <a:gd name="connsiteY21" fmla="*/ 15415 h 31444"/>
              <a:gd name="connsiteX22" fmla="*/ 7681 w 28911"/>
              <a:gd name="connsiteY22" fmla="*/ 14238 h 31444"/>
              <a:gd name="connsiteX23" fmla="*/ 4918 w 28911"/>
              <a:gd name="connsiteY23" fmla="*/ 10916 h 31444"/>
              <a:gd name="connsiteX24" fmla="*/ 2585 w 28911"/>
              <a:gd name="connsiteY24" fmla="*/ 7521 h 31444"/>
              <a:gd name="connsiteX25" fmla="*/ 8794 w 28911"/>
              <a:gd name="connsiteY25" fmla="*/ 9732 h 31444"/>
              <a:gd name="connsiteX26" fmla="*/ 8871 w 28911"/>
              <a:gd name="connsiteY26" fmla="*/ 4332 h 31444"/>
              <a:gd name="connsiteX27" fmla="*/ 12296 w 28911"/>
              <a:gd name="connsiteY27" fmla="*/ 9028 h 31444"/>
              <a:gd name="connsiteX28" fmla="*/ 13675 w 28911"/>
              <a:gd name="connsiteY28" fmla="*/ 915 h 31444"/>
              <a:gd name="connsiteX29" fmla="*/ 15409 w 28911"/>
              <a:gd name="connsiteY29" fmla="*/ 6040 h 31444"/>
              <a:gd name="connsiteX0" fmla="*/ 14097 w 27599"/>
              <a:gd name="connsiteY0" fmla="*/ 6040 h 31444"/>
              <a:gd name="connsiteX1" fmla="*/ 18937 w 27599"/>
              <a:gd name="connsiteY1" fmla="*/ 0 h 31444"/>
              <a:gd name="connsiteX2" fmla="*/ 16959 w 27599"/>
              <a:gd name="connsiteY2" fmla="*/ 8423 h 31444"/>
              <a:gd name="connsiteX3" fmla="*/ 23869 w 27599"/>
              <a:gd name="connsiteY3" fmla="*/ 2191 h 31444"/>
              <a:gd name="connsiteX4" fmla="*/ 20490 w 27599"/>
              <a:gd name="connsiteY4" fmla="*/ 8886 h 31444"/>
              <a:gd name="connsiteX5" fmla="*/ 27599 w 27599"/>
              <a:gd name="connsiteY5" fmla="*/ 9252 h 31444"/>
              <a:gd name="connsiteX6" fmla="*/ 20126 w 27599"/>
              <a:gd name="connsiteY6" fmla="*/ 12060 h 31444"/>
              <a:gd name="connsiteX7" fmla="*/ 21663 w 27599"/>
              <a:gd name="connsiteY7" fmla="*/ 13804 h 31444"/>
              <a:gd name="connsiteX8" fmla="*/ 18814 w 27599"/>
              <a:gd name="connsiteY8" fmla="*/ 14956 h 31444"/>
              <a:gd name="connsiteX9" fmla="*/ 26221 w 27599"/>
              <a:gd name="connsiteY9" fmla="*/ 19470 h 31444"/>
              <a:gd name="connsiteX10" fmla="*/ 17812 w 27599"/>
              <a:gd name="connsiteY10" fmla="*/ 17324 h 31444"/>
              <a:gd name="connsiteX11" fmla="*/ 20877 w 27599"/>
              <a:gd name="connsiteY11" fmla="*/ 24513 h 31444"/>
              <a:gd name="connsiteX12" fmla="*/ 15090 w 27599"/>
              <a:gd name="connsiteY12" fmla="*/ 19642 h 31444"/>
              <a:gd name="connsiteX13" fmla="*/ 15760 w 27599"/>
              <a:gd name="connsiteY13" fmla="*/ 26091 h 31444"/>
              <a:gd name="connsiteX14" fmla="*/ 12793 w 27599"/>
              <a:gd name="connsiteY14" fmla="*/ 21737 h 31444"/>
              <a:gd name="connsiteX15" fmla="*/ 11377 w 27599"/>
              <a:gd name="connsiteY15" fmla="*/ 30051 h 31444"/>
              <a:gd name="connsiteX16" fmla="*/ 9853 w 27599"/>
              <a:gd name="connsiteY16" fmla="*/ 22666 h 31444"/>
              <a:gd name="connsiteX17" fmla="*/ 5109 w 27599"/>
              <a:gd name="connsiteY17" fmla="*/ 31444 h 31444"/>
              <a:gd name="connsiteX18" fmla="*/ 7239 w 27599"/>
              <a:gd name="connsiteY18" fmla="*/ 20886 h 31444"/>
              <a:gd name="connsiteX19" fmla="*/ 2387 w 27599"/>
              <a:gd name="connsiteY19" fmla="*/ 22778 h 31444"/>
              <a:gd name="connsiteX20" fmla="*/ 4674 w 27599"/>
              <a:gd name="connsiteY20" fmla="*/ 18306 h 31444"/>
              <a:gd name="connsiteX21" fmla="*/ 0 w 27599"/>
              <a:gd name="connsiteY21" fmla="*/ 15415 h 31444"/>
              <a:gd name="connsiteX22" fmla="*/ 6369 w 27599"/>
              <a:gd name="connsiteY22" fmla="*/ 14238 h 31444"/>
              <a:gd name="connsiteX23" fmla="*/ 3606 w 27599"/>
              <a:gd name="connsiteY23" fmla="*/ 10916 h 31444"/>
              <a:gd name="connsiteX24" fmla="*/ 1273 w 27599"/>
              <a:gd name="connsiteY24" fmla="*/ 7521 h 31444"/>
              <a:gd name="connsiteX25" fmla="*/ 7482 w 27599"/>
              <a:gd name="connsiteY25" fmla="*/ 9732 h 31444"/>
              <a:gd name="connsiteX26" fmla="*/ 7559 w 27599"/>
              <a:gd name="connsiteY26" fmla="*/ 4332 h 31444"/>
              <a:gd name="connsiteX27" fmla="*/ 10984 w 27599"/>
              <a:gd name="connsiteY27" fmla="*/ 9028 h 31444"/>
              <a:gd name="connsiteX28" fmla="*/ 12363 w 27599"/>
              <a:gd name="connsiteY28" fmla="*/ 915 h 31444"/>
              <a:gd name="connsiteX29" fmla="*/ 14097 w 27599"/>
              <a:gd name="connsiteY29" fmla="*/ 6040 h 31444"/>
              <a:gd name="connsiteX0" fmla="*/ 14097 w 27599"/>
              <a:gd name="connsiteY0" fmla="*/ 6040 h 31444"/>
              <a:gd name="connsiteX1" fmla="*/ 18937 w 27599"/>
              <a:gd name="connsiteY1" fmla="*/ 0 h 31444"/>
              <a:gd name="connsiteX2" fmla="*/ 16959 w 27599"/>
              <a:gd name="connsiteY2" fmla="*/ 8423 h 31444"/>
              <a:gd name="connsiteX3" fmla="*/ 23869 w 27599"/>
              <a:gd name="connsiteY3" fmla="*/ 2191 h 31444"/>
              <a:gd name="connsiteX4" fmla="*/ 20490 w 27599"/>
              <a:gd name="connsiteY4" fmla="*/ 8886 h 31444"/>
              <a:gd name="connsiteX5" fmla="*/ 27599 w 27599"/>
              <a:gd name="connsiteY5" fmla="*/ 9252 h 31444"/>
              <a:gd name="connsiteX6" fmla="*/ 20126 w 27599"/>
              <a:gd name="connsiteY6" fmla="*/ 12060 h 31444"/>
              <a:gd name="connsiteX7" fmla="*/ 21663 w 27599"/>
              <a:gd name="connsiteY7" fmla="*/ 13804 h 31444"/>
              <a:gd name="connsiteX8" fmla="*/ 18814 w 27599"/>
              <a:gd name="connsiteY8" fmla="*/ 14956 h 31444"/>
              <a:gd name="connsiteX9" fmla="*/ 26221 w 27599"/>
              <a:gd name="connsiteY9" fmla="*/ 19470 h 31444"/>
              <a:gd name="connsiteX10" fmla="*/ 17812 w 27599"/>
              <a:gd name="connsiteY10" fmla="*/ 17324 h 31444"/>
              <a:gd name="connsiteX11" fmla="*/ 18879 w 27599"/>
              <a:gd name="connsiteY11" fmla="*/ 22025 h 31444"/>
              <a:gd name="connsiteX12" fmla="*/ 15090 w 27599"/>
              <a:gd name="connsiteY12" fmla="*/ 19642 h 31444"/>
              <a:gd name="connsiteX13" fmla="*/ 15760 w 27599"/>
              <a:gd name="connsiteY13" fmla="*/ 26091 h 31444"/>
              <a:gd name="connsiteX14" fmla="*/ 12793 w 27599"/>
              <a:gd name="connsiteY14" fmla="*/ 21737 h 31444"/>
              <a:gd name="connsiteX15" fmla="*/ 11377 w 27599"/>
              <a:gd name="connsiteY15" fmla="*/ 30051 h 31444"/>
              <a:gd name="connsiteX16" fmla="*/ 9853 w 27599"/>
              <a:gd name="connsiteY16" fmla="*/ 22666 h 31444"/>
              <a:gd name="connsiteX17" fmla="*/ 5109 w 27599"/>
              <a:gd name="connsiteY17" fmla="*/ 31444 h 31444"/>
              <a:gd name="connsiteX18" fmla="*/ 7239 w 27599"/>
              <a:gd name="connsiteY18" fmla="*/ 20886 h 31444"/>
              <a:gd name="connsiteX19" fmla="*/ 2387 w 27599"/>
              <a:gd name="connsiteY19" fmla="*/ 22778 h 31444"/>
              <a:gd name="connsiteX20" fmla="*/ 4674 w 27599"/>
              <a:gd name="connsiteY20" fmla="*/ 18306 h 31444"/>
              <a:gd name="connsiteX21" fmla="*/ 0 w 27599"/>
              <a:gd name="connsiteY21" fmla="*/ 15415 h 31444"/>
              <a:gd name="connsiteX22" fmla="*/ 6369 w 27599"/>
              <a:gd name="connsiteY22" fmla="*/ 14238 h 31444"/>
              <a:gd name="connsiteX23" fmla="*/ 3606 w 27599"/>
              <a:gd name="connsiteY23" fmla="*/ 10916 h 31444"/>
              <a:gd name="connsiteX24" fmla="*/ 1273 w 27599"/>
              <a:gd name="connsiteY24" fmla="*/ 7521 h 31444"/>
              <a:gd name="connsiteX25" fmla="*/ 7482 w 27599"/>
              <a:gd name="connsiteY25" fmla="*/ 9732 h 31444"/>
              <a:gd name="connsiteX26" fmla="*/ 7559 w 27599"/>
              <a:gd name="connsiteY26" fmla="*/ 4332 h 31444"/>
              <a:gd name="connsiteX27" fmla="*/ 10984 w 27599"/>
              <a:gd name="connsiteY27" fmla="*/ 9028 h 31444"/>
              <a:gd name="connsiteX28" fmla="*/ 12363 w 27599"/>
              <a:gd name="connsiteY28" fmla="*/ 915 h 31444"/>
              <a:gd name="connsiteX29" fmla="*/ 14097 w 27599"/>
              <a:gd name="connsiteY29" fmla="*/ 6040 h 31444"/>
              <a:gd name="connsiteX0" fmla="*/ 14097 w 27599"/>
              <a:gd name="connsiteY0" fmla="*/ 6040 h 31444"/>
              <a:gd name="connsiteX1" fmla="*/ 18937 w 27599"/>
              <a:gd name="connsiteY1" fmla="*/ 0 h 31444"/>
              <a:gd name="connsiteX2" fmla="*/ 16959 w 27599"/>
              <a:gd name="connsiteY2" fmla="*/ 8423 h 31444"/>
              <a:gd name="connsiteX3" fmla="*/ 23083 w 27599"/>
              <a:gd name="connsiteY3" fmla="*/ 5120 h 31444"/>
              <a:gd name="connsiteX4" fmla="*/ 20490 w 27599"/>
              <a:gd name="connsiteY4" fmla="*/ 8886 h 31444"/>
              <a:gd name="connsiteX5" fmla="*/ 27599 w 27599"/>
              <a:gd name="connsiteY5" fmla="*/ 9252 h 31444"/>
              <a:gd name="connsiteX6" fmla="*/ 20126 w 27599"/>
              <a:gd name="connsiteY6" fmla="*/ 12060 h 31444"/>
              <a:gd name="connsiteX7" fmla="*/ 21663 w 27599"/>
              <a:gd name="connsiteY7" fmla="*/ 13804 h 31444"/>
              <a:gd name="connsiteX8" fmla="*/ 18814 w 27599"/>
              <a:gd name="connsiteY8" fmla="*/ 14956 h 31444"/>
              <a:gd name="connsiteX9" fmla="*/ 26221 w 27599"/>
              <a:gd name="connsiteY9" fmla="*/ 19470 h 31444"/>
              <a:gd name="connsiteX10" fmla="*/ 17812 w 27599"/>
              <a:gd name="connsiteY10" fmla="*/ 17324 h 31444"/>
              <a:gd name="connsiteX11" fmla="*/ 18879 w 27599"/>
              <a:gd name="connsiteY11" fmla="*/ 22025 h 31444"/>
              <a:gd name="connsiteX12" fmla="*/ 15090 w 27599"/>
              <a:gd name="connsiteY12" fmla="*/ 19642 h 31444"/>
              <a:gd name="connsiteX13" fmla="*/ 15760 w 27599"/>
              <a:gd name="connsiteY13" fmla="*/ 26091 h 31444"/>
              <a:gd name="connsiteX14" fmla="*/ 12793 w 27599"/>
              <a:gd name="connsiteY14" fmla="*/ 21737 h 31444"/>
              <a:gd name="connsiteX15" fmla="*/ 11377 w 27599"/>
              <a:gd name="connsiteY15" fmla="*/ 30051 h 31444"/>
              <a:gd name="connsiteX16" fmla="*/ 9853 w 27599"/>
              <a:gd name="connsiteY16" fmla="*/ 22666 h 31444"/>
              <a:gd name="connsiteX17" fmla="*/ 5109 w 27599"/>
              <a:gd name="connsiteY17" fmla="*/ 31444 h 31444"/>
              <a:gd name="connsiteX18" fmla="*/ 7239 w 27599"/>
              <a:gd name="connsiteY18" fmla="*/ 20886 h 31444"/>
              <a:gd name="connsiteX19" fmla="*/ 2387 w 27599"/>
              <a:gd name="connsiteY19" fmla="*/ 22778 h 31444"/>
              <a:gd name="connsiteX20" fmla="*/ 4674 w 27599"/>
              <a:gd name="connsiteY20" fmla="*/ 18306 h 31444"/>
              <a:gd name="connsiteX21" fmla="*/ 0 w 27599"/>
              <a:gd name="connsiteY21" fmla="*/ 15415 h 31444"/>
              <a:gd name="connsiteX22" fmla="*/ 6369 w 27599"/>
              <a:gd name="connsiteY22" fmla="*/ 14238 h 31444"/>
              <a:gd name="connsiteX23" fmla="*/ 3606 w 27599"/>
              <a:gd name="connsiteY23" fmla="*/ 10916 h 31444"/>
              <a:gd name="connsiteX24" fmla="*/ 1273 w 27599"/>
              <a:gd name="connsiteY24" fmla="*/ 7521 h 31444"/>
              <a:gd name="connsiteX25" fmla="*/ 7482 w 27599"/>
              <a:gd name="connsiteY25" fmla="*/ 9732 h 31444"/>
              <a:gd name="connsiteX26" fmla="*/ 7559 w 27599"/>
              <a:gd name="connsiteY26" fmla="*/ 4332 h 31444"/>
              <a:gd name="connsiteX27" fmla="*/ 10984 w 27599"/>
              <a:gd name="connsiteY27" fmla="*/ 9028 h 31444"/>
              <a:gd name="connsiteX28" fmla="*/ 12363 w 27599"/>
              <a:gd name="connsiteY28" fmla="*/ 915 h 31444"/>
              <a:gd name="connsiteX29" fmla="*/ 14097 w 27599"/>
              <a:gd name="connsiteY29" fmla="*/ 6040 h 31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27599" h="31444">
                <a:moveTo>
                  <a:pt x="14097" y="6040"/>
                </a:moveTo>
                <a:lnTo>
                  <a:pt x="18937" y="0"/>
                </a:lnTo>
                <a:cubicBezTo>
                  <a:pt x="18849" y="1926"/>
                  <a:pt x="17047" y="6497"/>
                  <a:pt x="16959" y="8423"/>
                </a:cubicBezTo>
                <a:lnTo>
                  <a:pt x="23083" y="5120"/>
                </a:lnTo>
                <a:lnTo>
                  <a:pt x="20490" y="8886"/>
                </a:lnTo>
                <a:lnTo>
                  <a:pt x="27599" y="9252"/>
                </a:lnTo>
                <a:lnTo>
                  <a:pt x="20126" y="12060"/>
                </a:lnTo>
                <a:lnTo>
                  <a:pt x="21663" y="13804"/>
                </a:lnTo>
                <a:lnTo>
                  <a:pt x="18814" y="14956"/>
                </a:lnTo>
                <a:lnTo>
                  <a:pt x="26221" y="19470"/>
                </a:lnTo>
                <a:lnTo>
                  <a:pt x="17812" y="17324"/>
                </a:lnTo>
                <a:cubicBezTo>
                  <a:pt x="17913" y="18331"/>
                  <a:pt x="18778" y="21018"/>
                  <a:pt x="18879" y="22025"/>
                </a:cubicBezTo>
                <a:lnTo>
                  <a:pt x="15090" y="19642"/>
                </a:lnTo>
                <a:cubicBezTo>
                  <a:pt x="15343" y="21691"/>
                  <a:pt x="15507" y="24042"/>
                  <a:pt x="15760" y="26091"/>
                </a:cubicBezTo>
                <a:lnTo>
                  <a:pt x="12793" y="21737"/>
                </a:lnTo>
                <a:cubicBezTo>
                  <a:pt x="12483" y="25082"/>
                  <a:pt x="11687" y="26706"/>
                  <a:pt x="11377" y="30051"/>
                </a:cubicBezTo>
                <a:lnTo>
                  <a:pt x="9853" y="22666"/>
                </a:lnTo>
                <a:lnTo>
                  <a:pt x="5109" y="31444"/>
                </a:lnTo>
                <a:cubicBezTo>
                  <a:pt x="5072" y="30324"/>
                  <a:pt x="7276" y="22006"/>
                  <a:pt x="7239" y="20886"/>
                </a:cubicBezTo>
                <a:lnTo>
                  <a:pt x="2387" y="22778"/>
                </a:lnTo>
                <a:lnTo>
                  <a:pt x="4674" y="18306"/>
                </a:lnTo>
                <a:lnTo>
                  <a:pt x="0" y="15415"/>
                </a:lnTo>
                <a:lnTo>
                  <a:pt x="6369" y="14238"/>
                </a:lnTo>
                <a:lnTo>
                  <a:pt x="3606" y="10916"/>
                </a:lnTo>
                <a:cubicBezTo>
                  <a:pt x="3665" y="10945"/>
                  <a:pt x="1214" y="7492"/>
                  <a:pt x="1273" y="7521"/>
                </a:cubicBezTo>
                <a:lnTo>
                  <a:pt x="7482" y="9732"/>
                </a:lnTo>
                <a:cubicBezTo>
                  <a:pt x="7400" y="7688"/>
                  <a:pt x="7641" y="6376"/>
                  <a:pt x="7559" y="4332"/>
                </a:cubicBezTo>
                <a:lnTo>
                  <a:pt x="10984" y="9028"/>
                </a:lnTo>
                <a:lnTo>
                  <a:pt x="12363" y="915"/>
                </a:lnTo>
                <a:lnTo>
                  <a:pt x="14097" y="6040"/>
                </a:lnTo>
                <a:close/>
              </a:path>
            </a:pathLst>
          </a:custGeom>
          <a:gradFill flip="none" rotWithShape="1">
            <a:gsLst>
              <a:gs pos="0">
                <a:srgbClr val="FFC000"/>
              </a:gs>
              <a:gs pos="50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28575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InfoUrok.ru</a:t>
            </a:r>
            <a:endParaRPr lang="ru-RU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2303811" y="2782203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800" b="1" i="1" dirty="0">
                <a:solidFill>
                  <a:srgbClr val="700000"/>
                </a:solidFill>
              </a:rPr>
              <a:t>Не путайте приставки  </a:t>
            </a:r>
          </a:p>
          <a:p>
            <a:pPr algn="ctr"/>
            <a:r>
              <a:rPr lang="ru-RU" sz="2800" b="1" i="1" dirty="0">
                <a:solidFill>
                  <a:srgbClr val="700000"/>
                </a:solidFill>
              </a:rPr>
              <a:t>с предлогами!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69222" y="1124744"/>
            <a:ext cx="140615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i="1" dirty="0" smtClean="0">
                <a:solidFill>
                  <a:srgbClr val="700000"/>
                </a:solidFill>
              </a:rPr>
              <a:t>про</a:t>
            </a:r>
            <a:endParaRPr lang="ru-RU" sz="6000" b="1" i="1" dirty="0">
              <a:solidFill>
                <a:srgbClr val="700000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2112107" y="109080"/>
            <a:ext cx="56457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i="1" dirty="0" smtClean="0">
                <a:solidFill>
                  <a:srgbClr val="700000"/>
                </a:solidFill>
              </a:rPr>
              <a:t>в</a:t>
            </a:r>
            <a:endParaRPr lang="ru-RU" sz="6000" b="1" i="1" dirty="0">
              <a:solidFill>
                <a:srgbClr val="700000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4104743" y="20180"/>
            <a:ext cx="97013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i="1" dirty="0" smtClean="0">
                <a:solidFill>
                  <a:srgbClr val="700000"/>
                </a:solidFill>
              </a:rPr>
              <a:t>во</a:t>
            </a:r>
            <a:endParaRPr lang="ru-RU" sz="6000" b="1" i="1" dirty="0">
              <a:solidFill>
                <a:srgbClr val="700000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731927" y="-170098"/>
            <a:ext cx="91884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i="1" dirty="0" smtClean="0">
                <a:solidFill>
                  <a:srgbClr val="700000"/>
                </a:solidFill>
              </a:rPr>
              <a:t>за</a:t>
            </a:r>
            <a:endParaRPr lang="ru-RU" sz="6000" b="1" i="1" dirty="0">
              <a:solidFill>
                <a:srgbClr val="700000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7238928" y="642197"/>
            <a:ext cx="100540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i="1" dirty="0" smtClean="0">
                <a:solidFill>
                  <a:srgbClr val="700000"/>
                </a:solidFill>
              </a:rPr>
              <a:t>на</a:t>
            </a:r>
            <a:endParaRPr lang="ru-RU" sz="6000" b="1" i="1" dirty="0">
              <a:solidFill>
                <a:srgbClr val="70000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7796772" y="2348880"/>
            <a:ext cx="50206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i="1" dirty="0" smtClean="0">
                <a:solidFill>
                  <a:srgbClr val="700000"/>
                </a:solidFill>
              </a:rPr>
              <a:t>с</a:t>
            </a:r>
            <a:endParaRPr lang="ru-RU" sz="6000" b="1" i="1" dirty="0">
              <a:solidFill>
                <a:srgbClr val="700000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6650768" y="3979604"/>
            <a:ext cx="100059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i="1" dirty="0" smtClean="0">
                <a:solidFill>
                  <a:srgbClr val="700000"/>
                </a:solidFill>
              </a:rPr>
              <a:t>по</a:t>
            </a:r>
            <a:endParaRPr lang="ru-RU" sz="6000" b="1" i="1" dirty="0">
              <a:solidFill>
                <a:srgbClr val="700000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7228208" y="5380027"/>
            <a:ext cx="59022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i="1" dirty="0" smtClean="0">
                <a:solidFill>
                  <a:srgbClr val="700000"/>
                </a:solidFill>
              </a:rPr>
              <a:t>о</a:t>
            </a:r>
            <a:endParaRPr lang="ru-RU" sz="6000" b="1" i="1" dirty="0">
              <a:solidFill>
                <a:srgbClr val="700000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5081168" y="5340687"/>
            <a:ext cx="141737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i="1" dirty="0" smtClean="0">
                <a:solidFill>
                  <a:srgbClr val="700000"/>
                </a:solidFill>
              </a:rPr>
              <a:t>над</a:t>
            </a:r>
            <a:endParaRPr lang="ru-RU" sz="6000" b="1" i="1" dirty="0">
              <a:solidFill>
                <a:srgbClr val="700000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3831270" y="5565080"/>
            <a:ext cx="54694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i="1" dirty="0" smtClean="0">
                <a:solidFill>
                  <a:srgbClr val="700000"/>
                </a:solidFill>
              </a:rPr>
              <a:t>у</a:t>
            </a:r>
            <a:endParaRPr lang="ru-RU" sz="6000" b="1" i="1" dirty="0">
              <a:solidFill>
                <a:srgbClr val="700000"/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664863" y="5226000"/>
            <a:ext cx="120898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i="1" dirty="0" smtClean="0">
                <a:solidFill>
                  <a:srgbClr val="700000"/>
                </a:solidFill>
              </a:rPr>
              <a:t>от</a:t>
            </a:r>
            <a:endParaRPr lang="ru-RU" sz="6000" b="1" i="1" dirty="0">
              <a:solidFill>
                <a:srgbClr val="700000"/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504466" y="3036438"/>
            <a:ext cx="99899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i="1" dirty="0" smtClean="0">
                <a:solidFill>
                  <a:srgbClr val="700000"/>
                </a:solidFill>
              </a:rPr>
              <a:t>об</a:t>
            </a:r>
            <a:endParaRPr lang="ru-RU" sz="6000" b="1" i="1" dirty="0">
              <a:solidFill>
                <a:srgbClr val="70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789903" y="5784631"/>
            <a:ext cx="141256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i="1" dirty="0" smtClean="0">
                <a:solidFill>
                  <a:srgbClr val="700000"/>
                </a:solidFill>
              </a:rPr>
              <a:t>под</a:t>
            </a:r>
            <a:endParaRPr lang="ru-RU" sz="6000" b="1" i="1" dirty="0">
              <a:solidFill>
                <a:srgbClr val="7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32943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30" grpId="0"/>
      <p:bldP spid="35" grpId="0"/>
      <p:bldP spid="36" grpId="0"/>
      <p:bldP spid="37" grpId="0"/>
      <p:bldP spid="38" grpId="0"/>
      <p:bldP spid="39" grpId="0"/>
      <p:bldP spid="40" grpId="0"/>
      <p:bldP spid="41" grpId="0"/>
      <p:bldP spid="42" grpId="0"/>
      <p:bldP spid="43" grpId="0"/>
      <p:bldP spid="44" grpId="0"/>
      <p:bldP spid="45" grpId="0"/>
      <p:bldP spid="46" grpId="0"/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InfoUrok.ru</a:t>
            </a:r>
            <a:endParaRPr lang="ru-RU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477723" y="4582752"/>
            <a:ext cx="4316836" cy="1006488"/>
          </a:xfrm>
          <a:prstGeom prst="roundRect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507277" y="2672916"/>
            <a:ext cx="2257728" cy="1152004"/>
          </a:xfrm>
          <a:prstGeom prst="roundRect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Нижний колонтитул 1"/>
          <p:cNvSpPr txBox="1">
            <a:spLocks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mtClean="0"/>
              <a:t>© InfoUrok.ru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3126792" y="188640"/>
            <a:ext cx="3127036" cy="851297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sz="4400" b="1" spc="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Приставка</a:t>
            </a:r>
            <a:endParaRPr lang="ru-RU" sz="4400" b="1" spc="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68381" y="1592796"/>
            <a:ext cx="21355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часть слова</a:t>
            </a:r>
            <a:endParaRPr lang="ru-RU" sz="2800" b="1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814440" y="2660030"/>
            <a:ext cx="16433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пишется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801617" y="3000782"/>
            <a:ext cx="16690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chemeClr val="accent3">
                    <a:lumMod val="75000"/>
                  </a:schemeClr>
                </a:solidFill>
              </a:rPr>
              <a:t>СЛИТНО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470909" y="4602334"/>
            <a:ext cx="425789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служит для образования</a:t>
            </a:r>
            <a:endParaRPr lang="ru-RU" sz="2800" b="1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308479" y="5004465"/>
            <a:ext cx="25827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chemeClr val="accent3">
                    <a:lumMod val="75000"/>
                  </a:schemeClr>
                </a:solidFill>
              </a:rPr>
              <a:t>НОВЫХ СЛОВ</a:t>
            </a:r>
          </a:p>
        </p:txBody>
      </p:sp>
      <p:sp>
        <p:nvSpPr>
          <p:cNvPr id="14" name="Стрелка вниз 13"/>
          <p:cNvSpPr/>
          <p:nvPr/>
        </p:nvSpPr>
        <p:spPr>
          <a:xfrm>
            <a:off x="4427984" y="3986690"/>
            <a:ext cx="365392" cy="524054"/>
          </a:xfrm>
          <a:prstGeom prst="downArrow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3763222" y="3324818"/>
            <a:ext cx="17908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со словом</a:t>
            </a:r>
          </a:p>
        </p:txBody>
      </p:sp>
      <p:sp>
        <p:nvSpPr>
          <p:cNvPr id="16" name="Стрелка вниз 15"/>
          <p:cNvSpPr/>
          <p:nvPr/>
        </p:nvSpPr>
        <p:spPr>
          <a:xfrm>
            <a:off x="4453445" y="1160748"/>
            <a:ext cx="365392" cy="524054"/>
          </a:xfrm>
          <a:prstGeom prst="downArrow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низ 16"/>
          <p:cNvSpPr/>
          <p:nvPr/>
        </p:nvSpPr>
        <p:spPr>
          <a:xfrm>
            <a:off x="4453445" y="2060848"/>
            <a:ext cx="365392" cy="524054"/>
          </a:xfrm>
          <a:prstGeom prst="downArrow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1791407" y="5827834"/>
            <a:ext cx="579780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i="1" dirty="0">
                <a:solidFill>
                  <a:srgbClr val="0070C0"/>
                </a:solidFill>
              </a:rPr>
              <a:t>Сшил, </a:t>
            </a:r>
            <a:r>
              <a:rPr lang="ru-RU" sz="3600" i="1" dirty="0" smtClean="0">
                <a:solidFill>
                  <a:srgbClr val="0070C0"/>
                </a:solidFill>
              </a:rPr>
              <a:t> подчеркнул,  влетел.</a:t>
            </a:r>
            <a:endParaRPr lang="ru-RU" sz="3600" i="1" dirty="0">
              <a:solidFill>
                <a:srgbClr val="0070C0"/>
              </a:solidFill>
            </a:endParaRPr>
          </a:p>
        </p:txBody>
      </p:sp>
      <p:sp>
        <p:nvSpPr>
          <p:cNvPr id="20" name="Прямоугольник 22"/>
          <p:cNvSpPr/>
          <p:nvPr/>
        </p:nvSpPr>
        <p:spPr>
          <a:xfrm rot="16200000" flipV="1">
            <a:off x="1924189" y="5752774"/>
            <a:ext cx="219057" cy="324037"/>
          </a:xfrm>
          <a:custGeom>
            <a:avLst/>
            <a:gdLst>
              <a:gd name="connsiteX0" fmla="*/ 0 w 504056"/>
              <a:gd name="connsiteY0" fmla="*/ 0 h 504056"/>
              <a:gd name="connsiteX1" fmla="*/ 504056 w 504056"/>
              <a:gd name="connsiteY1" fmla="*/ 0 h 504056"/>
              <a:gd name="connsiteX2" fmla="*/ 504056 w 504056"/>
              <a:gd name="connsiteY2" fmla="*/ 504056 h 504056"/>
              <a:gd name="connsiteX3" fmla="*/ 0 w 504056"/>
              <a:gd name="connsiteY3" fmla="*/ 504056 h 504056"/>
              <a:gd name="connsiteX4" fmla="*/ 0 w 504056"/>
              <a:gd name="connsiteY4" fmla="*/ 0 h 504056"/>
              <a:gd name="connsiteX0" fmla="*/ 0 w 504056"/>
              <a:gd name="connsiteY0" fmla="*/ 0 h 504056"/>
              <a:gd name="connsiteX1" fmla="*/ 504056 w 504056"/>
              <a:gd name="connsiteY1" fmla="*/ 0 h 504056"/>
              <a:gd name="connsiteX2" fmla="*/ 504056 w 504056"/>
              <a:gd name="connsiteY2" fmla="*/ 504056 h 504056"/>
              <a:gd name="connsiteX3" fmla="*/ 0 w 504056"/>
              <a:gd name="connsiteY3" fmla="*/ 504056 h 504056"/>
              <a:gd name="connsiteX4" fmla="*/ 91440 w 504056"/>
              <a:gd name="connsiteY4" fmla="*/ 91440 h 504056"/>
              <a:gd name="connsiteX0" fmla="*/ 0 w 504056"/>
              <a:gd name="connsiteY0" fmla="*/ 0 h 504056"/>
              <a:gd name="connsiteX1" fmla="*/ 504056 w 504056"/>
              <a:gd name="connsiteY1" fmla="*/ 0 h 504056"/>
              <a:gd name="connsiteX2" fmla="*/ 504056 w 504056"/>
              <a:gd name="connsiteY2" fmla="*/ 504056 h 504056"/>
              <a:gd name="connsiteX3" fmla="*/ 0 w 504056"/>
              <a:gd name="connsiteY3" fmla="*/ 504056 h 504056"/>
              <a:gd name="connsiteX0" fmla="*/ 0 w 504056"/>
              <a:gd name="connsiteY0" fmla="*/ 0 h 504056"/>
              <a:gd name="connsiteX1" fmla="*/ 504056 w 504056"/>
              <a:gd name="connsiteY1" fmla="*/ 0 h 504056"/>
              <a:gd name="connsiteX2" fmla="*/ 504056 w 504056"/>
              <a:gd name="connsiteY2" fmla="*/ 504056 h 504056"/>
              <a:gd name="connsiteX0" fmla="*/ 0 w 238535"/>
              <a:gd name="connsiteY0" fmla="*/ 3 h 504056"/>
              <a:gd name="connsiteX1" fmla="*/ 238535 w 238535"/>
              <a:gd name="connsiteY1" fmla="*/ 0 h 504056"/>
              <a:gd name="connsiteX2" fmla="*/ 238535 w 238535"/>
              <a:gd name="connsiteY2" fmla="*/ 504056 h 5040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8535" h="504056">
                <a:moveTo>
                  <a:pt x="0" y="3"/>
                </a:moveTo>
                <a:lnTo>
                  <a:pt x="238535" y="0"/>
                </a:lnTo>
                <a:lnTo>
                  <a:pt x="238535" y="504056"/>
                </a:lnTo>
              </a:path>
            </a:pathLst>
          </a:custGeom>
          <a:ln>
            <a:solidFill>
              <a:srgbClr val="002060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/>
          </a:p>
        </p:txBody>
      </p:sp>
      <p:sp>
        <p:nvSpPr>
          <p:cNvPr id="21" name="Прямоугольник 22"/>
          <p:cNvSpPr/>
          <p:nvPr/>
        </p:nvSpPr>
        <p:spPr>
          <a:xfrm rot="16200000" flipV="1">
            <a:off x="3555948" y="5617304"/>
            <a:ext cx="236396" cy="643580"/>
          </a:xfrm>
          <a:custGeom>
            <a:avLst/>
            <a:gdLst>
              <a:gd name="connsiteX0" fmla="*/ 0 w 504056"/>
              <a:gd name="connsiteY0" fmla="*/ 0 h 504056"/>
              <a:gd name="connsiteX1" fmla="*/ 504056 w 504056"/>
              <a:gd name="connsiteY1" fmla="*/ 0 h 504056"/>
              <a:gd name="connsiteX2" fmla="*/ 504056 w 504056"/>
              <a:gd name="connsiteY2" fmla="*/ 504056 h 504056"/>
              <a:gd name="connsiteX3" fmla="*/ 0 w 504056"/>
              <a:gd name="connsiteY3" fmla="*/ 504056 h 504056"/>
              <a:gd name="connsiteX4" fmla="*/ 0 w 504056"/>
              <a:gd name="connsiteY4" fmla="*/ 0 h 504056"/>
              <a:gd name="connsiteX0" fmla="*/ 0 w 504056"/>
              <a:gd name="connsiteY0" fmla="*/ 0 h 504056"/>
              <a:gd name="connsiteX1" fmla="*/ 504056 w 504056"/>
              <a:gd name="connsiteY1" fmla="*/ 0 h 504056"/>
              <a:gd name="connsiteX2" fmla="*/ 504056 w 504056"/>
              <a:gd name="connsiteY2" fmla="*/ 504056 h 504056"/>
              <a:gd name="connsiteX3" fmla="*/ 0 w 504056"/>
              <a:gd name="connsiteY3" fmla="*/ 504056 h 504056"/>
              <a:gd name="connsiteX4" fmla="*/ 91440 w 504056"/>
              <a:gd name="connsiteY4" fmla="*/ 91440 h 504056"/>
              <a:gd name="connsiteX0" fmla="*/ 0 w 504056"/>
              <a:gd name="connsiteY0" fmla="*/ 0 h 504056"/>
              <a:gd name="connsiteX1" fmla="*/ 504056 w 504056"/>
              <a:gd name="connsiteY1" fmla="*/ 0 h 504056"/>
              <a:gd name="connsiteX2" fmla="*/ 504056 w 504056"/>
              <a:gd name="connsiteY2" fmla="*/ 504056 h 504056"/>
              <a:gd name="connsiteX3" fmla="*/ 0 w 504056"/>
              <a:gd name="connsiteY3" fmla="*/ 504056 h 504056"/>
              <a:gd name="connsiteX0" fmla="*/ 0 w 504056"/>
              <a:gd name="connsiteY0" fmla="*/ 0 h 504056"/>
              <a:gd name="connsiteX1" fmla="*/ 504056 w 504056"/>
              <a:gd name="connsiteY1" fmla="*/ 0 h 504056"/>
              <a:gd name="connsiteX2" fmla="*/ 504056 w 504056"/>
              <a:gd name="connsiteY2" fmla="*/ 504056 h 504056"/>
              <a:gd name="connsiteX0" fmla="*/ 0 w 238535"/>
              <a:gd name="connsiteY0" fmla="*/ 3 h 504056"/>
              <a:gd name="connsiteX1" fmla="*/ 238535 w 238535"/>
              <a:gd name="connsiteY1" fmla="*/ 0 h 504056"/>
              <a:gd name="connsiteX2" fmla="*/ 238535 w 238535"/>
              <a:gd name="connsiteY2" fmla="*/ 504056 h 5040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8535" h="504056">
                <a:moveTo>
                  <a:pt x="0" y="3"/>
                </a:moveTo>
                <a:lnTo>
                  <a:pt x="238535" y="0"/>
                </a:lnTo>
                <a:lnTo>
                  <a:pt x="238535" y="504056"/>
                </a:lnTo>
              </a:path>
            </a:pathLst>
          </a:custGeom>
          <a:ln>
            <a:solidFill>
              <a:srgbClr val="002060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2"/>
          <p:cNvSpPr/>
          <p:nvPr/>
        </p:nvSpPr>
        <p:spPr>
          <a:xfrm rot="16200000" flipV="1">
            <a:off x="5833061" y="5809217"/>
            <a:ext cx="219056" cy="355167"/>
          </a:xfrm>
          <a:custGeom>
            <a:avLst/>
            <a:gdLst>
              <a:gd name="connsiteX0" fmla="*/ 0 w 504056"/>
              <a:gd name="connsiteY0" fmla="*/ 0 h 504056"/>
              <a:gd name="connsiteX1" fmla="*/ 504056 w 504056"/>
              <a:gd name="connsiteY1" fmla="*/ 0 h 504056"/>
              <a:gd name="connsiteX2" fmla="*/ 504056 w 504056"/>
              <a:gd name="connsiteY2" fmla="*/ 504056 h 504056"/>
              <a:gd name="connsiteX3" fmla="*/ 0 w 504056"/>
              <a:gd name="connsiteY3" fmla="*/ 504056 h 504056"/>
              <a:gd name="connsiteX4" fmla="*/ 0 w 504056"/>
              <a:gd name="connsiteY4" fmla="*/ 0 h 504056"/>
              <a:gd name="connsiteX0" fmla="*/ 0 w 504056"/>
              <a:gd name="connsiteY0" fmla="*/ 0 h 504056"/>
              <a:gd name="connsiteX1" fmla="*/ 504056 w 504056"/>
              <a:gd name="connsiteY1" fmla="*/ 0 h 504056"/>
              <a:gd name="connsiteX2" fmla="*/ 504056 w 504056"/>
              <a:gd name="connsiteY2" fmla="*/ 504056 h 504056"/>
              <a:gd name="connsiteX3" fmla="*/ 0 w 504056"/>
              <a:gd name="connsiteY3" fmla="*/ 504056 h 504056"/>
              <a:gd name="connsiteX4" fmla="*/ 91440 w 504056"/>
              <a:gd name="connsiteY4" fmla="*/ 91440 h 504056"/>
              <a:gd name="connsiteX0" fmla="*/ 0 w 504056"/>
              <a:gd name="connsiteY0" fmla="*/ 0 h 504056"/>
              <a:gd name="connsiteX1" fmla="*/ 504056 w 504056"/>
              <a:gd name="connsiteY1" fmla="*/ 0 h 504056"/>
              <a:gd name="connsiteX2" fmla="*/ 504056 w 504056"/>
              <a:gd name="connsiteY2" fmla="*/ 504056 h 504056"/>
              <a:gd name="connsiteX3" fmla="*/ 0 w 504056"/>
              <a:gd name="connsiteY3" fmla="*/ 504056 h 504056"/>
              <a:gd name="connsiteX0" fmla="*/ 0 w 504056"/>
              <a:gd name="connsiteY0" fmla="*/ 0 h 504056"/>
              <a:gd name="connsiteX1" fmla="*/ 504056 w 504056"/>
              <a:gd name="connsiteY1" fmla="*/ 0 h 504056"/>
              <a:gd name="connsiteX2" fmla="*/ 504056 w 504056"/>
              <a:gd name="connsiteY2" fmla="*/ 504056 h 504056"/>
              <a:gd name="connsiteX0" fmla="*/ 0 w 238535"/>
              <a:gd name="connsiteY0" fmla="*/ 3 h 504056"/>
              <a:gd name="connsiteX1" fmla="*/ 238535 w 238535"/>
              <a:gd name="connsiteY1" fmla="*/ 0 h 504056"/>
              <a:gd name="connsiteX2" fmla="*/ 238535 w 238535"/>
              <a:gd name="connsiteY2" fmla="*/ 504056 h 5040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8535" h="504056">
                <a:moveTo>
                  <a:pt x="0" y="3"/>
                </a:moveTo>
                <a:lnTo>
                  <a:pt x="238535" y="0"/>
                </a:lnTo>
                <a:lnTo>
                  <a:pt x="238535" y="504056"/>
                </a:lnTo>
              </a:path>
            </a:pathLst>
          </a:custGeom>
          <a:ln>
            <a:solidFill>
              <a:srgbClr val="002060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91476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  <p:bldP spid="7" grpId="0"/>
      <p:bldP spid="8" grpId="0"/>
      <p:bldP spid="9" grpId="0"/>
      <p:bldP spid="10" grpId="0"/>
      <p:bldP spid="11" grpId="0"/>
      <p:bldP spid="14" grpId="0" animBg="1"/>
      <p:bldP spid="15" grpId="0"/>
      <p:bldP spid="16" grpId="0" animBg="1"/>
      <p:bldP spid="17" grpId="0" animBg="1"/>
      <p:bldP spid="19" grpId="0"/>
      <p:bldP spid="20" grpId="0" animBg="1"/>
      <p:bldP spid="21" grpId="0" animBg="1"/>
      <p:bldP spid="2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InfoUrok.ru</a:t>
            </a:r>
            <a:endParaRPr lang="ru-RU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790246" y="4265173"/>
            <a:ext cx="7706190" cy="657654"/>
          </a:xfrm>
          <a:prstGeom prst="round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351652" y="2672916"/>
            <a:ext cx="2614014" cy="912641"/>
          </a:xfrm>
          <a:prstGeom prst="round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Нижний колонтитул 1"/>
          <p:cNvSpPr txBox="1">
            <a:spLocks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mtClean="0"/>
              <a:t>© InfoUrok.ru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3441466" y="188640"/>
            <a:ext cx="2497691" cy="851297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sz="4400" b="1" spc="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Предлог</a:t>
            </a:r>
            <a:endParaRPr lang="ru-RU" sz="4400" b="1" spc="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68381" y="1592796"/>
            <a:ext cx="19720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часть речи</a:t>
            </a:r>
            <a:endParaRPr lang="ru-RU" sz="2800" b="1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814440" y="2660030"/>
            <a:ext cx="16433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пишется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530474" y="3000782"/>
            <a:ext cx="231967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7030A0"/>
                </a:solidFill>
              </a:rPr>
              <a:t>РАЗДЕЛЬНО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51620" y="4332390"/>
            <a:ext cx="21066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служит для</a:t>
            </a:r>
            <a:endParaRPr lang="ru-RU" sz="2800" b="1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58287" y="4299585"/>
            <a:ext cx="24084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7030A0"/>
                </a:solidFill>
              </a:rPr>
              <a:t>СВЯЗИ СЛОВ</a:t>
            </a:r>
          </a:p>
        </p:txBody>
      </p:sp>
      <p:sp>
        <p:nvSpPr>
          <p:cNvPr id="14" name="Стрелка вниз 13"/>
          <p:cNvSpPr/>
          <p:nvPr/>
        </p:nvSpPr>
        <p:spPr>
          <a:xfrm>
            <a:off x="4417161" y="3681028"/>
            <a:ext cx="365392" cy="524054"/>
          </a:xfrm>
          <a:prstGeom prst="downArrow">
            <a:avLst/>
          </a:prstGeom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низ 15"/>
          <p:cNvSpPr/>
          <p:nvPr/>
        </p:nvSpPr>
        <p:spPr>
          <a:xfrm>
            <a:off x="4453445" y="1160748"/>
            <a:ext cx="365392" cy="524054"/>
          </a:xfrm>
          <a:prstGeom prst="downArrow">
            <a:avLst/>
          </a:prstGeom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низ 16"/>
          <p:cNvSpPr/>
          <p:nvPr/>
        </p:nvSpPr>
        <p:spPr>
          <a:xfrm>
            <a:off x="4453445" y="2060848"/>
            <a:ext cx="365392" cy="524054"/>
          </a:xfrm>
          <a:prstGeom prst="downArrow">
            <a:avLst/>
          </a:prstGeom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17140" y="5214774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i="1" dirty="0">
                <a:solidFill>
                  <a:srgbClr val="0070C0"/>
                </a:solidFill>
              </a:rPr>
              <a:t>Ходил </a:t>
            </a:r>
            <a:r>
              <a:rPr lang="ru-RU" sz="3600" i="1" dirty="0">
                <a:solidFill>
                  <a:srgbClr val="002060"/>
                </a:solidFill>
              </a:rPr>
              <a:t>в</a:t>
            </a:r>
            <a:r>
              <a:rPr lang="ru-RU" sz="3600" i="1" dirty="0">
                <a:solidFill>
                  <a:srgbClr val="0070C0"/>
                </a:solidFill>
              </a:rPr>
              <a:t> </a:t>
            </a:r>
            <a:r>
              <a:rPr lang="ru-RU" sz="3600" i="1" dirty="0" smtClean="0">
                <a:solidFill>
                  <a:srgbClr val="0070C0"/>
                </a:solidFill>
              </a:rPr>
              <a:t>театр, летел </a:t>
            </a:r>
            <a:r>
              <a:rPr lang="ru-RU" sz="3600" i="1" dirty="0">
                <a:solidFill>
                  <a:srgbClr val="002060"/>
                </a:solidFill>
              </a:rPr>
              <a:t>над</a:t>
            </a:r>
            <a:r>
              <a:rPr lang="ru-RU" sz="3600" i="1" dirty="0">
                <a:solidFill>
                  <a:srgbClr val="0070C0"/>
                </a:solidFill>
              </a:rPr>
              <a:t> </a:t>
            </a:r>
            <a:r>
              <a:rPr lang="ru-RU" sz="3600" i="1" dirty="0" smtClean="0">
                <a:solidFill>
                  <a:srgbClr val="0070C0"/>
                </a:solidFill>
              </a:rPr>
              <a:t>облаками, </a:t>
            </a:r>
          </a:p>
          <a:p>
            <a:pPr algn="ctr"/>
            <a:r>
              <a:rPr lang="ru-RU" sz="3600" i="1" dirty="0" smtClean="0">
                <a:solidFill>
                  <a:srgbClr val="0070C0"/>
                </a:solidFill>
              </a:rPr>
              <a:t>ваза </a:t>
            </a:r>
            <a:r>
              <a:rPr lang="ru-RU" sz="3600" i="1" dirty="0">
                <a:solidFill>
                  <a:srgbClr val="002060"/>
                </a:solidFill>
              </a:rPr>
              <a:t>из</a:t>
            </a:r>
            <a:r>
              <a:rPr lang="ru-RU" sz="3600" i="1" dirty="0">
                <a:solidFill>
                  <a:srgbClr val="0070C0"/>
                </a:solidFill>
              </a:rPr>
              <a:t> стекла.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642217" y="4332389"/>
            <a:ext cx="26120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в предложении</a:t>
            </a:r>
            <a:endParaRPr lang="ru-RU" sz="2800" b="1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1310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  <p:bldP spid="7" grpId="0"/>
      <p:bldP spid="8" grpId="0"/>
      <p:bldP spid="9" grpId="0"/>
      <p:bldP spid="10" grpId="0"/>
      <p:bldP spid="11" grpId="0"/>
      <p:bldP spid="14" grpId="0" animBg="1"/>
      <p:bldP spid="16" grpId="0" animBg="1"/>
      <p:bldP spid="17" grpId="0" animBg="1"/>
      <p:bldP spid="19" grpId="0"/>
      <p:bldP spid="2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InfoUrok.ru</a:t>
            </a:r>
            <a:endParaRPr lang="ru-RU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363020" y="260648"/>
            <a:ext cx="7498080" cy="360040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600" i="1" dirty="0">
              <a:solidFill>
                <a:srgbClr val="7A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624608" y="797480"/>
            <a:ext cx="6311840" cy="36379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ru-RU" sz="3200" b="1" i="1" dirty="0"/>
              <a:t>Чтобы речь была красивой, точной, грамотной и понятной, правильно  употребляйте </a:t>
            </a:r>
            <a:r>
              <a:rPr lang="ru-RU" sz="3200" b="1" i="1" dirty="0">
                <a:solidFill>
                  <a:srgbClr val="C00000"/>
                </a:solidFill>
              </a:rPr>
              <a:t>приставки</a:t>
            </a:r>
            <a:r>
              <a:rPr lang="ru-RU" sz="3200" b="1" i="1" dirty="0"/>
              <a:t> со словами </a:t>
            </a:r>
          </a:p>
          <a:p>
            <a:pPr algn="ctr">
              <a:lnSpc>
                <a:spcPct val="120000"/>
              </a:lnSpc>
            </a:pPr>
            <a:r>
              <a:rPr lang="ru-RU" sz="3200" b="1" i="1" dirty="0"/>
              <a:t>и </a:t>
            </a:r>
            <a:r>
              <a:rPr lang="ru-RU" sz="3200" b="1" i="1" dirty="0">
                <a:solidFill>
                  <a:srgbClr val="C00000"/>
                </a:solidFill>
              </a:rPr>
              <a:t>предлоги</a:t>
            </a:r>
            <a:r>
              <a:rPr lang="ru-RU" sz="3200" b="1" i="1" dirty="0"/>
              <a:t> в своей речи.</a:t>
            </a:r>
          </a:p>
          <a:p>
            <a:pPr>
              <a:lnSpc>
                <a:spcPct val="120000"/>
              </a:lnSpc>
            </a:pPr>
            <a:endParaRPr lang="ru-RU" sz="3200" b="1" i="1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0688" y="3720869"/>
            <a:ext cx="2774018" cy="3000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52738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InfoUrok.ru</a:t>
            </a:r>
            <a:endParaRPr lang="ru-RU" dirty="0"/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1043608" y="274638"/>
            <a:ext cx="6952816" cy="77809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Чистописание</a:t>
            </a:r>
            <a:endParaRPr lang="ru-RU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 bwMode="auto">
          <a:xfrm>
            <a:off x="719572" y="1448780"/>
            <a:ext cx="763284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" name="Прямая соединительная линия 5"/>
          <p:cNvCxnSpPr/>
          <p:nvPr/>
        </p:nvCxnSpPr>
        <p:spPr bwMode="auto">
          <a:xfrm>
            <a:off x="719572" y="1702222"/>
            <a:ext cx="763284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Прямая соединительная линия 8"/>
          <p:cNvCxnSpPr/>
          <p:nvPr/>
        </p:nvCxnSpPr>
        <p:spPr bwMode="auto">
          <a:xfrm>
            <a:off x="703592" y="2191507"/>
            <a:ext cx="763284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Прямая соединительная линия 9"/>
          <p:cNvCxnSpPr/>
          <p:nvPr/>
        </p:nvCxnSpPr>
        <p:spPr bwMode="auto">
          <a:xfrm>
            <a:off x="703592" y="2463937"/>
            <a:ext cx="763284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Прямая соединительная линия 13"/>
          <p:cNvCxnSpPr/>
          <p:nvPr/>
        </p:nvCxnSpPr>
        <p:spPr bwMode="auto">
          <a:xfrm>
            <a:off x="719572" y="3248980"/>
            <a:ext cx="763284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6" name="Прямоугольник 15"/>
          <p:cNvSpPr/>
          <p:nvPr/>
        </p:nvSpPr>
        <p:spPr>
          <a:xfrm>
            <a:off x="899592" y="908720"/>
            <a:ext cx="7399718" cy="10030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4400" b="1" i="1" dirty="0" err="1"/>
              <a:t>уу</a:t>
            </a:r>
            <a:r>
              <a:rPr lang="ru-RU" sz="4400" b="1" i="1" dirty="0"/>
              <a:t>   уд   </a:t>
            </a:r>
            <a:r>
              <a:rPr lang="ru-RU" sz="4400" b="1" i="1" dirty="0" err="1"/>
              <a:t>ду</a:t>
            </a:r>
            <a:r>
              <a:rPr lang="ru-RU" sz="4400" b="1" i="1" dirty="0"/>
              <a:t>   </a:t>
            </a:r>
            <a:r>
              <a:rPr lang="ru-RU" sz="4400" b="1" i="1" dirty="0" err="1"/>
              <a:t>уе</a:t>
            </a:r>
            <a:r>
              <a:rPr lang="ru-RU" sz="4400" b="1" i="1" dirty="0"/>
              <a:t>   ус   </a:t>
            </a:r>
            <a:r>
              <a:rPr lang="ru-RU" sz="4400" b="1" i="1" dirty="0" err="1"/>
              <a:t>уп</a:t>
            </a:r>
            <a:r>
              <a:rPr lang="ru-RU" sz="4400" b="1" i="1" dirty="0"/>
              <a:t>   </a:t>
            </a:r>
            <a:r>
              <a:rPr lang="ru-RU" sz="4400" b="1" i="1" dirty="0" err="1"/>
              <a:t>ул</a:t>
            </a:r>
            <a:r>
              <a:rPr lang="ru-RU" sz="4400" b="1" i="1" dirty="0"/>
              <a:t>   </a:t>
            </a:r>
            <a:r>
              <a:rPr lang="ru-RU" sz="4400" b="1" i="1" dirty="0" err="1"/>
              <a:t>уб</a:t>
            </a:r>
            <a:r>
              <a:rPr lang="ru-RU" sz="4400" b="1" i="1" dirty="0"/>
              <a:t> </a:t>
            </a:r>
          </a:p>
        </p:txBody>
      </p:sp>
      <p:cxnSp>
        <p:nvCxnSpPr>
          <p:cNvPr id="18" name="Прямая соединительная линия 17"/>
          <p:cNvCxnSpPr/>
          <p:nvPr/>
        </p:nvCxnSpPr>
        <p:spPr bwMode="auto">
          <a:xfrm>
            <a:off x="719572" y="2960948"/>
            <a:ext cx="763284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7" name="Прямоугольник 16"/>
          <p:cNvSpPr/>
          <p:nvPr/>
        </p:nvSpPr>
        <p:spPr>
          <a:xfrm>
            <a:off x="1655676" y="1664803"/>
            <a:ext cx="6917136" cy="10030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4400" b="1" i="1" dirty="0"/>
              <a:t>уехал    улетел   убежал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710122" y="2672916"/>
            <a:ext cx="786269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i="1" dirty="0"/>
              <a:t>Летом </a:t>
            </a:r>
            <a:r>
              <a:rPr lang="ru-RU" sz="4400" b="1" i="1" dirty="0" smtClean="0"/>
              <a:t>я отдыхал у </a:t>
            </a:r>
            <a:r>
              <a:rPr lang="ru-RU" sz="4400" b="1" i="1" dirty="0"/>
              <a:t>бабушки.</a:t>
            </a:r>
          </a:p>
        </p:txBody>
      </p:sp>
      <p:sp>
        <p:nvSpPr>
          <p:cNvPr id="30" name="Дуга 29"/>
          <p:cNvSpPr/>
          <p:nvPr/>
        </p:nvSpPr>
        <p:spPr>
          <a:xfrm>
            <a:off x="2051720" y="1936608"/>
            <a:ext cx="504056" cy="520284"/>
          </a:xfrm>
          <a:prstGeom prst="arc">
            <a:avLst>
              <a:gd name="adj1" fmla="val 11542677"/>
              <a:gd name="adj2" fmla="val 20805921"/>
            </a:avLst>
          </a:prstGeom>
          <a:ln>
            <a:solidFill>
              <a:srgbClr val="00206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4" name="Прямоугольник 22"/>
          <p:cNvSpPr/>
          <p:nvPr/>
        </p:nvSpPr>
        <p:spPr>
          <a:xfrm rot="16200000" flipV="1">
            <a:off x="1714890" y="1893620"/>
            <a:ext cx="213371" cy="331802"/>
          </a:xfrm>
          <a:custGeom>
            <a:avLst/>
            <a:gdLst>
              <a:gd name="connsiteX0" fmla="*/ 0 w 504056"/>
              <a:gd name="connsiteY0" fmla="*/ 0 h 504056"/>
              <a:gd name="connsiteX1" fmla="*/ 504056 w 504056"/>
              <a:gd name="connsiteY1" fmla="*/ 0 h 504056"/>
              <a:gd name="connsiteX2" fmla="*/ 504056 w 504056"/>
              <a:gd name="connsiteY2" fmla="*/ 504056 h 504056"/>
              <a:gd name="connsiteX3" fmla="*/ 0 w 504056"/>
              <a:gd name="connsiteY3" fmla="*/ 504056 h 504056"/>
              <a:gd name="connsiteX4" fmla="*/ 0 w 504056"/>
              <a:gd name="connsiteY4" fmla="*/ 0 h 504056"/>
              <a:gd name="connsiteX0" fmla="*/ 0 w 504056"/>
              <a:gd name="connsiteY0" fmla="*/ 0 h 504056"/>
              <a:gd name="connsiteX1" fmla="*/ 504056 w 504056"/>
              <a:gd name="connsiteY1" fmla="*/ 0 h 504056"/>
              <a:gd name="connsiteX2" fmla="*/ 504056 w 504056"/>
              <a:gd name="connsiteY2" fmla="*/ 504056 h 504056"/>
              <a:gd name="connsiteX3" fmla="*/ 0 w 504056"/>
              <a:gd name="connsiteY3" fmla="*/ 504056 h 504056"/>
              <a:gd name="connsiteX4" fmla="*/ 91440 w 504056"/>
              <a:gd name="connsiteY4" fmla="*/ 91440 h 504056"/>
              <a:gd name="connsiteX0" fmla="*/ 0 w 504056"/>
              <a:gd name="connsiteY0" fmla="*/ 0 h 504056"/>
              <a:gd name="connsiteX1" fmla="*/ 504056 w 504056"/>
              <a:gd name="connsiteY1" fmla="*/ 0 h 504056"/>
              <a:gd name="connsiteX2" fmla="*/ 504056 w 504056"/>
              <a:gd name="connsiteY2" fmla="*/ 504056 h 504056"/>
              <a:gd name="connsiteX3" fmla="*/ 0 w 504056"/>
              <a:gd name="connsiteY3" fmla="*/ 504056 h 504056"/>
              <a:gd name="connsiteX0" fmla="*/ 0 w 504056"/>
              <a:gd name="connsiteY0" fmla="*/ 0 h 504056"/>
              <a:gd name="connsiteX1" fmla="*/ 504056 w 504056"/>
              <a:gd name="connsiteY1" fmla="*/ 0 h 504056"/>
              <a:gd name="connsiteX2" fmla="*/ 504056 w 504056"/>
              <a:gd name="connsiteY2" fmla="*/ 504056 h 504056"/>
              <a:gd name="connsiteX0" fmla="*/ 0 w 238535"/>
              <a:gd name="connsiteY0" fmla="*/ 3 h 504056"/>
              <a:gd name="connsiteX1" fmla="*/ 238535 w 238535"/>
              <a:gd name="connsiteY1" fmla="*/ 0 h 504056"/>
              <a:gd name="connsiteX2" fmla="*/ 238535 w 238535"/>
              <a:gd name="connsiteY2" fmla="*/ 504056 h 5040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8535" h="504056">
                <a:moveTo>
                  <a:pt x="0" y="3"/>
                </a:moveTo>
                <a:lnTo>
                  <a:pt x="238535" y="0"/>
                </a:lnTo>
                <a:lnTo>
                  <a:pt x="238535" y="504056"/>
                </a:lnTo>
              </a:path>
            </a:pathLst>
          </a:custGeom>
          <a:ln>
            <a:solidFill>
              <a:srgbClr val="002060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54821" y="2037159"/>
            <a:ext cx="108012" cy="129159"/>
          </a:xfrm>
          <a:custGeom>
            <a:avLst/>
            <a:gdLst>
              <a:gd name="connsiteX0" fmla="*/ 0 w 144016"/>
              <a:gd name="connsiteY0" fmla="*/ 0 h 216025"/>
              <a:gd name="connsiteX1" fmla="*/ 144016 w 144016"/>
              <a:gd name="connsiteY1" fmla="*/ 0 h 216025"/>
              <a:gd name="connsiteX2" fmla="*/ 144016 w 144016"/>
              <a:gd name="connsiteY2" fmla="*/ 216025 h 216025"/>
              <a:gd name="connsiteX3" fmla="*/ 0 w 144016"/>
              <a:gd name="connsiteY3" fmla="*/ 216025 h 216025"/>
              <a:gd name="connsiteX4" fmla="*/ 0 w 144016"/>
              <a:gd name="connsiteY4" fmla="*/ 0 h 216025"/>
              <a:gd name="connsiteX0" fmla="*/ 0 w 144016"/>
              <a:gd name="connsiteY0" fmla="*/ 0 h 216025"/>
              <a:gd name="connsiteX1" fmla="*/ 144016 w 144016"/>
              <a:gd name="connsiteY1" fmla="*/ 0 h 216025"/>
              <a:gd name="connsiteX2" fmla="*/ 53529 w 144016"/>
              <a:gd name="connsiteY2" fmla="*/ 130300 h 216025"/>
              <a:gd name="connsiteX3" fmla="*/ 0 w 144016"/>
              <a:gd name="connsiteY3" fmla="*/ 216025 h 216025"/>
              <a:gd name="connsiteX4" fmla="*/ 0 w 144016"/>
              <a:gd name="connsiteY4" fmla="*/ 0 h 216025"/>
              <a:gd name="connsiteX0" fmla="*/ 28575 w 144016"/>
              <a:gd name="connsiteY0" fmla="*/ 0 h 216025"/>
              <a:gd name="connsiteX1" fmla="*/ 144016 w 144016"/>
              <a:gd name="connsiteY1" fmla="*/ 0 h 216025"/>
              <a:gd name="connsiteX2" fmla="*/ 53529 w 144016"/>
              <a:gd name="connsiteY2" fmla="*/ 130300 h 216025"/>
              <a:gd name="connsiteX3" fmla="*/ 0 w 144016"/>
              <a:gd name="connsiteY3" fmla="*/ 216025 h 216025"/>
              <a:gd name="connsiteX4" fmla="*/ 28575 w 144016"/>
              <a:gd name="connsiteY4" fmla="*/ 0 h 216025"/>
              <a:gd name="connsiteX0" fmla="*/ 50800 w 144016"/>
              <a:gd name="connsiteY0" fmla="*/ 0 h 216025"/>
              <a:gd name="connsiteX1" fmla="*/ 144016 w 144016"/>
              <a:gd name="connsiteY1" fmla="*/ 0 h 216025"/>
              <a:gd name="connsiteX2" fmla="*/ 53529 w 144016"/>
              <a:gd name="connsiteY2" fmla="*/ 130300 h 216025"/>
              <a:gd name="connsiteX3" fmla="*/ 0 w 144016"/>
              <a:gd name="connsiteY3" fmla="*/ 216025 h 216025"/>
              <a:gd name="connsiteX4" fmla="*/ 50800 w 144016"/>
              <a:gd name="connsiteY4" fmla="*/ 0 h 216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4016" h="216025">
                <a:moveTo>
                  <a:pt x="50800" y="0"/>
                </a:moveTo>
                <a:lnTo>
                  <a:pt x="144016" y="0"/>
                </a:lnTo>
                <a:lnTo>
                  <a:pt x="53529" y="130300"/>
                </a:lnTo>
                <a:lnTo>
                  <a:pt x="0" y="216025"/>
                </a:lnTo>
                <a:lnTo>
                  <a:pt x="50800" y="0"/>
                </a:lnTo>
                <a:close/>
              </a:path>
            </a:pathLst>
          </a:custGeom>
          <a:solidFill>
            <a:schemeClr val="tx1"/>
          </a:solidFill>
          <a:ln w="28575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3"/>
          <p:cNvSpPr/>
          <p:nvPr/>
        </p:nvSpPr>
        <p:spPr>
          <a:xfrm>
            <a:off x="5112060" y="2042107"/>
            <a:ext cx="108012" cy="129159"/>
          </a:xfrm>
          <a:custGeom>
            <a:avLst/>
            <a:gdLst>
              <a:gd name="connsiteX0" fmla="*/ 0 w 144016"/>
              <a:gd name="connsiteY0" fmla="*/ 0 h 216025"/>
              <a:gd name="connsiteX1" fmla="*/ 144016 w 144016"/>
              <a:gd name="connsiteY1" fmla="*/ 0 h 216025"/>
              <a:gd name="connsiteX2" fmla="*/ 144016 w 144016"/>
              <a:gd name="connsiteY2" fmla="*/ 216025 h 216025"/>
              <a:gd name="connsiteX3" fmla="*/ 0 w 144016"/>
              <a:gd name="connsiteY3" fmla="*/ 216025 h 216025"/>
              <a:gd name="connsiteX4" fmla="*/ 0 w 144016"/>
              <a:gd name="connsiteY4" fmla="*/ 0 h 216025"/>
              <a:gd name="connsiteX0" fmla="*/ 0 w 144016"/>
              <a:gd name="connsiteY0" fmla="*/ 0 h 216025"/>
              <a:gd name="connsiteX1" fmla="*/ 144016 w 144016"/>
              <a:gd name="connsiteY1" fmla="*/ 0 h 216025"/>
              <a:gd name="connsiteX2" fmla="*/ 53529 w 144016"/>
              <a:gd name="connsiteY2" fmla="*/ 130300 h 216025"/>
              <a:gd name="connsiteX3" fmla="*/ 0 w 144016"/>
              <a:gd name="connsiteY3" fmla="*/ 216025 h 216025"/>
              <a:gd name="connsiteX4" fmla="*/ 0 w 144016"/>
              <a:gd name="connsiteY4" fmla="*/ 0 h 216025"/>
              <a:gd name="connsiteX0" fmla="*/ 28575 w 144016"/>
              <a:gd name="connsiteY0" fmla="*/ 0 h 216025"/>
              <a:gd name="connsiteX1" fmla="*/ 144016 w 144016"/>
              <a:gd name="connsiteY1" fmla="*/ 0 h 216025"/>
              <a:gd name="connsiteX2" fmla="*/ 53529 w 144016"/>
              <a:gd name="connsiteY2" fmla="*/ 130300 h 216025"/>
              <a:gd name="connsiteX3" fmla="*/ 0 w 144016"/>
              <a:gd name="connsiteY3" fmla="*/ 216025 h 216025"/>
              <a:gd name="connsiteX4" fmla="*/ 28575 w 144016"/>
              <a:gd name="connsiteY4" fmla="*/ 0 h 216025"/>
              <a:gd name="connsiteX0" fmla="*/ 50800 w 144016"/>
              <a:gd name="connsiteY0" fmla="*/ 0 h 216025"/>
              <a:gd name="connsiteX1" fmla="*/ 144016 w 144016"/>
              <a:gd name="connsiteY1" fmla="*/ 0 h 216025"/>
              <a:gd name="connsiteX2" fmla="*/ 53529 w 144016"/>
              <a:gd name="connsiteY2" fmla="*/ 130300 h 216025"/>
              <a:gd name="connsiteX3" fmla="*/ 0 w 144016"/>
              <a:gd name="connsiteY3" fmla="*/ 216025 h 216025"/>
              <a:gd name="connsiteX4" fmla="*/ 50800 w 144016"/>
              <a:gd name="connsiteY4" fmla="*/ 0 h 216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4016" h="216025">
                <a:moveTo>
                  <a:pt x="50800" y="0"/>
                </a:moveTo>
                <a:lnTo>
                  <a:pt x="144016" y="0"/>
                </a:lnTo>
                <a:lnTo>
                  <a:pt x="53529" y="130300"/>
                </a:lnTo>
                <a:lnTo>
                  <a:pt x="0" y="216025"/>
                </a:lnTo>
                <a:lnTo>
                  <a:pt x="50800" y="0"/>
                </a:lnTo>
                <a:close/>
              </a:path>
            </a:pathLst>
          </a:custGeom>
          <a:solidFill>
            <a:schemeClr val="tx1"/>
          </a:solidFill>
          <a:ln w="28575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3"/>
          <p:cNvSpPr/>
          <p:nvPr/>
        </p:nvSpPr>
        <p:spPr>
          <a:xfrm>
            <a:off x="7344308" y="2037047"/>
            <a:ext cx="108012" cy="129159"/>
          </a:xfrm>
          <a:custGeom>
            <a:avLst/>
            <a:gdLst>
              <a:gd name="connsiteX0" fmla="*/ 0 w 144016"/>
              <a:gd name="connsiteY0" fmla="*/ 0 h 216025"/>
              <a:gd name="connsiteX1" fmla="*/ 144016 w 144016"/>
              <a:gd name="connsiteY1" fmla="*/ 0 h 216025"/>
              <a:gd name="connsiteX2" fmla="*/ 144016 w 144016"/>
              <a:gd name="connsiteY2" fmla="*/ 216025 h 216025"/>
              <a:gd name="connsiteX3" fmla="*/ 0 w 144016"/>
              <a:gd name="connsiteY3" fmla="*/ 216025 h 216025"/>
              <a:gd name="connsiteX4" fmla="*/ 0 w 144016"/>
              <a:gd name="connsiteY4" fmla="*/ 0 h 216025"/>
              <a:gd name="connsiteX0" fmla="*/ 0 w 144016"/>
              <a:gd name="connsiteY0" fmla="*/ 0 h 216025"/>
              <a:gd name="connsiteX1" fmla="*/ 144016 w 144016"/>
              <a:gd name="connsiteY1" fmla="*/ 0 h 216025"/>
              <a:gd name="connsiteX2" fmla="*/ 53529 w 144016"/>
              <a:gd name="connsiteY2" fmla="*/ 130300 h 216025"/>
              <a:gd name="connsiteX3" fmla="*/ 0 w 144016"/>
              <a:gd name="connsiteY3" fmla="*/ 216025 h 216025"/>
              <a:gd name="connsiteX4" fmla="*/ 0 w 144016"/>
              <a:gd name="connsiteY4" fmla="*/ 0 h 216025"/>
              <a:gd name="connsiteX0" fmla="*/ 28575 w 144016"/>
              <a:gd name="connsiteY0" fmla="*/ 0 h 216025"/>
              <a:gd name="connsiteX1" fmla="*/ 144016 w 144016"/>
              <a:gd name="connsiteY1" fmla="*/ 0 h 216025"/>
              <a:gd name="connsiteX2" fmla="*/ 53529 w 144016"/>
              <a:gd name="connsiteY2" fmla="*/ 130300 h 216025"/>
              <a:gd name="connsiteX3" fmla="*/ 0 w 144016"/>
              <a:gd name="connsiteY3" fmla="*/ 216025 h 216025"/>
              <a:gd name="connsiteX4" fmla="*/ 28575 w 144016"/>
              <a:gd name="connsiteY4" fmla="*/ 0 h 216025"/>
              <a:gd name="connsiteX0" fmla="*/ 50800 w 144016"/>
              <a:gd name="connsiteY0" fmla="*/ 0 h 216025"/>
              <a:gd name="connsiteX1" fmla="*/ 144016 w 144016"/>
              <a:gd name="connsiteY1" fmla="*/ 0 h 216025"/>
              <a:gd name="connsiteX2" fmla="*/ 53529 w 144016"/>
              <a:gd name="connsiteY2" fmla="*/ 130300 h 216025"/>
              <a:gd name="connsiteX3" fmla="*/ 0 w 144016"/>
              <a:gd name="connsiteY3" fmla="*/ 216025 h 216025"/>
              <a:gd name="connsiteX4" fmla="*/ 50800 w 144016"/>
              <a:gd name="connsiteY4" fmla="*/ 0 h 216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4016" h="216025">
                <a:moveTo>
                  <a:pt x="50800" y="0"/>
                </a:moveTo>
                <a:lnTo>
                  <a:pt x="144016" y="0"/>
                </a:lnTo>
                <a:lnTo>
                  <a:pt x="53529" y="130300"/>
                </a:lnTo>
                <a:lnTo>
                  <a:pt x="0" y="216025"/>
                </a:lnTo>
                <a:lnTo>
                  <a:pt x="50800" y="0"/>
                </a:lnTo>
                <a:close/>
              </a:path>
            </a:pathLst>
          </a:custGeom>
          <a:solidFill>
            <a:schemeClr val="tx1"/>
          </a:solidFill>
          <a:ln w="28575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Дуга 27"/>
          <p:cNvSpPr/>
          <p:nvPr/>
        </p:nvSpPr>
        <p:spPr>
          <a:xfrm>
            <a:off x="3984839" y="1946968"/>
            <a:ext cx="947197" cy="593606"/>
          </a:xfrm>
          <a:prstGeom prst="arc">
            <a:avLst>
              <a:gd name="adj1" fmla="val 11542677"/>
              <a:gd name="adj2" fmla="val 20805921"/>
            </a:avLst>
          </a:prstGeom>
          <a:ln>
            <a:solidFill>
              <a:srgbClr val="00206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9" name="Прямоугольник 22"/>
          <p:cNvSpPr/>
          <p:nvPr/>
        </p:nvSpPr>
        <p:spPr>
          <a:xfrm rot="16200000" flipV="1">
            <a:off x="3660461" y="1903366"/>
            <a:ext cx="213996" cy="312937"/>
          </a:xfrm>
          <a:custGeom>
            <a:avLst/>
            <a:gdLst>
              <a:gd name="connsiteX0" fmla="*/ 0 w 504056"/>
              <a:gd name="connsiteY0" fmla="*/ 0 h 504056"/>
              <a:gd name="connsiteX1" fmla="*/ 504056 w 504056"/>
              <a:gd name="connsiteY1" fmla="*/ 0 h 504056"/>
              <a:gd name="connsiteX2" fmla="*/ 504056 w 504056"/>
              <a:gd name="connsiteY2" fmla="*/ 504056 h 504056"/>
              <a:gd name="connsiteX3" fmla="*/ 0 w 504056"/>
              <a:gd name="connsiteY3" fmla="*/ 504056 h 504056"/>
              <a:gd name="connsiteX4" fmla="*/ 0 w 504056"/>
              <a:gd name="connsiteY4" fmla="*/ 0 h 504056"/>
              <a:gd name="connsiteX0" fmla="*/ 0 w 504056"/>
              <a:gd name="connsiteY0" fmla="*/ 0 h 504056"/>
              <a:gd name="connsiteX1" fmla="*/ 504056 w 504056"/>
              <a:gd name="connsiteY1" fmla="*/ 0 h 504056"/>
              <a:gd name="connsiteX2" fmla="*/ 504056 w 504056"/>
              <a:gd name="connsiteY2" fmla="*/ 504056 h 504056"/>
              <a:gd name="connsiteX3" fmla="*/ 0 w 504056"/>
              <a:gd name="connsiteY3" fmla="*/ 504056 h 504056"/>
              <a:gd name="connsiteX4" fmla="*/ 91440 w 504056"/>
              <a:gd name="connsiteY4" fmla="*/ 91440 h 504056"/>
              <a:gd name="connsiteX0" fmla="*/ 0 w 504056"/>
              <a:gd name="connsiteY0" fmla="*/ 0 h 504056"/>
              <a:gd name="connsiteX1" fmla="*/ 504056 w 504056"/>
              <a:gd name="connsiteY1" fmla="*/ 0 h 504056"/>
              <a:gd name="connsiteX2" fmla="*/ 504056 w 504056"/>
              <a:gd name="connsiteY2" fmla="*/ 504056 h 504056"/>
              <a:gd name="connsiteX3" fmla="*/ 0 w 504056"/>
              <a:gd name="connsiteY3" fmla="*/ 504056 h 504056"/>
              <a:gd name="connsiteX0" fmla="*/ 0 w 504056"/>
              <a:gd name="connsiteY0" fmla="*/ 0 h 504056"/>
              <a:gd name="connsiteX1" fmla="*/ 504056 w 504056"/>
              <a:gd name="connsiteY1" fmla="*/ 0 h 504056"/>
              <a:gd name="connsiteX2" fmla="*/ 504056 w 504056"/>
              <a:gd name="connsiteY2" fmla="*/ 504056 h 504056"/>
              <a:gd name="connsiteX0" fmla="*/ 0 w 238535"/>
              <a:gd name="connsiteY0" fmla="*/ 3 h 504056"/>
              <a:gd name="connsiteX1" fmla="*/ 238535 w 238535"/>
              <a:gd name="connsiteY1" fmla="*/ 0 h 504056"/>
              <a:gd name="connsiteX2" fmla="*/ 238535 w 238535"/>
              <a:gd name="connsiteY2" fmla="*/ 504056 h 5040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8535" h="504056">
                <a:moveTo>
                  <a:pt x="0" y="3"/>
                </a:moveTo>
                <a:lnTo>
                  <a:pt x="238535" y="0"/>
                </a:lnTo>
                <a:lnTo>
                  <a:pt x="238535" y="504056"/>
                </a:lnTo>
              </a:path>
            </a:pathLst>
          </a:custGeom>
          <a:ln>
            <a:solidFill>
              <a:srgbClr val="002060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22"/>
          <p:cNvSpPr/>
          <p:nvPr/>
        </p:nvSpPr>
        <p:spPr>
          <a:xfrm rot="16200000" flipV="1">
            <a:off x="5834443" y="1914529"/>
            <a:ext cx="219057" cy="295671"/>
          </a:xfrm>
          <a:custGeom>
            <a:avLst/>
            <a:gdLst>
              <a:gd name="connsiteX0" fmla="*/ 0 w 504056"/>
              <a:gd name="connsiteY0" fmla="*/ 0 h 504056"/>
              <a:gd name="connsiteX1" fmla="*/ 504056 w 504056"/>
              <a:gd name="connsiteY1" fmla="*/ 0 h 504056"/>
              <a:gd name="connsiteX2" fmla="*/ 504056 w 504056"/>
              <a:gd name="connsiteY2" fmla="*/ 504056 h 504056"/>
              <a:gd name="connsiteX3" fmla="*/ 0 w 504056"/>
              <a:gd name="connsiteY3" fmla="*/ 504056 h 504056"/>
              <a:gd name="connsiteX4" fmla="*/ 0 w 504056"/>
              <a:gd name="connsiteY4" fmla="*/ 0 h 504056"/>
              <a:gd name="connsiteX0" fmla="*/ 0 w 504056"/>
              <a:gd name="connsiteY0" fmla="*/ 0 h 504056"/>
              <a:gd name="connsiteX1" fmla="*/ 504056 w 504056"/>
              <a:gd name="connsiteY1" fmla="*/ 0 h 504056"/>
              <a:gd name="connsiteX2" fmla="*/ 504056 w 504056"/>
              <a:gd name="connsiteY2" fmla="*/ 504056 h 504056"/>
              <a:gd name="connsiteX3" fmla="*/ 0 w 504056"/>
              <a:gd name="connsiteY3" fmla="*/ 504056 h 504056"/>
              <a:gd name="connsiteX4" fmla="*/ 91440 w 504056"/>
              <a:gd name="connsiteY4" fmla="*/ 91440 h 504056"/>
              <a:gd name="connsiteX0" fmla="*/ 0 w 504056"/>
              <a:gd name="connsiteY0" fmla="*/ 0 h 504056"/>
              <a:gd name="connsiteX1" fmla="*/ 504056 w 504056"/>
              <a:gd name="connsiteY1" fmla="*/ 0 h 504056"/>
              <a:gd name="connsiteX2" fmla="*/ 504056 w 504056"/>
              <a:gd name="connsiteY2" fmla="*/ 504056 h 504056"/>
              <a:gd name="connsiteX3" fmla="*/ 0 w 504056"/>
              <a:gd name="connsiteY3" fmla="*/ 504056 h 504056"/>
              <a:gd name="connsiteX0" fmla="*/ 0 w 504056"/>
              <a:gd name="connsiteY0" fmla="*/ 0 h 504056"/>
              <a:gd name="connsiteX1" fmla="*/ 504056 w 504056"/>
              <a:gd name="connsiteY1" fmla="*/ 0 h 504056"/>
              <a:gd name="connsiteX2" fmla="*/ 504056 w 504056"/>
              <a:gd name="connsiteY2" fmla="*/ 504056 h 504056"/>
              <a:gd name="connsiteX0" fmla="*/ 0 w 238535"/>
              <a:gd name="connsiteY0" fmla="*/ 3 h 504056"/>
              <a:gd name="connsiteX1" fmla="*/ 238535 w 238535"/>
              <a:gd name="connsiteY1" fmla="*/ 0 h 504056"/>
              <a:gd name="connsiteX2" fmla="*/ 238535 w 238535"/>
              <a:gd name="connsiteY2" fmla="*/ 504056 h 5040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8535" h="504056">
                <a:moveTo>
                  <a:pt x="0" y="3"/>
                </a:moveTo>
                <a:lnTo>
                  <a:pt x="238535" y="0"/>
                </a:lnTo>
                <a:lnTo>
                  <a:pt x="238535" y="504056"/>
                </a:lnTo>
              </a:path>
            </a:pathLst>
          </a:custGeom>
          <a:ln>
            <a:solidFill>
              <a:srgbClr val="002060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Дуга 31"/>
          <p:cNvSpPr/>
          <p:nvPr/>
        </p:nvSpPr>
        <p:spPr>
          <a:xfrm>
            <a:off x="6120172" y="1911751"/>
            <a:ext cx="1044116" cy="651510"/>
          </a:xfrm>
          <a:prstGeom prst="arc">
            <a:avLst>
              <a:gd name="adj1" fmla="val 11542677"/>
              <a:gd name="adj2" fmla="val 20805921"/>
            </a:avLst>
          </a:prstGeom>
          <a:ln>
            <a:solidFill>
              <a:srgbClr val="00206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2231"/>
          <a:stretch/>
        </p:blipFill>
        <p:spPr>
          <a:xfrm>
            <a:off x="2615952" y="3624560"/>
            <a:ext cx="3840088" cy="25277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298650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6" grpId="0"/>
      <p:bldP spid="17" grpId="0"/>
      <p:bldP spid="8" grpId="0"/>
      <p:bldP spid="30" grpId="0" animBg="1"/>
      <p:bldP spid="24" grpId="0" animBg="1"/>
      <p:bldP spid="4" grpId="0" animBg="1"/>
      <p:bldP spid="26" grpId="0" animBg="1"/>
      <p:bldP spid="27" grpId="0" animBg="1"/>
      <p:bldP spid="28" grpId="0" animBg="1"/>
      <p:bldP spid="29" grpId="0" animBg="1"/>
      <p:bldP spid="31" grpId="0" animBg="1"/>
      <p:bldP spid="3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76606" y="4638946"/>
            <a:ext cx="2965258" cy="2207470"/>
          </a:xfrm>
          <a:prstGeom prst="rect">
            <a:avLst/>
          </a:prstGeom>
        </p:spPr>
      </p:pic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InfoUrok.ru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763688" y="404664"/>
            <a:ext cx="58321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00B050"/>
                </a:solidFill>
              </a:rPr>
              <a:t>Выделите приставки. </a:t>
            </a:r>
            <a:br>
              <a:rPr lang="ru-RU" sz="3600" b="1" dirty="0">
                <a:solidFill>
                  <a:srgbClr val="00B050"/>
                </a:solidFill>
              </a:rPr>
            </a:br>
            <a:r>
              <a:rPr lang="ru-RU" sz="3600" b="1" dirty="0">
                <a:solidFill>
                  <a:srgbClr val="00B050"/>
                </a:solidFill>
              </a:rPr>
              <a:t>Предлоги подчеркните</a:t>
            </a:r>
            <a:r>
              <a:rPr lang="ru-RU" sz="3600" b="1" dirty="0" smtClean="0">
                <a:solidFill>
                  <a:srgbClr val="00B050"/>
                </a:solidFill>
              </a:rPr>
              <a:t>.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204421" y="1992286"/>
            <a:ext cx="4950674" cy="23378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4000"/>
              </a:lnSpc>
            </a:pPr>
            <a:r>
              <a:rPr lang="ru-RU" sz="3200" i="1" dirty="0">
                <a:solidFill>
                  <a:srgbClr val="002060"/>
                </a:solidFill>
              </a:rPr>
              <a:t>Подставил </a:t>
            </a:r>
            <a:r>
              <a:rPr lang="ru-RU" sz="3200" i="1" dirty="0" smtClean="0">
                <a:solidFill>
                  <a:srgbClr val="002060"/>
                </a:solidFill>
              </a:rPr>
              <a:t> под  </a:t>
            </a:r>
            <a:r>
              <a:rPr lang="ru-RU" sz="3200" i="1" dirty="0">
                <a:solidFill>
                  <a:srgbClr val="002060"/>
                </a:solidFill>
              </a:rPr>
              <a:t>чашку.        </a:t>
            </a:r>
            <a:br>
              <a:rPr lang="ru-RU" sz="3200" i="1" dirty="0">
                <a:solidFill>
                  <a:srgbClr val="002060"/>
                </a:solidFill>
              </a:rPr>
            </a:br>
            <a:r>
              <a:rPr lang="ru-RU" sz="3200" i="1" dirty="0" smtClean="0">
                <a:solidFill>
                  <a:srgbClr val="002060"/>
                </a:solidFill>
              </a:rPr>
              <a:t>Надстроил  над  </a:t>
            </a:r>
            <a:r>
              <a:rPr lang="ru-RU" sz="3200" i="1" dirty="0">
                <a:solidFill>
                  <a:srgbClr val="002060"/>
                </a:solidFill>
              </a:rPr>
              <a:t>домом.       </a:t>
            </a:r>
            <a:br>
              <a:rPr lang="ru-RU" sz="3200" i="1" dirty="0">
                <a:solidFill>
                  <a:srgbClr val="002060"/>
                </a:solidFill>
              </a:rPr>
            </a:br>
            <a:r>
              <a:rPr lang="ru-RU" sz="3200" i="1" dirty="0">
                <a:solidFill>
                  <a:srgbClr val="002060"/>
                </a:solidFill>
              </a:rPr>
              <a:t>Отвязал </a:t>
            </a:r>
            <a:r>
              <a:rPr lang="ru-RU" sz="3200" i="1" dirty="0" smtClean="0">
                <a:solidFill>
                  <a:srgbClr val="002060"/>
                </a:solidFill>
              </a:rPr>
              <a:t> от  крыльца</a:t>
            </a:r>
            <a:r>
              <a:rPr lang="ru-RU" sz="3200" i="1" dirty="0">
                <a:solidFill>
                  <a:srgbClr val="002060"/>
                </a:solidFill>
              </a:rPr>
              <a:t>.           </a:t>
            </a:r>
            <a:br>
              <a:rPr lang="ru-RU" sz="3200" i="1" dirty="0">
                <a:solidFill>
                  <a:srgbClr val="002060"/>
                </a:solidFill>
              </a:rPr>
            </a:br>
            <a:r>
              <a:rPr lang="ru-RU" sz="3200" i="1" dirty="0">
                <a:solidFill>
                  <a:srgbClr val="002060"/>
                </a:solidFill>
              </a:rPr>
              <a:t> Насыпал </a:t>
            </a:r>
            <a:r>
              <a:rPr lang="ru-RU" sz="3200" i="1" dirty="0" smtClean="0">
                <a:solidFill>
                  <a:srgbClr val="002060"/>
                </a:solidFill>
              </a:rPr>
              <a:t> на  </a:t>
            </a:r>
            <a:r>
              <a:rPr lang="ru-RU" sz="3200" i="1" dirty="0">
                <a:solidFill>
                  <a:srgbClr val="002060"/>
                </a:solidFill>
              </a:rPr>
              <a:t>тарелку. </a:t>
            </a:r>
          </a:p>
        </p:txBody>
      </p:sp>
    </p:spTree>
    <p:extLst>
      <p:ext uri="{BB962C8B-B14F-4D97-AF65-F5344CB8AC3E}">
        <p14:creationId xmlns:p14="http://schemas.microsoft.com/office/powerpoint/2010/main" xmlns="" val="3993578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28575">
          <a:solidFill>
            <a:schemeClr val="tx1">
              <a:lumMod val="50000"/>
              <a:lumOff val="50000"/>
            </a:schemeClr>
          </a:solidFill>
        </a:ln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sp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17517</TotalTime>
  <Words>376</Words>
  <Application>Microsoft Office PowerPoint</Application>
  <PresentationFormat>Экран (4:3)</PresentationFormat>
  <Paragraphs>127</Paragraphs>
  <Slides>16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Раздва Тричетыре Пякть</dc:title>
  <dc:creator>Katlianik</dc:creator>
  <cp:lastModifiedBy>hp</cp:lastModifiedBy>
  <cp:revision>1699</cp:revision>
  <dcterms:created xsi:type="dcterms:W3CDTF">2011-12-08T07:08:27Z</dcterms:created>
  <dcterms:modified xsi:type="dcterms:W3CDTF">2016-11-09T20:21:43Z</dcterms:modified>
</cp:coreProperties>
</file>