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89" r:id="rId4"/>
    <p:sldId id="306" r:id="rId5"/>
    <p:sldId id="292" r:id="rId6"/>
    <p:sldId id="307" r:id="rId7"/>
    <p:sldId id="294" r:id="rId8"/>
    <p:sldId id="305" r:id="rId9"/>
    <p:sldId id="296" r:id="rId10"/>
    <p:sldId id="297" r:id="rId11"/>
    <p:sldId id="298" r:id="rId12"/>
    <p:sldId id="299" r:id="rId13"/>
    <p:sldId id="300" r:id="rId14"/>
    <p:sldId id="308" r:id="rId15"/>
    <p:sldId id="303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FC076F7-5100-4BB5-8B8F-6D6579381E44}">
          <p14:sldIdLst>
            <p14:sldId id="256"/>
            <p14:sldId id="287"/>
            <p14:sldId id="288"/>
            <p14:sldId id="289"/>
            <p14:sldId id="306"/>
            <p14:sldId id="292"/>
            <p14:sldId id="307"/>
            <p14:sldId id="294"/>
            <p14:sldId id="305"/>
            <p14:sldId id="296"/>
            <p14:sldId id="297"/>
            <p14:sldId id="298"/>
            <p14:sldId id="299"/>
            <p14:sldId id="300"/>
            <p14:sldId id="308"/>
            <p14:sldId id="301"/>
            <p14:sldId id="303"/>
            <p14:sldId id="304"/>
            <p14:sldId id="313"/>
            <p14:sldId id="309"/>
            <p14:sldId id="310"/>
            <p14:sldId id="314"/>
            <p14:sldId id="315"/>
            <p14:sldId id="318"/>
            <p14:sldId id="316"/>
            <p14:sldId id="317"/>
            <p14:sldId id="266"/>
            <p14:sldId id="26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  <p:cmAuthor id="3" name="Alex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222BC"/>
    <a:srgbClr val="08A823"/>
    <a:srgbClr val="D20C9E"/>
    <a:srgbClr val="BA18A3"/>
    <a:srgbClr val="700000"/>
    <a:srgbClr val="8A0000"/>
    <a:srgbClr val="CCE64C"/>
    <a:srgbClr val="FFFFFF"/>
    <a:srgbClr val="396822"/>
    <a:srgbClr val="3920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9" autoAdjust="0"/>
    <p:restoredTop sz="90232" autoAdjust="0"/>
  </p:normalViewPr>
  <p:slideViewPr>
    <p:cSldViewPr snapToObjects="1">
      <p:cViewPr varScale="1">
        <p:scale>
          <a:sx n="39" d="100"/>
          <a:sy n="39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0" d="100"/>
        <a:sy n="200" d="100"/>
      </p:scale>
      <p:origin x="0" y="8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33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07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02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1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73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9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8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6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2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7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76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solidFill>
                  <a:srgbClr val="F222BC"/>
                </a:solidFill>
              </a:rPr>
              <a:t>Приставки и предлоги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PF Din Text Cond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75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27"/>
        <p14:stopEvt time="8379" objId="2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92554" y="262868"/>
            <a:ext cx="47414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Как отличить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предлог </a:t>
            </a:r>
            <a:r>
              <a:rPr lang="ru-RU" sz="3600" b="1" dirty="0">
                <a:solidFill>
                  <a:srgbClr val="C00000"/>
                </a:solidFill>
              </a:rPr>
              <a:t>от приставки?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6644" y="2024844"/>
            <a:ext cx="7596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Font typeface="Arial" pitchFamily="34" charset="0"/>
              <a:buNone/>
            </a:pPr>
            <a:r>
              <a:rPr lang="ru-RU" sz="3200" b="1" i="1" dirty="0" smtClean="0"/>
              <a:t>Между </a:t>
            </a:r>
            <a:r>
              <a:rPr lang="ru-RU" sz="3200" b="1" i="1" dirty="0"/>
              <a:t>предлогом и словом </a:t>
            </a:r>
          </a:p>
          <a:p>
            <a:pPr marL="82296" indent="0" algn="ctr">
              <a:buFont typeface="Arial" pitchFamily="34" charset="0"/>
              <a:buNone/>
            </a:pPr>
            <a:r>
              <a:rPr lang="ru-RU" sz="3200" b="1" i="1" dirty="0"/>
              <a:t>можно вставить </a:t>
            </a:r>
          </a:p>
          <a:p>
            <a:pPr marL="82296" indent="0" algn="ctr">
              <a:buFont typeface="Arial" pitchFamily="34" charset="0"/>
              <a:buNone/>
            </a:pPr>
            <a:r>
              <a:rPr lang="ru-RU" sz="3200" b="1" i="1" dirty="0"/>
              <a:t>другое слово или </a:t>
            </a:r>
            <a:r>
              <a:rPr lang="ru-RU" sz="3200" b="1" i="1" dirty="0" smtClean="0"/>
              <a:t>вопрос.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365104"/>
            <a:ext cx="5616116" cy="160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i="1" dirty="0">
                <a:solidFill>
                  <a:srgbClr val="0070C0"/>
                </a:solidFill>
              </a:rPr>
              <a:t>Написал </a:t>
            </a:r>
            <a:r>
              <a:rPr lang="ru-RU" sz="2800" b="1" i="1" dirty="0">
                <a:solidFill>
                  <a:srgbClr val="002060"/>
                </a:solidFill>
              </a:rPr>
              <a:t>на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бумаге;</a:t>
            </a:r>
            <a:endParaRPr lang="ru-RU" sz="2800" i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800" i="1" dirty="0">
                <a:solidFill>
                  <a:srgbClr val="0070C0"/>
                </a:solidFill>
              </a:rPr>
              <a:t>написал </a:t>
            </a:r>
            <a:r>
              <a:rPr lang="ru-RU" sz="2800" i="1" dirty="0">
                <a:solidFill>
                  <a:srgbClr val="C00000"/>
                </a:solidFill>
              </a:rPr>
              <a:t>(на чём?) </a:t>
            </a:r>
            <a:r>
              <a:rPr lang="ru-RU" sz="2800" b="1" i="1" dirty="0">
                <a:solidFill>
                  <a:srgbClr val="002060"/>
                </a:solidFill>
              </a:rPr>
              <a:t>на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бумаге;</a:t>
            </a:r>
            <a:endParaRPr lang="ru-RU" sz="2800" i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800" i="1" dirty="0">
                <a:solidFill>
                  <a:srgbClr val="0070C0"/>
                </a:solidFill>
              </a:rPr>
              <a:t>написал </a:t>
            </a:r>
            <a:r>
              <a:rPr lang="ru-RU" sz="2800" b="1" i="1" dirty="0">
                <a:solidFill>
                  <a:srgbClr val="002060"/>
                </a:solidFill>
              </a:rPr>
              <a:t>на</a:t>
            </a: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>
                <a:solidFill>
                  <a:srgbClr val="C00000"/>
                </a:solidFill>
              </a:rPr>
              <a:t>цветной</a:t>
            </a:r>
            <a:r>
              <a:rPr lang="ru-RU" sz="2800" i="1" dirty="0">
                <a:solidFill>
                  <a:srgbClr val="0070C0"/>
                </a:solidFill>
              </a:rPr>
              <a:t> бумаге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83768" y="3501008"/>
            <a:ext cx="22794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88124" y="3501008"/>
            <a:ext cx="113974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5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53084" y="1843956"/>
            <a:ext cx="537001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ct val="130000"/>
              </a:lnSpc>
              <a:buFont typeface="Arial" pitchFamily="34" charset="0"/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С</a:t>
            </a:r>
            <a:r>
              <a:rPr lang="ru-RU" sz="3200" i="1" dirty="0"/>
              <a:t>б</a:t>
            </a:r>
            <a:r>
              <a:rPr lang="ru-RU" sz="3200" b="1" i="1" dirty="0">
                <a:solidFill>
                  <a:srgbClr val="C00000"/>
                </a:solidFill>
              </a:rPr>
              <a:t>е</a:t>
            </a:r>
            <a:r>
              <a:rPr lang="ru-RU" sz="3200" i="1" dirty="0"/>
              <a:t>жать с лес</a:t>
            </a:r>
            <a:r>
              <a:rPr lang="ru-RU" sz="3200" b="1" i="1" dirty="0">
                <a:solidFill>
                  <a:srgbClr val="C00000"/>
                </a:solidFill>
              </a:rPr>
              <a:t>т</a:t>
            </a:r>
            <a:r>
              <a:rPr lang="ru-RU" sz="3200" i="1" dirty="0"/>
              <a:t>ницы,</a:t>
            </a:r>
          </a:p>
          <a:p>
            <a:pPr marL="82296" indent="0" algn="ctr">
              <a:lnSpc>
                <a:spcPct val="130000"/>
              </a:lnSpc>
              <a:buFont typeface="Arial" pitchFamily="34" charset="0"/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на</a:t>
            </a:r>
            <a:r>
              <a:rPr lang="ru-RU" sz="3200" i="1" dirty="0"/>
              <a:t>писать на л</a:t>
            </a:r>
            <a:r>
              <a:rPr lang="ru-RU" sz="3200" b="1" i="1" dirty="0">
                <a:solidFill>
                  <a:srgbClr val="C00000"/>
                </a:solidFill>
              </a:rPr>
              <a:t>и</a:t>
            </a:r>
            <a:r>
              <a:rPr lang="ru-RU" sz="3200" i="1" dirty="0"/>
              <a:t>стке.</a:t>
            </a:r>
          </a:p>
          <a:p>
            <a:pPr marL="82296" indent="0" algn="ctr">
              <a:lnSpc>
                <a:spcPct val="130000"/>
              </a:lnSpc>
              <a:buFont typeface="Arial" pitchFamily="34" charset="0"/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по</a:t>
            </a:r>
            <a:r>
              <a:rPr lang="ru-RU" sz="3200" i="1" dirty="0"/>
              <a:t>зв</a:t>
            </a:r>
            <a:r>
              <a:rPr lang="ru-RU" sz="3200" b="1" i="1" dirty="0">
                <a:solidFill>
                  <a:srgbClr val="C00000"/>
                </a:solidFill>
              </a:rPr>
              <a:t>о</a:t>
            </a:r>
            <a:r>
              <a:rPr lang="ru-RU" sz="3200" i="1" dirty="0"/>
              <a:t>нить по т</a:t>
            </a:r>
            <a:r>
              <a:rPr lang="ru-RU" sz="3200" b="1" i="1" dirty="0">
                <a:solidFill>
                  <a:srgbClr val="C00000"/>
                </a:solidFill>
              </a:rPr>
              <a:t>е</a:t>
            </a:r>
            <a:r>
              <a:rPr lang="ru-RU" sz="3200" i="1" dirty="0"/>
              <a:t>л</a:t>
            </a:r>
            <a:r>
              <a:rPr lang="ru-RU" sz="3200" b="1" i="1" dirty="0">
                <a:solidFill>
                  <a:srgbClr val="C00000"/>
                </a:solidFill>
              </a:rPr>
              <a:t>е</a:t>
            </a:r>
            <a:r>
              <a:rPr lang="ru-RU" sz="3200" i="1" dirty="0"/>
              <a:t>фо­ну, </a:t>
            </a:r>
          </a:p>
          <a:p>
            <a:pPr marL="82296" indent="0" algn="ctr">
              <a:lnSpc>
                <a:spcPct val="130000"/>
              </a:lnSpc>
              <a:buFont typeface="Arial" pitchFamily="34" charset="0"/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про</a:t>
            </a:r>
            <a:r>
              <a:rPr lang="ru-RU" sz="3200" i="1" dirty="0"/>
              <a:t>ч</a:t>
            </a:r>
            <a:r>
              <a:rPr lang="ru-RU" sz="3200" b="1" i="1" dirty="0">
                <a:solidFill>
                  <a:srgbClr val="C00000"/>
                </a:solidFill>
              </a:rPr>
              <a:t>и</a:t>
            </a:r>
            <a:r>
              <a:rPr lang="ru-RU" sz="3200" i="1" dirty="0"/>
              <a:t>тал про птиц</a:t>
            </a:r>
            <a:r>
              <a:rPr lang="ru-RU" sz="3200" dirty="0"/>
              <a:t>, </a:t>
            </a:r>
          </a:p>
          <a:p>
            <a:pPr marL="82296" indent="0" algn="ctr">
              <a:lnSpc>
                <a:spcPct val="130000"/>
              </a:lnSpc>
              <a:buFont typeface="Arial" pitchFamily="34" charset="0"/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во</a:t>
            </a:r>
            <a:r>
              <a:rPr lang="ru-RU" sz="3200" i="1" dirty="0"/>
              <a:t>шёл в комн</a:t>
            </a:r>
            <a:r>
              <a:rPr lang="ru-RU" sz="3200" b="1" i="1" dirty="0">
                <a:solidFill>
                  <a:srgbClr val="C00000"/>
                </a:solidFill>
              </a:rPr>
              <a:t>а</a:t>
            </a:r>
            <a:r>
              <a:rPr lang="ru-RU" sz="3200" i="1" dirty="0"/>
              <a:t>ту</a:t>
            </a:r>
            <a:endParaRPr lang="ru-RU" sz="3200" dirty="0"/>
          </a:p>
          <a:p>
            <a:pPr marL="82296" indent="0" algn="ctr">
              <a:lnSpc>
                <a:spcPct val="130000"/>
              </a:lnSpc>
              <a:buFont typeface="Arial" pitchFamily="34" charset="0"/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о</a:t>
            </a:r>
            <a:r>
              <a:rPr lang="ru-RU" sz="3200" i="1" dirty="0"/>
              <a:t>см</a:t>
            </a:r>
            <a:r>
              <a:rPr lang="ru-RU" sz="3200" b="1" i="1" dirty="0">
                <a:solidFill>
                  <a:srgbClr val="C00000"/>
                </a:solidFill>
              </a:rPr>
              <a:t>о</a:t>
            </a:r>
            <a:r>
              <a:rPr lang="ru-RU" sz="3200" i="1" dirty="0"/>
              <a:t>треть мес</a:t>
            </a:r>
            <a:r>
              <a:rPr lang="ru-RU" sz="3200" b="1" i="1" dirty="0">
                <a:solidFill>
                  <a:srgbClr val="C00000"/>
                </a:solidFill>
              </a:rPr>
              <a:t>т</a:t>
            </a:r>
            <a:r>
              <a:rPr lang="ru-RU" sz="3200" i="1" dirty="0"/>
              <a:t>ность</a:t>
            </a:r>
            <a:r>
              <a:rPr lang="ru-RU" sz="3200" dirty="0"/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9692" y="175751"/>
            <a:ext cx="6031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Словарно-орфографическая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работа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22"/>
          <p:cNvSpPr/>
          <p:nvPr/>
        </p:nvSpPr>
        <p:spPr>
          <a:xfrm rot="16200000" flipV="1">
            <a:off x="2698275" y="1810337"/>
            <a:ext cx="219057" cy="360040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22"/>
          <p:cNvSpPr/>
          <p:nvPr/>
        </p:nvSpPr>
        <p:spPr>
          <a:xfrm rot="16200000" flipV="1">
            <a:off x="2914113" y="2494600"/>
            <a:ext cx="219058" cy="431676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22"/>
          <p:cNvSpPr/>
          <p:nvPr/>
        </p:nvSpPr>
        <p:spPr>
          <a:xfrm rot="16200000" flipV="1">
            <a:off x="2531475" y="3129266"/>
            <a:ext cx="219059" cy="458489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2"/>
          <p:cNvSpPr/>
          <p:nvPr/>
        </p:nvSpPr>
        <p:spPr>
          <a:xfrm rot="16200000" flipV="1">
            <a:off x="3091544" y="3679771"/>
            <a:ext cx="219059" cy="581613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22"/>
          <p:cNvSpPr/>
          <p:nvPr/>
        </p:nvSpPr>
        <p:spPr>
          <a:xfrm rot="16200000" flipV="1">
            <a:off x="3238427" y="4363679"/>
            <a:ext cx="219059" cy="431862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22"/>
          <p:cNvSpPr/>
          <p:nvPr/>
        </p:nvSpPr>
        <p:spPr>
          <a:xfrm rot="16200000" flipV="1">
            <a:off x="2446248" y="5047664"/>
            <a:ext cx="219057" cy="360039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27984" y="2456892"/>
            <a:ext cx="21010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38092" y="3068960"/>
            <a:ext cx="4019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63988" y="3717032"/>
            <a:ext cx="4019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36382" y="4365104"/>
            <a:ext cx="55569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32058" y="4977172"/>
            <a:ext cx="2039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7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9692" y="512675"/>
            <a:ext cx="5922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Предлоги </a:t>
            </a:r>
            <a:r>
              <a:rPr lang="ru-RU" sz="3600" b="1" dirty="0">
                <a:solidFill>
                  <a:srgbClr val="C00000"/>
                </a:solidFill>
              </a:rPr>
              <a:t>никогда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не стоят перед  </a:t>
            </a:r>
            <a:r>
              <a:rPr lang="ru-RU" sz="3600" b="1" dirty="0" smtClean="0">
                <a:solidFill>
                  <a:srgbClr val="C00000"/>
                </a:solidFill>
              </a:rPr>
              <a:t>глаголами!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478578"/>
            <a:ext cx="5004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Font typeface="Arial" pitchFamily="34" charset="0"/>
              <a:buNone/>
            </a:pPr>
            <a:r>
              <a:rPr lang="ru-RU" sz="3200" i="1" dirty="0"/>
              <a:t>Поставил</a:t>
            </a:r>
            <a:r>
              <a:rPr lang="ru-RU" sz="3200" b="1" i="1" dirty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на</a:t>
            </a:r>
            <a:r>
              <a:rPr lang="ru-RU" sz="3200" b="1" i="1" dirty="0"/>
              <a:t> </a:t>
            </a:r>
            <a:r>
              <a:rPr lang="ru-RU" sz="3200" i="1" dirty="0"/>
              <a:t>подоконник, </a:t>
            </a:r>
          </a:p>
          <a:p>
            <a:pPr marL="82296" indent="0">
              <a:buFont typeface="Arial" pitchFamily="34" charset="0"/>
              <a:buNone/>
            </a:pPr>
            <a:r>
              <a:rPr lang="ru-RU" sz="3200" i="1" dirty="0"/>
              <a:t>попросили</a:t>
            </a:r>
            <a:r>
              <a:rPr lang="ru-RU" sz="3200" b="1" i="1" dirty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о</a:t>
            </a:r>
            <a:r>
              <a:rPr lang="ru-RU" sz="3200" b="1" i="1" dirty="0"/>
              <a:t> </a:t>
            </a:r>
            <a:r>
              <a:rPr lang="ru-RU" sz="3200" i="1" dirty="0"/>
              <a:t>помощи,</a:t>
            </a:r>
          </a:p>
          <a:p>
            <a:pPr marL="82296" indent="0">
              <a:buFont typeface="Arial" pitchFamily="34" charset="0"/>
              <a:buNone/>
            </a:pPr>
            <a:r>
              <a:rPr lang="ru-RU" sz="3200" i="1" dirty="0"/>
              <a:t>договорились </a:t>
            </a:r>
            <a:r>
              <a:rPr lang="ru-RU" sz="3200" b="1" i="1" dirty="0">
                <a:solidFill>
                  <a:srgbClr val="C00000"/>
                </a:solidFill>
              </a:rPr>
              <a:t>о</a:t>
            </a:r>
            <a:r>
              <a:rPr lang="ru-RU" sz="3200" b="1" i="1" dirty="0"/>
              <a:t> </a:t>
            </a:r>
            <a:r>
              <a:rPr lang="ru-RU" sz="3200" i="1" dirty="0"/>
              <a:t>встрече, </a:t>
            </a:r>
          </a:p>
          <a:p>
            <a:pPr marL="82296" indent="0">
              <a:buFont typeface="Arial" pitchFamily="34" charset="0"/>
              <a:buNone/>
            </a:pPr>
            <a:r>
              <a:rPr lang="ru-RU" sz="3200" i="1" dirty="0"/>
              <a:t>срывали </a:t>
            </a:r>
            <a:r>
              <a:rPr lang="ru-RU" sz="3200" b="1" i="1" dirty="0">
                <a:solidFill>
                  <a:srgbClr val="C00000"/>
                </a:solidFill>
              </a:rPr>
              <a:t>с</a:t>
            </a:r>
            <a:r>
              <a:rPr lang="ru-RU" sz="3200" i="1" dirty="0"/>
              <a:t> кустов, </a:t>
            </a:r>
          </a:p>
          <a:p>
            <a:pPr marL="82296" indent="0">
              <a:buFont typeface="Arial" pitchFamily="34" charset="0"/>
              <a:buNone/>
            </a:pPr>
            <a:r>
              <a:rPr lang="ru-RU" sz="3200" i="1" dirty="0"/>
              <a:t>зашло </a:t>
            </a:r>
            <a:r>
              <a:rPr lang="ru-RU" sz="3200" b="1" i="1" dirty="0">
                <a:solidFill>
                  <a:srgbClr val="C00000"/>
                </a:solidFill>
              </a:rPr>
              <a:t>за</a:t>
            </a:r>
            <a:r>
              <a:rPr lang="ru-RU" sz="3200" i="1" dirty="0"/>
              <a:t> тучу.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1473">
            <a:off x="-1" y="2806203"/>
            <a:ext cx="4031940" cy="36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9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37058" y="2096852"/>
            <a:ext cx="2374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(д..)</a:t>
            </a:r>
            <a:r>
              <a:rPr lang="ru-RU" sz="3200" i="1" dirty="0"/>
              <a:t>ехал</a:t>
            </a:r>
          </a:p>
          <a:p>
            <a:r>
              <a:rPr lang="ru-RU" sz="3200" i="1" dirty="0" smtClean="0"/>
              <a:t>(</a:t>
            </a:r>
            <a:r>
              <a:rPr lang="ru-RU" sz="3200" i="1" dirty="0"/>
              <a:t>по)</a:t>
            </a:r>
            <a:r>
              <a:rPr lang="ru-RU" sz="3200" i="1" dirty="0" err="1"/>
              <a:t>б..жал</a:t>
            </a:r>
            <a:endParaRPr lang="ru-RU" sz="3200" i="1" dirty="0"/>
          </a:p>
          <a:p>
            <a:r>
              <a:rPr lang="ru-RU" sz="3200" i="1" dirty="0" smtClean="0"/>
              <a:t>(</a:t>
            </a:r>
            <a:r>
              <a:rPr lang="ru-RU" sz="3200" i="1" dirty="0"/>
              <a:t>пр..)</a:t>
            </a:r>
            <a:r>
              <a:rPr lang="ru-RU" sz="3200" i="1" dirty="0" smtClean="0"/>
              <a:t>читал</a:t>
            </a:r>
          </a:p>
          <a:p>
            <a:r>
              <a:rPr lang="ru-RU" sz="3200" i="1" dirty="0" smtClean="0"/>
              <a:t>(</a:t>
            </a:r>
            <a:r>
              <a:rPr lang="ru-RU" sz="3200" i="1" dirty="0" err="1" smtClean="0"/>
              <a:t>п</a:t>
            </a:r>
            <a:r>
              <a:rPr lang="ru-RU" sz="3200" i="1" dirty="0" err="1"/>
              <a:t>..д</a:t>
            </a:r>
            <a:r>
              <a:rPr lang="ru-RU" sz="3200" i="1" dirty="0"/>
              <a:t>)полз</a:t>
            </a:r>
          </a:p>
          <a:p>
            <a:r>
              <a:rPr lang="ru-RU" sz="3200" i="1" dirty="0" smtClean="0"/>
              <a:t>(</a:t>
            </a:r>
            <a:r>
              <a:rPr lang="ru-RU" sz="3200" i="1" dirty="0"/>
              <a:t>на)</a:t>
            </a:r>
            <a:r>
              <a:rPr lang="ru-RU" sz="3200" i="1" dirty="0" err="1"/>
              <a:t>кр</a:t>
            </a:r>
            <a:r>
              <a:rPr lang="ru-RU" sz="3200" i="1" dirty="0"/>
              <a:t>..чал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57527" y="2091420"/>
            <a:ext cx="286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(до)д..</a:t>
            </a:r>
            <a:r>
              <a:rPr lang="ru-RU" sz="3200" i="1" dirty="0" err="1"/>
              <a:t>ревни</a:t>
            </a:r>
            <a:endParaRPr lang="ru-RU" sz="3200" i="1" dirty="0"/>
          </a:p>
          <a:p>
            <a:r>
              <a:rPr lang="ru-RU" sz="3200" i="1" dirty="0"/>
              <a:t>(по)</a:t>
            </a:r>
            <a:r>
              <a:rPr lang="ru-RU" sz="3200" i="1" dirty="0" err="1"/>
              <a:t>д..роге</a:t>
            </a:r>
            <a:endParaRPr lang="ru-RU" sz="3200" i="1" dirty="0"/>
          </a:p>
          <a:p>
            <a:r>
              <a:rPr lang="ru-RU" sz="3200" i="1" dirty="0"/>
              <a:t>(про)</a:t>
            </a:r>
            <a:r>
              <a:rPr lang="ru-RU" sz="3200" i="1" dirty="0" err="1"/>
              <a:t>з..вод</a:t>
            </a:r>
            <a:endParaRPr lang="ru-RU" sz="3200" i="1" dirty="0"/>
          </a:p>
          <a:p>
            <a:r>
              <a:rPr lang="ru-RU" sz="3200" i="1" dirty="0"/>
              <a:t>(под)</a:t>
            </a:r>
            <a:r>
              <a:rPr lang="ru-RU" sz="3200" i="1" dirty="0" err="1"/>
              <a:t>м..шину</a:t>
            </a:r>
            <a:endParaRPr lang="ru-RU" sz="3200" i="1" dirty="0"/>
          </a:p>
          <a:p>
            <a:r>
              <a:rPr lang="ru-RU" sz="3200" i="1" dirty="0"/>
              <a:t>(на)</a:t>
            </a:r>
            <a:r>
              <a:rPr lang="ru-RU" sz="3200" i="1" dirty="0" err="1"/>
              <a:t>с..баку</a:t>
            </a:r>
            <a:endParaRPr lang="ru-RU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1" y="368660"/>
            <a:ext cx="452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Раскройте скобки</a:t>
            </a:r>
          </a:p>
        </p:txBody>
      </p:sp>
    </p:spTree>
    <p:extLst>
      <p:ext uri="{BB962C8B-B14F-4D97-AF65-F5344CB8AC3E}">
        <p14:creationId xmlns:p14="http://schemas.microsoft.com/office/powerpoint/2010/main" xmlns="" val="7036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37058" y="2096852"/>
            <a:ext cx="2374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д</a:t>
            </a:r>
            <a:r>
              <a:rPr lang="ru-RU" sz="3200" i="1" dirty="0">
                <a:solidFill>
                  <a:srgbClr val="0070C0"/>
                </a:solidFill>
              </a:rPr>
              <a:t>о</a:t>
            </a:r>
            <a:r>
              <a:rPr lang="ru-RU" sz="3200" i="1" dirty="0"/>
              <a:t>ехал</a:t>
            </a:r>
          </a:p>
          <a:p>
            <a:r>
              <a:rPr lang="ru-RU" sz="3200" i="1" dirty="0"/>
              <a:t>поб</a:t>
            </a:r>
            <a:r>
              <a:rPr lang="ru-RU" sz="3200" i="1" dirty="0">
                <a:solidFill>
                  <a:srgbClr val="0070C0"/>
                </a:solidFill>
              </a:rPr>
              <a:t>е</a:t>
            </a:r>
            <a:r>
              <a:rPr lang="ru-RU" sz="3200" i="1" dirty="0"/>
              <a:t>жал</a:t>
            </a:r>
          </a:p>
          <a:p>
            <a:r>
              <a:rPr lang="ru-RU" sz="3200" i="1" dirty="0" smtClean="0"/>
              <a:t>пр</a:t>
            </a:r>
            <a:r>
              <a:rPr lang="ru-RU" sz="3200" i="1" dirty="0" smtClean="0">
                <a:solidFill>
                  <a:srgbClr val="0070C0"/>
                </a:solidFill>
              </a:rPr>
              <a:t>о</a:t>
            </a:r>
            <a:r>
              <a:rPr lang="ru-RU" sz="3200" i="1" dirty="0" smtClean="0"/>
              <a:t>читал</a:t>
            </a:r>
            <a:endParaRPr lang="ru-RU" sz="3200" i="1" dirty="0"/>
          </a:p>
          <a:p>
            <a:r>
              <a:rPr lang="ru-RU" sz="3200" i="1" dirty="0"/>
              <a:t>п</a:t>
            </a:r>
            <a:r>
              <a:rPr lang="ru-RU" sz="3200" i="1" dirty="0">
                <a:solidFill>
                  <a:srgbClr val="0070C0"/>
                </a:solidFill>
              </a:rPr>
              <a:t>о</a:t>
            </a:r>
            <a:r>
              <a:rPr lang="ru-RU" sz="3200" i="1" dirty="0"/>
              <a:t>дполз</a:t>
            </a:r>
          </a:p>
          <a:p>
            <a:r>
              <a:rPr lang="ru-RU" sz="3200" i="1" dirty="0"/>
              <a:t> накр</a:t>
            </a:r>
            <a:r>
              <a:rPr lang="ru-RU" sz="3200" i="1" dirty="0">
                <a:solidFill>
                  <a:srgbClr val="0070C0"/>
                </a:solidFill>
              </a:rPr>
              <a:t>и</a:t>
            </a:r>
            <a:r>
              <a:rPr lang="ru-RU" sz="3200" i="1" dirty="0"/>
              <a:t>чал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57527" y="2091420"/>
            <a:ext cx="286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до  д</a:t>
            </a:r>
            <a:r>
              <a:rPr lang="ru-RU" sz="3200" i="1" dirty="0">
                <a:solidFill>
                  <a:srgbClr val="0070C0"/>
                </a:solidFill>
              </a:rPr>
              <a:t>е</a:t>
            </a:r>
            <a:r>
              <a:rPr lang="ru-RU" sz="3200" i="1" dirty="0"/>
              <a:t>ревни</a:t>
            </a:r>
          </a:p>
          <a:p>
            <a:r>
              <a:rPr lang="ru-RU" sz="3200" i="1" dirty="0"/>
              <a:t>по  д</a:t>
            </a:r>
            <a:r>
              <a:rPr lang="ru-RU" sz="3200" i="1" dirty="0">
                <a:solidFill>
                  <a:srgbClr val="0070C0"/>
                </a:solidFill>
              </a:rPr>
              <a:t>о</a:t>
            </a:r>
            <a:r>
              <a:rPr lang="ru-RU" sz="3200" i="1" dirty="0"/>
              <a:t>роге</a:t>
            </a:r>
          </a:p>
          <a:p>
            <a:r>
              <a:rPr lang="ru-RU" sz="3200" i="1" dirty="0"/>
              <a:t>про  з</a:t>
            </a:r>
            <a:r>
              <a:rPr lang="ru-RU" sz="3200" i="1" dirty="0">
                <a:solidFill>
                  <a:srgbClr val="0070C0"/>
                </a:solidFill>
              </a:rPr>
              <a:t>а</a:t>
            </a:r>
            <a:r>
              <a:rPr lang="ru-RU" sz="3200" i="1" dirty="0"/>
              <a:t>вод</a:t>
            </a:r>
          </a:p>
          <a:p>
            <a:r>
              <a:rPr lang="ru-RU" sz="3200" i="1" dirty="0" smtClean="0"/>
              <a:t>под  </a:t>
            </a:r>
            <a:r>
              <a:rPr lang="ru-RU" sz="3200" i="1" dirty="0"/>
              <a:t>м</a:t>
            </a:r>
            <a:r>
              <a:rPr lang="ru-RU" sz="3200" i="1" dirty="0">
                <a:solidFill>
                  <a:srgbClr val="0070C0"/>
                </a:solidFill>
              </a:rPr>
              <a:t>а</a:t>
            </a:r>
            <a:r>
              <a:rPr lang="ru-RU" sz="3200" i="1" dirty="0"/>
              <a:t>шину</a:t>
            </a:r>
          </a:p>
          <a:p>
            <a:r>
              <a:rPr lang="ru-RU" sz="3200" i="1" dirty="0"/>
              <a:t>на  с</a:t>
            </a:r>
            <a:r>
              <a:rPr lang="ru-RU" sz="3200" i="1" dirty="0">
                <a:solidFill>
                  <a:srgbClr val="0070C0"/>
                </a:solidFill>
              </a:rPr>
              <a:t>о</a:t>
            </a:r>
            <a:r>
              <a:rPr lang="ru-RU" sz="3200" i="1" dirty="0"/>
              <a:t>баку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8495" y="368659"/>
            <a:ext cx="4000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Проверьте себя</a:t>
            </a:r>
          </a:p>
        </p:txBody>
      </p:sp>
      <p:sp>
        <p:nvSpPr>
          <p:cNvPr id="6" name="Прямоугольник 22"/>
          <p:cNvSpPr/>
          <p:nvPr/>
        </p:nvSpPr>
        <p:spPr>
          <a:xfrm rot="16200000" flipV="1">
            <a:off x="2167486" y="2053336"/>
            <a:ext cx="109529" cy="413069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22"/>
          <p:cNvSpPr/>
          <p:nvPr/>
        </p:nvSpPr>
        <p:spPr>
          <a:xfrm rot="16200000" flipV="1">
            <a:off x="2147120" y="2518022"/>
            <a:ext cx="109529" cy="453800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22"/>
          <p:cNvSpPr/>
          <p:nvPr/>
        </p:nvSpPr>
        <p:spPr>
          <a:xfrm rot="16200000" flipV="1">
            <a:off x="2257243" y="2943989"/>
            <a:ext cx="109531" cy="621092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22"/>
          <p:cNvSpPr/>
          <p:nvPr/>
        </p:nvSpPr>
        <p:spPr>
          <a:xfrm rot="16200000" flipV="1">
            <a:off x="2315247" y="3406877"/>
            <a:ext cx="109531" cy="561810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22"/>
          <p:cNvSpPr/>
          <p:nvPr/>
        </p:nvSpPr>
        <p:spPr>
          <a:xfrm rot="16200000" flipV="1">
            <a:off x="2252273" y="4004370"/>
            <a:ext cx="109529" cy="433433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48064" y="2564904"/>
            <a:ext cx="43204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8064" y="3068960"/>
            <a:ext cx="43204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48064" y="3573016"/>
            <a:ext cx="5760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4041068"/>
            <a:ext cx="5760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48064" y="4545124"/>
            <a:ext cx="43204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92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757265" y="4653136"/>
            <a:ext cx="5580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смеяться                 клоуном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32409" y="1736812"/>
            <a:ext cx="3829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слезть          крыши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28338" y="2659392"/>
            <a:ext cx="5415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полезный              здоровья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141473" y="3703508"/>
            <a:ext cx="4782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отрывок            рассказа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21574" y="307975"/>
            <a:ext cx="4853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Вставьте предлоги 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4261480" y="2784535"/>
            <a:ext cx="743994" cy="396044"/>
            <a:chOff x="6123371" y="1263836"/>
            <a:chExt cx="743994" cy="396044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372200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123371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618536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324597" y="3828651"/>
            <a:ext cx="500857" cy="396044"/>
            <a:chOff x="6372200" y="1263836"/>
            <a:chExt cx="500857" cy="39604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372200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624228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4512354" y="1880828"/>
            <a:ext cx="248829" cy="39604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4264771" y="4797152"/>
            <a:ext cx="743994" cy="396044"/>
            <a:chOff x="6123371" y="1263836"/>
            <a:chExt cx="743994" cy="39604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372200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123371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618536" y="1263836"/>
              <a:ext cx="248829" cy="39604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32609" y="1736811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pc="100" dirty="0" smtClean="0">
                <a:solidFill>
                  <a:srgbClr val="C00000"/>
                </a:solidFill>
              </a:rPr>
              <a:t>с</a:t>
            </a:r>
            <a:endParaRPr lang="ru-RU" sz="3600" spc="1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80210" y="2638653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pc="100" dirty="0" smtClean="0">
                <a:solidFill>
                  <a:srgbClr val="C00000"/>
                </a:solidFill>
              </a:rPr>
              <a:t>для</a:t>
            </a:r>
            <a:endParaRPr lang="ru-RU" sz="3600" spc="1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44712" y="3682769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pc="100" dirty="0" smtClean="0">
                <a:solidFill>
                  <a:srgbClr val="C00000"/>
                </a:solidFill>
              </a:rPr>
              <a:t>из</a:t>
            </a:r>
            <a:endParaRPr lang="ru-RU" sz="3600" spc="1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7386" y="4654877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pc="100" dirty="0" smtClean="0">
                <a:solidFill>
                  <a:srgbClr val="C00000"/>
                </a:solidFill>
              </a:rPr>
              <a:t>над</a:t>
            </a:r>
            <a:endParaRPr lang="ru-RU" sz="3600" spc="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4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8" grpId="0"/>
      <p:bldP spid="30" grpId="0"/>
      <p:bldP spid="32" grpId="0"/>
      <p:bldP spid="26" grpId="0"/>
      <p:bldP spid="48" grpId="0" animBg="1"/>
      <p:bldP spid="55" grpId="0"/>
      <p:bldP spid="37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28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Распределите слова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в два столбика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8898" y="1988840"/>
            <a:ext cx="766885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i="1" dirty="0"/>
              <a:t>(За)горой</a:t>
            </a:r>
            <a:r>
              <a:rPr lang="ru-RU" sz="3200" i="1" dirty="0" smtClean="0"/>
              <a:t>,  </a:t>
            </a:r>
            <a:r>
              <a:rPr lang="ru-RU" sz="3200" i="1" dirty="0"/>
              <a:t>(с)крыши</a:t>
            </a:r>
            <a:r>
              <a:rPr lang="ru-RU" sz="3200" i="1" dirty="0" smtClean="0"/>
              <a:t>,  </a:t>
            </a:r>
            <a:r>
              <a:rPr lang="ru-RU" sz="3200" i="1" dirty="0"/>
              <a:t>(на)резать, (под)сосной, </a:t>
            </a:r>
            <a:r>
              <a:rPr lang="ru-RU" sz="3200" i="1" dirty="0" smtClean="0"/>
              <a:t> (</a:t>
            </a:r>
            <a:r>
              <a:rPr lang="ru-RU" sz="3200" i="1" dirty="0"/>
              <a:t>за)бежать, </a:t>
            </a:r>
            <a:r>
              <a:rPr lang="ru-RU" sz="3200" i="1" dirty="0" smtClean="0"/>
              <a:t> (</a:t>
            </a:r>
            <a:r>
              <a:rPr lang="ru-RU" sz="3200" i="1" dirty="0"/>
              <a:t>на)конверте, (в)дом, </a:t>
            </a:r>
            <a:r>
              <a:rPr lang="ru-RU" sz="3200" i="1" dirty="0" smtClean="0"/>
              <a:t> (</a:t>
            </a:r>
            <a:r>
              <a:rPr lang="ru-RU" sz="3200" i="1" dirty="0"/>
              <a:t>над)рекой, </a:t>
            </a:r>
            <a:r>
              <a:rPr lang="ru-RU" sz="3200" i="1" dirty="0" smtClean="0"/>
              <a:t> (</a:t>
            </a:r>
            <a:r>
              <a:rPr lang="ru-RU" sz="3200" i="1" dirty="0"/>
              <a:t>с)вернула</a:t>
            </a:r>
            <a:r>
              <a:rPr lang="ru-RU" sz="3200" i="1" dirty="0" smtClean="0"/>
              <a:t>,  </a:t>
            </a:r>
            <a:r>
              <a:rPr lang="ru-RU" sz="3200" i="1" dirty="0"/>
              <a:t>(в)летел, (под)бежал, </a:t>
            </a:r>
            <a:r>
              <a:rPr lang="ru-RU" sz="3200" i="1" dirty="0" smtClean="0"/>
              <a:t> (</a:t>
            </a:r>
            <a:r>
              <a:rPr lang="ru-RU" sz="3200" i="1" dirty="0"/>
              <a:t>над)резал.</a:t>
            </a:r>
          </a:p>
        </p:txBody>
      </p:sp>
    </p:spTree>
    <p:extLst>
      <p:ext uri="{BB962C8B-B14F-4D97-AF65-F5344CB8AC3E}">
        <p14:creationId xmlns:p14="http://schemas.microsoft.com/office/powerpoint/2010/main" xmlns="" val="12268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1435608" y="1435100"/>
            <a:ext cx="7096832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tabLst>
                <a:tab pos="4127500" algn="l"/>
              </a:tabLst>
            </a:pPr>
            <a:r>
              <a:rPr lang="ru-RU" sz="3600" b="1" i="1" dirty="0">
                <a:solidFill>
                  <a:srgbClr val="C00000"/>
                </a:solidFill>
              </a:rPr>
              <a:t>п</a:t>
            </a:r>
            <a:r>
              <a:rPr lang="ru-RU" sz="3600" b="1" i="1" dirty="0" smtClean="0">
                <a:solidFill>
                  <a:srgbClr val="C00000"/>
                </a:solidFill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</a:rPr>
              <a:t>скакал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по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полю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про</a:t>
            </a:r>
            <a:r>
              <a:rPr lang="ru-RU" sz="3600" b="1" i="1" dirty="0" smtClean="0">
                <a:solidFill>
                  <a:srgbClr val="002060"/>
                </a:solidFill>
              </a:rPr>
              <a:t>читал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про 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зверей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до</a:t>
            </a:r>
            <a:r>
              <a:rPr lang="ru-RU" sz="3600" b="1" i="1" dirty="0" smtClean="0">
                <a:solidFill>
                  <a:srgbClr val="002060"/>
                </a:solidFill>
              </a:rPr>
              <a:t>вез   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до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дома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у</a:t>
            </a:r>
            <a:r>
              <a:rPr lang="ru-RU" sz="3600" b="1" i="1" dirty="0" smtClean="0">
                <a:solidFill>
                  <a:srgbClr val="002060"/>
                </a:solidFill>
              </a:rPr>
              <a:t>знал   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у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друзей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от</a:t>
            </a:r>
            <a:r>
              <a:rPr lang="ru-RU" sz="3600" b="1" i="1" dirty="0" smtClean="0">
                <a:solidFill>
                  <a:srgbClr val="002060"/>
                </a:solidFill>
              </a:rPr>
              <a:t>ъехал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от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станции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с</a:t>
            </a:r>
            <a:r>
              <a:rPr lang="ru-RU" sz="3600" b="1" i="1" dirty="0" smtClean="0">
                <a:solidFill>
                  <a:srgbClr val="002060"/>
                </a:solidFill>
              </a:rPr>
              <a:t>бежал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с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 горки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04664"/>
            <a:ext cx="4114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 Сравните слова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7808" y="404664"/>
            <a:ext cx="53006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Приставка и предлог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6717" y="3766515"/>
            <a:ext cx="3062181" cy="27782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5910" y="1752780"/>
            <a:ext cx="795809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200" b="1" i="1" dirty="0"/>
              <a:t>Что такое приставка?</a:t>
            </a:r>
          </a:p>
          <a:p>
            <a:pPr>
              <a:lnSpc>
                <a:spcPct val="130000"/>
              </a:lnSpc>
            </a:pPr>
            <a:r>
              <a:rPr lang="ru-RU" sz="3200" b="1" i="1" dirty="0"/>
              <a:t>Что такое предлог?</a:t>
            </a:r>
          </a:p>
          <a:p>
            <a:pPr>
              <a:lnSpc>
                <a:spcPct val="130000"/>
              </a:lnSpc>
            </a:pPr>
            <a:r>
              <a:rPr lang="ru-RU" sz="3200" b="1" i="1" dirty="0"/>
              <a:t>Как отличить приставку от предлога?</a:t>
            </a:r>
          </a:p>
        </p:txBody>
      </p:sp>
    </p:spTree>
    <p:extLst>
      <p:ext uri="{BB962C8B-B14F-4D97-AF65-F5344CB8AC3E}">
        <p14:creationId xmlns:p14="http://schemas.microsoft.com/office/powerpoint/2010/main" xmlns="" val="30893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ятно 2 46"/>
          <p:cNvSpPr/>
          <p:nvPr/>
        </p:nvSpPr>
        <p:spPr>
          <a:xfrm rot="1691247">
            <a:off x="1303842" y="527545"/>
            <a:ext cx="6875459" cy="6334250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6073 h 23331"/>
              <a:gd name="connsiteX1" fmla="*/ 14790 w 21600"/>
              <a:gd name="connsiteY1" fmla="*/ 1731 h 23331"/>
              <a:gd name="connsiteX2" fmla="*/ 14525 w 21600"/>
              <a:gd name="connsiteY2" fmla="*/ 7508 h 23331"/>
              <a:gd name="connsiteX3" fmla="*/ 18007 w 21600"/>
              <a:gd name="connsiteY3" fmla="*/ 4903 h 23331"/>
              <a:gd name="connsiteX4" fmla="*/ 16380 w 21600"/>
              <a:gd name="connsiteY4" fmla="*/ 8263 h 23331"/>
              <a:gd name="connsiteX5" fmla="*/ 21600 w 21600"/>
              <a:gd name="connsiteY5" fmla="*/ 8376 h 23331"/>
              <a:gd name="connsiteX6" fmla="*/ 16985 w 21600"/>
              <a:gd name="connsiteY6" fmla="*/ 11133 h 23331"/>
              <a:gd name="connsiteX7" fmla="*/ 18270 w 21600"/>
              <a:gd name="connsiteY7" fmla="*/ 13021 h 23331"/>
              <a:gd name="connsiteX8" fmla="*/ 16380 w 21600"/>
              <a:gd name="connsiteY8" fmla="*/ 14041 h 23331"/>
              <a:gd name="connsiteX9" fmla="*/ 18877 w 21600"/>
              <a:gd name="connsiteY9" fmla="*/ 17363 h 23331"/>
              <a:gd name="connsiteX10" fmla="*/ 14640 w 21600"/>
              <a:gd name="connsiteY10" fmla="*/ 16081 h 23331"/>
              <a:gd name="connsiteX11" fmla="*/ 14942 w 21600"/>
              <a:gd name="connsiteY11" fmla="*/ 19101 h 23331"/>
              <a:gd name="connsiteX12" fmla="*/ 12180 w 21600"/>
              <a:gd name="connsiteY12" fmla="*/ 17666 h 23331"/>
              <a:gd name="connsiteX13" fmla="*/ 11612 w 21600"/>
              <a:gd name="connsiteY13" fmla="*/ 20573 h 23331"/>
              <a:gd name="connsiteX14" fmla="*/ 9872 w 21600"/>
              <a:gd name="connsiteY14" fmla="*/ 19101 h 23331"/>
              <a:gd name="connsiteX15" fmla="*/ 8700 w 21600"/>
              <a:gd name="connsiteY15" fmla="*/ 21443 h 23331"/>
              <a:gd name="connsiteX16" fmla="*/ 7527 w 21600"/>
              <a:gd name="connsiteY16" fmla="*/ 19856 h 23331"/>
              <a:gd name="connsiteX17" fmla="*/ 4917 w 21600"/>
              <a:gd name="connsiteY17" fmla="*/ 23331 h 23331"/>
              <a:gd name="connsiteX18" fmla="*/ 4805 w 21600"/>
              <a:gd name="connsiteY18" fmla="*/ 19971 h 23331"/>
              <a:gd name="connsiteX19" fmla="*/ 1285 w 21600"/>
              <a:gd name="connsiteY19" fmla="*/ 19556 h 23331"/>
              <a:gd name="connsiteX20" fmla="*/ 3330 w 21600"/>
              <a:gd name="connsiteY20" fmla="*/ 17101 h 23331"/>
              <a:gd name="connsiteX21" fmla="*/ 0 w 21600"/>
              <a:gd name="connsiteY21" fmla="*/ 14608 h 23331"/>
              <a:gd name="connsiteX22" fmla="*/ 3935 w 21600"/>
              <a:gd name="connsiteY22" fmla="*/ 13323 h 23331"/>
              <a:gd name="connsiteX23" fmla="*/ 1172 w 21600"/>
              <a:gd name="connsiteY23" fmla="*/ 10001 h 23331"/>
              <a:gd name="connsiteX24" fmla="*/ 5372 w 21600"/>
              <a:gd name="connsiteY24" fmla="*/ 9548 h 23331"/>
              <a:gd name="connsiteX25" fmla="*/ 4502 w 21600"/>
              <a:gd name="connsiteY25" fmla="*/ 5356 h 23331"/>
              <a:gd name="connsiteX26" fmla="*/ 8550 w 21600"/>
              <a:gd name="connsiteY26" fmla="*/ 8113 h 23331"/>
              <a:gd name="connsiteX27" fmla="*/ 9929 w 21600"/>
              <a:gd name="connsiteY27" fmla="*/ 0 h 23331"/>
              <a:gd name="connsiteX28" fmla="*/ 11462 w 21600"/>
              <a:gd name="connsiteY28" fmla="*/ 6073 h 23331"/>
              <a:gd name="connsiteX0" fmla="*/ 11462 w 21600"/>
              <a:gd name="connsiteY0" fmla="*/ 6073 h 23331"/>
              <a:gd name="connsiteX1" fmla="*/ 14790 w 21600"/>
              <a:gd name="connsiteY1" fmla="*/ 1731 h 23331"/>
              <a:gd name="connsiteX2" fmla="*/ 14525 w 21600"/>
              <a:gd name="connsiteY2" fmla="*/ 7508 h 23331"/>
              <a:gd name="connsiteX3" fmla="*/ 18007 w 21600"/>
              <a:gd name="connsiteY3" fmla="*/ 4903 h 23331"/>
              <a:gd name="connsiteX4" fmla="*/ 16380 w 21600"/>
              <a:gd name="connsiteY4" fmla="*/ 8263 h 23331"/>
              <a:gd name="connsiteX5" fmla="*/ 21600 w 21600"/>
              <a:gd name="connsiteY5" fmla="*/ 8376 h 23331"/>
              <a:gd name="connsiteX6" fmla="*/ 16985 w 21600"/>
              <a:gd name="connsiteY6" fmla="*/ 11133 h 23331"/>
              <a:gd name="connsiteX7" fmla="*/ 18270 w 21600"/>
              <a:gd name="connsiteY7" fmla="*/ 13021 h 23331"/>
              <a:gd name="connsiteX8" fmla="*/ 16380 w 21600"/>
              <a:gd name="connsiteY8" fmla="*/ 14041 h 23331"/>
              <a:gd name="connsiteX9" fmla="*/ 18877 w 21600"/>
              <a:gd name="connsiteY9" fmla="*/ 17363 h 23331"/>
              <a:gd name="connsiteX10" fmla="*/ 14640 w 21600"/>
              <a:gd name="connsiteY10" fmla="*/ 16081 h 23331"/>
              <a:gd name="connsiteX11" fmla="*/ 14942 w 21600"/>
              <a:gd name="connsiteY11" fmla="*/ 19101 h 23331"/>
              <a:gd name="connsiteX12" fmla="*/ 12180 w 21600"/>
              <a:gd name="connsiteY12" fmla="*/ 17666 h 23331"/>
              <a:gd name="connsiteX13" fmla="*/ 11612 w 21600"/>
              <a:gd name="connsiteY13" fmla="*/ 20573 h 23331"/>
              <a:gd name="connsiteX14" fmla="*/ 9872 w 21600"/>
              <a:gd name="connsiteY14" fmla="*/ 19101 h 23331"/>
              <a:gd name="connsiteX15" fmla="*/ 8700 w 21600"/>
              <a:gd name="connsiteY15" fmla="*/ 21443 h 23331"/>
              <a:gd name="connsiteX16" fmla="*/ 7527 w 21600"/>
              <a:gd name="connsiteY16" fmla="*/ 19856 h 23331"/>
              <a:gd name="connsiteX17" fmla="*/ 4917 w 21600"/>
              <a:gd name="connsiteY17" fmla="*/ 23331 h 23331"/>
              <a:gd name="connsiteX18" fmla="*/ 4805 w 21600"/>
              <a:gd name="connsiteY18" fmla="*/ 19971 h 23331"/>
              <a:gd name="connsiteX19" fmla="*/ 1285 w 21600"/>
              <a:gd name="connsiteY19" fmla="*/ 19556 h 23331"/>
              <a:gd name="connsiteX20" fmla="*/ 3330 w 21600"/>
              <a:gd name="connsiteY20" fmla="*/ 17101 h 23331"/>
              <a:gd name="connsiteX21" fmla="*/ 0 w 21600"/>
              <a:gd name="connsiteY21" fmla="*/ 14608 h 23331"/>
              <a:gd name="connsiteX22" fmla="*/ 3935 w 21600"/>
              <a:gd name="connsiteY22" fmla="*/ 13323 h 23331"/>
              <a:gd name="connsiteX23" fmla="*/ 1172 w 21600"/>
              <a:gd name="connsiteY23" fmla="*/ 10001 h 23331"/>
              <a:gd name="connsiteX24" fmla="*/ 5372 w 21600"/>
              <a:gd name="connsiteY24" fmla="*/ 9548 h 23331"/>
              <a:gd name="connsiteX25" fmla="*/ 3337 w 21600"/>
              <a:gd name="connsiteY25" fmla="*/ 3106 h 23331"/>
              <a:gd name="connsiteX26" fmla="*/ 8550 w 21600"/>
              <a:gd name="connsiteY26" fmla="*/ 8113 h 23331"/>
              <a:gd name="connsiteX27" fmla="*/ 9929 w 21600"/>
              <a:gd name="connsiteY27" fmla="*/ 0 h 23331"/>
              <a:gd name="connsiteX28" fmla="*/ 11462 w 21600"/>
              <a:gd name="connsiteY28" fmla="*/ 6073 h 23331"/>
              <a:gd name="connsiteX0" fmla="*/ 11462 w 21600"/>
              <a:gd name="connsiteY0" fmla="*/ 6073 h 29093"/>
              <a:gd name="connsiteX1" fmla="*/ 14790 w 21600"/>
              <a:gd name="connsiteY1" fmla="*/ 1731 h 29093"/>
              <a:gd name="connsiteX2" fmla="*/ 14525 w 21600"/>
              <a:gd name="connsiteY2" fmla="*/ 7508 h 29093"/>
              <a:gd name="connsiteX3" fmla="*/ 18007 w 21600"/>
              <a:gd name="connsiteY3" fmla="*/ 4903 h 29093"/>
              <a:gd name="connsiteX4" fmla="*/ 16380 w 21600"/>
              <a:gd name="connsiteY4" fmla="*/ 8263 h 29093"/>
              <a:gd name="connsiteX5" fmla="*/ 21600 w 21600"/>
              <a:gd name="connsiteY5" fmla="*/ 8376 h 29093"/>
              <a:gd name="connsiteX6" fmla="*/ 16985 w 21600"/>
              <a:gd name="connsiteY6" fmla="*/ 11133 h 29093"/>
              <a:gd name="connsiteX7" fmla="*/ 18270 w 21600"/>
              <a:gd name="connsiteY7" fmla="*/ 13021 h 29093"/>
              <a:gd name="connsiteX8" fmla="*/ 16380 w 21600"/>
              <a:gd name="connsiteY8" fmla="*/ 14041 h 29093"/>
              <a:gd name="connsiteX9" fmla="*/ 18877 w 21600"/>
              <a:gd name="connsiteY9" fmla="*/ 17363 h 29093"/>
              <a:gd name="connsiteX10" fmla="*/ 14640 w 21600"/>
              <a:gd name="connsiteY10" fmla="*/ 16081 h 29093"/>
              <a:gd name="connsiteX11" fmla="*/ 14942 w 21600"/>
              <a:gd name="connsiteY11" fmla="*/ 19101 h 29093"/>
              <a:gd name="connsiteX12" fmla="*/ 12180 w 21600"/>
              <a:gd name="connsiteY12" fmla="*/ 17666 h 29093"/>
              <a:gd name="connsiteX13" fmla="*/ 11612 w 21600"/>
              <a:gd name="connsiteY13" fmla="*/ 20573 h 29093"/>
              <a:gd name="connsiteX14" fmla="*/ 9872 w 21600"/>
              <a:gd name="connsiteY14" fmla="*/ 19101 h 29093"/>
              <a:gd name="connsiteX15" fmla="*/ 8700 w 21600"/>
              <a:gd name="connsiteY15" fmla="*/ 21443 h 29093"/>
              <a:gd name="connsiteX16" fmla="*/ 7527 w 21600"/>
              <a:gd name="connsiteY16" fmla="*/ 19856 h 29093"/>
              <a:gd name="connsiteX17" fmla="*/ 2855 w 21600"/>
              <a:gd name="connsiteY17" fmla="*/ 29093 h 29093"/>
              <a:gd name="connsiteX18" fmla="*/ 4805 w 21600"/>
              <a:gd name="connsiteY18" fmla="*/ 19971 h 29093"/>
              <a:gd name="connsiteX19" fmla="*/ 1285 w 21600"/>
              <a:gd name="connsiteY19" fmla="*/ 19556 h 29093"/>
              <a:gd name="connsiteX20" fmla="*/ 3330 w 21600"/>
              <a:gd name="connsiteY20" fmla="*/ 17101 h 29093"/>
              <a:gd name="connsiteX21" fmla="*/ 0 w 21600"/>
              <a:gd name="connsiteY21" fmla="*/ 14608 h 29093"/>
              <a:gd name="connsiteX22" fmla="*/ 3935 w 21600"/>
              <a:gd name="connsiteY22" fmla="*/ 13323 h 29093"/>
              <a:gd name="connsiteX23" fmla="*/ 1172 w 21600"/>
              <a:gd name="connsiteY23" fmla="*/ 10001 h 29093"/>
              <a:gd name="connsiteX24" fmla="*/ 5372 w 21600"/>
              <a:gd name="connsiteY24" fmla="*/ 9548 h 29093"/>
              <a:gd name="connsiteX25" fmla="*/ 3337 w 21600"/>
              <a:gd name="connsiteY25" fmla="*/ 3106 h 29093"/>
              <a:gd name="connsiteX26" fmla="*/ 8550 w 21600"/>
              <a:gd name="connsiteY26" fmla="*/ 8113 h 29093"/>
              <a:gd name="connsiteX27" fmla="*/ 9929 w 21600"/>
              <a:gd name="connsiteY27" fmla="*/ 0 h 29093"/>
              <a:gd name="connsiteX28" fmla="*/ 11462 w 21600"/>
              <a:gd name="connsiteY28" fmla="*/ 6073 h 29093"/>
              <a:gd name="connsiteX0" fmla="*/ 11462 w 21600"/>
              <a:gd name="connsiteY0" fmla="*/ 6073 h 29093"/>
              <a:gd name="connsiteX1" fmla="*/ 14790 w 21600"/>
              <a:gd name="connsiteY1" fmla="*/ 1731 h 29093"/>
              <a:gd name="connsiteX2" fmla="*/ 14525 w 21600"/>
              <a:gd name="connsiteY2" fmla="*/ 7508 h 29093"/>
              <a:gd name="connsiteX3" fmla="*/ 18007 w 21600"/>
              <a:gd name="connsiteY3" fmla="*/ 4903 h 29093"/>
              <a:gd name="connsiteX4" fmla="*/ 16380 w 21600"/>
              <a:gd name="connsiteY4" fmla="*/ 8263 h 29093"/>
              <a:gd name="connsiteX5" fmla="*/ 21600 w 21600"/>
              <a:gd name="connsiteY5" fmla="*/ 8376 h 29093"/>
              <a:gd name="connsiteX6" fmla="*/ 16985 w 21600"/>
              <a:gd name="connsiteY6" fmla="*/ 11133 h 29093"/>
              <a:gd name="connsiteX7" fmla="*/ 18270 w 21600"/>
              <a:gd name="connsiteY7" fmla="*/ 13021 h 29093"/>
              <a:gd name="connsiteX8" fmla="*/ 16380 w 21600"/>
              <a:gd name="connsiteY8" fmla="*/ 14041 h 29093"/>
              <a:gd name="connsiteX9" fmla="*/ 18877 w 21600"/>
              <a:gd name="connsiteY9" fmla="*/ 17363 h 29093"/>
              <a:gd name="connsiteX10" fmla="*/ 14640 w 21600"/>
              <a:gd name="connsiteY10" fmla="*/ 16081 h 29093"/>
              <a:gd name="connsiteX11" fmla="*/ 14942 w 21600"/>
              <a:gd name="connsiteY11" fmla="*/ 19101 h 29093"/>
              <a:gd name="connsiteX12" fmla="*/ 12180 w 21600"/>
              <a:gd name="connsiteY12" fmla="*/ 17666 h 29093"/>
              <a:gd name="connsiteX13" fmla="*/ 11612 w 21600"/>
              <a:gd name="connsiteY13" fmla="*/ 20573 h 29093"/>
              <a:gd name="connsiteX14" fmla="*/ 9872 w 21600"/>
              <a:gd name="connsiteY14" fmla="*/ 19101 h 29093"/>
              <a:gd name="connsiteX15" fmla="*/ 9305 w 21600"/>
              <a:gd name="connsiteY15" fmla="*/ 27513 h 29093"/>
              <a:gd name="connsiteX16" fmla="*/ 7527 w 21600"/>
              <a:gd name="connsiteY16" fmla="*/ 19856 h 29093"/>
              <a:gd name="connsiteX17" fmla="*/ 2855 w 21600"/>
              <a:gd name="connsiteY17" fmla="*/ 29093 h 29093"/>
              <a:gd name="connsiteX18" fmla="*/ 4805 w 21600"/>
              <a:gd name="connsiteY18" fmla="*/ 19971 h 29093"/>
              <a:gd name="connsiteX19" fmla="*/ 1285 w 21600"/>
              <a:gd name="connsiteY19" fmla="*/ 19556 h 29093"/>
              <a:gd name="connsiteX20" fmla="*/ 3330 w 21600"/>
              <a:gd name="connsiteY20" fmla="*/ 17101 h 29093"/>
              <a:gd name="connsiteX21" fmla="*/ 0 w 21600"/>
              <a:gd name="connsiteY21" fmla="*/ 14608 h 29093"/>
              <a:gd name="connsiteX22" fmla="*/ 3935 w 21600"/>
              <a:gd name="connsiteY22" fmla="*/ 13323 h 29093"/>
              <a:gd name="connsiteX23" fmla="*/ 1172 w 21600"/>
              <a:gd name="connsiteY23" fmla="*/ 10001 h 29093"/>
              <a:gd name="connsiteX24" fmla="*/ 5372 w 21600"/>
              <a:gd name="connsiteY24" fmla="*/ 9548 h 29093"/>
              <a:gd name="connsiteX25" fmla="*/ 3337 w 21600"/>
              <a:gd name="connsiteY25" fmla="*/ 3106 h 29093"/>
              <a:gd name="connsiteX26" fmla="*/ 8550 w 21600"/>
              <a:gd name="connsiteY26" fmla="*/ 8113 h 29093"/>
              <a:gd name="connsiteX27" fmla="*/ 9929 w 21600"/>
              <a:gd name="connsiteY27" fmla="*/ 0 h 29093"/>
              <a:gd name="connsiteX28" fmla="*/ 11462 w 21600"/>
              <a:gd name="connsiteY28" fmla="*/ 6073 h 29093"/>
              <a:gd name="connsiteX0" fmla="*/ 11462 w 21600"/>
              <a:gd name="connsiteY0" fmla="*/ 6073 h 29093"/>
              <a:gd name="connsiteX1" fmla="*/ 14790 w 21600"/>
              <a:gd name="connsiteY1" fmla="*/ 1731 h 29093"/>
              <a:gd name="connsiteX2" fmla="*/ 14525 w 21600"/>
              <a:gd name="connsiteY2" fmla="*/ 7508 h 29093"/>
              <a:gd name="connsiteX3" fmla="*/ 18007 w 21600"/>
              <a:gd name="connsiteY3" fmla="*/ 4903 h 29093"/>
              <a:gd name="connsiteX4" fmla="*/ 16380 w 21600"/>
              <a:gd name="connsiteY4" fmla="*/ 8263 h 29093"/>
              <a:gd name="connsiteX5" fmla="*/ 21600 w 21600"/>
              <a:gd name="connsiteY5" fmla="*/ 8376 h 29093"/>
              <a:gd name="connsiteX6" fmla="*/ 16985 w 21600"/>
              <a:gd name="connsiteY6" fmla="*/ 11133 h 29093"/>
              <a:gd name="connsiteX7" fmla="*/ 18270 w 21600"/>
              <a:gd name="connsiteY7" fmla="*/ 13021 h 29093"/>
              <a:gd name="connsiteX8" fmla="*/ 16380 w 21600"/>
              <a:gd name="connsiteY8" fmla="*/ 14041 h 29093"/>
              <a:gd name="connsiteX9" fmla="*/ 18877 w 21600"/>
              <a:gd name="connsiteY9" fmla="*/ 17363 h 29093"/>
              <a:gd name="connsiteX10" fmla="*/ 14640 w 21600"/>
              <a:gd name="connsiteY10" fmla="*/ 16081 h 29093"/>
              <a:gd name="connsiteX11" fmla="*/ 18443 w 21600"/>
              <a:gd name="connsiteY11" fmla="*/ 23598 h 29093"/>
              <a:gd name="connsiteX12" fmla="*/ 12180 w 21600"/>
              <a:gd name="connsiteY12" fmla="*/ 17666 h 29093"/>
              <a:gd name="connsiteX13" fmla="*/ 11612 w 21600"/>
              <a:gd name="connsiteY13" fmla="*/ 20573 h 29093"/>
              <a:gd name="connsiteX14" fmla="*/ 9872 w 21600"/>
              <a:gd name="connsiteY14" fmla="*/ 19101 h 29093"/>
              <a:gd name="connsiteX15" fmla="*/ 9305 w 21600"/>
              <a:gd name="connsiteY15" fmla="*/ 27513 h 29093"/>
              <a:gd name="connsiteX16" fmla="*/ 7527 w 21600"/>
              <a:gd name="connsiteY16" fmla="*/ 19856 h 29093"/>
              <a:gd name="connsiteX17" fmla="*/ 2855 w 21600"/>
              <a:gd name="connsiteY17" fmla="*/ 29093 h 29093"/>
              <a:gd name="connsiteX18" fmla="*/ 4805 w 21600"/>
              <a:gd name="connsiteY18" fmla="*/ 19971 h 29093"/>
              <a:gd name="connsiteX19" fmla="*/ 1285 w 21600"/>
              <a:gd name="connsiteY19" fmla="*/ 19556 h 29093"/>
              <a:gd name="connsiteX20" fmla="*/ 3330 w 21600"/>
              <a:gd name="connsiteY20" fmla="*/ 17101 h 29093"/>
              <a:gd name="connsiteX21" fmla="*/ 0 w 21600"/>
              <a:gd name="connsiteY21" fmla="*/ 14608 h 29093"/>
              <a:gd name="connsiteX22" fmla="*/ 3935 w 21600"/>
              <a:gd name="connsiteY22" fmla="*/ 13323 h 29093"/>
              <a:gd name="connsiteX23" fmla="*/ 1172 w 21600"/>
              <a:gd name="connsiteY23" fmla="*/ 10001 h 29093"/>
              <a:gd name="connsiteX24" fmla="*/ 5372 w 21600"/>
              <a:gd name="connsiteY24" fmla="*/ 9548 h 29093"/>
              <a:gd name="connsiteX25" fmla="*/ 3337 w 21600"/>
              <a:gd name="connsiteY25" fmla="*/ 3106 h 29093"/>
              <a:gd name="connsiteX26" fmla="*/ 8550 w 21600"/>
              <a:gd name="connsiteY26" fmla="*/ 8113 h 29093"/>
              <a:gd name="connsiteX27" fmla="*/ 9929 w 21600"/>
              <a:gd name="connsiteY27" fmla="*/ 0 h 29093"/>
              <a:gd name="connsiteX28" fmla="*/ 11462 w 21600"/>
              <a:gd name="connsiteY28" fmla="*/ 6073 h 29093"/>
              <a:gd name="connsiteX0" fmla="*/ 11462 w 21600"/>
              <a:gd name="connsiteY0" fmla="*/ 6073 h 29093"/>
              <a:gd name="connsiteX1" fmla="*/ 14790 w 21600"/>
              <a:gd name="connsiteY1" fmla="*/ 1731 h 29093"/>
              <a:gd name="connsiteX2" fmla="*/ 14525 w 21600"/>
              <a:gd name="connsiteY2" fmla="*/ 7508 h 29093"/>
              <a:gd name="connsiteX3" fmla="*/ 18007 w 21600"/>
              <a:gd name="connsiteY3" fmla="*/ 4903 h 29093"/>
              <a:gd name="connsiteX4" fmla="*/ 16380 w 21600"/>
              <a:gd name="connsiteY4" fmla="*/ 8263 h 29093"/>
              <a:gd name="connsiteX5" fmla="*/ 21600 w 21600"/>
              <a:gd name="connsiteY5" fmla="*/ 8376 h 29093"/>
              <a:gd name="connsiteX6" fmla="*/ 16985 w 21600"/>
              <a:gd name="connsiteY6" fmla="*/ 11133 h 29093"/>
              <a:gd name="connsiteX7" fmla="*/ 18270 w 21600"/>
              <a:gd name="connsiteY7" fmla="*/ 13021 h 29093"/>
              <a:gd name="connsiteX8" fmla="*/ 16380 w 21600"/>
              <a:gd name="connsiteY8" fmla="*/ 14041 h 29093"/>
              <a:gd name="connsiteX9" fmla="*/ 18877 w 21600"/>
              <a:gd name="connsiteY9" fmla="*/ 17363 h 29093"/>
              <a:gd name="connsiteX10" fmla="*/ 14640 w 21600"/>
              <a:gd name="connsiteY10" fmla="*/ 16081 h 29093"/>
              <a:gd name="connsiteX11" fmla="*/ 18443 w 21600"/>
              <a:gd name="connsiteY11" fmla="*/ 23598 h 29093"/>
              <a:gd name="connsiteX12" fmla="*/ 12180 w 21600"/>
              <a:gd name="connsiteY12" fmla="*/ 17666 h 29093"/>
              <a:gd name="connsiteX13" fmla="*/ 11612 w 21600"/>
              <a:gd name="connsiteY13" fmla="*/ 20573 h 29093"/>
              <a:gd name="connsiteX14" fmla="*/ 9872 w 21600"/>
              <a:gd name="connsiteY14" fmla="*/ 19101 h 29093"/>
              <a:gd name="connsiteX15" fmla="*/ 8603 w 21600"/>
              <a:gd name="connsiteY15" fmla="*/ 23998 h 29093"/>
              <a:gd name="connsiteX16" fmla="*/ 7527 w 21600"/>
              <a:gd name="connsiteY16" fmla="*/ 19856 h 29093"/>
              <a:gd name="connsiteX17" fmla="*/ 2855 w 21600"/>
              <a:gd name="connsiteY17" fmla="*/ 29093 h 29093"/>
              <a:gd name="connsiteX18" fmla="*/ 4805 w 21600"/>
              <a:gd name="connsiteY18" fmla="*/ 19971 h 29093"/>
              <a:gd name="connsiteX19" fmla="*/ 1285 w 21600"/>
              <a:gd name="connsiteY19" fmla="*/ 19556 h 29093"/>
              <a:gd name="connsiteX20" fmla="*/ 3330 w 21600"/>
              <a:gd name="connsiteY20" fmla="*/ 17101 h 29093"/>
              <a:gd name="connsiteX21" fmla="*/ 0 w 21600"/>
              <a:gd name="connsiteY21" fmla="*/ 14608 h 29093"/>
              <a:gd name="connsiteX22" fmla="*/ 3935 w 21600"/>
              <a:gd name="connsiteY22" fmla="*/ 13323 h 29093"/>
              <a:gd name="connsiteX23" fmla="*/ 1172 w 21600"/>
              <a:gd name="connsiteY23" fmla="*/ 10001 h 29093"/>
              <a:gd name="connsiteX24" fmla="*/ 5372 w 21600"/>
              <a:gd name="connsiteY24" fmla="*/ 9548 h 29093"/>
              <a:gd name="connsiteX25" fmla="*/ 3337 w 21600"/>
              <a:gd name="connsiteY25" fmla="*/ 3106 h 29093"/>
              <a:gd name="connsiteX26" fmla="*/ 8550 w 21600"/>
              <a:gd name="connsiteY26" fmla="*/ 8113 h 29093"/>
              <a:gd name="connsiteX27" fmla="*/ 9929 w 21600"/>
              <a:gd name="connsiteY27" fmla="*/ 0 h 29093"/>
              <a:gd name="connsiteX28" fmla="*/ 11462 w 21600"/>
              <a:gd name="connsiteY28" fmla="*/ 6073 h 29093"/>
              <a:gd name="connsiteX0" fmla="*/ 11462 w 21600"/>
              <a:gd name="connsiteY0" fmla="*/ 6073 h 29093"/>
              <a:gd name="connsiteX1" fmla="*/ 14790 w 21600"/>
              <a:gd name="connsiteY1" fmla="*/ 1731 h 29093"/>
              <a:gd name="connsiteX2" fmla="*/ 14525 w 21600"/>
              <a:gd name="connsiteY2" fmla="*/ 7508 h 29093"/>
              <a:gd name="connsiteX3" fmla="*/ 18007 w 21600"/>
              <a:gd name="connsiteY3" fmla="*/ 4903 h 29093"/>
              <a:gd name="connsiteX4" fmla="*/ 16380 w 21600"/>
              <a:gd name="connsiteY4" fmla="*/ 8263 h 29093"/>
              <a:gd name="connsiteX5" fmla="*/ 21600 w 21600"/>
              <a:gd name="connsiteY5" fmla="*/ 8376 h 29093"/>
              <a:gd name="connsiteX6" fmla="*/ 16985 w 21600"/>
              <a:gd name="connsiteY6" fmla="*/ 11133 h 29093"/>
              <a:gd name="connsiteX7" fmla="*/ 18270 w 21600"/>
              <a:gd name="connsiteY7" fmla="*/ 13021 h 29093"/>
              <a:gd name="connsiteX8" fmla="*/ 16380 w 21600"/>
              <a:gd name="connsiteY8" fmla="*/ 14041 h 29093"/>
              <a:gd name="connsiteX9" fmla="*/ 18877 w 21600"/>
              <a:gd name="connsiteY9" fmla="*/ 17363 h 29093"/>
              <a:gd name="connsiteX10" fmla="*/ 14640 w 21600"/>
              <a:gd name="connsiteY10" fmla="*/ 16081 h 29093"/>
              <a:gd name="connsiteX11" fmla="*/ 18443 w 21600"/>
              <a:gd name="connsiteY11" fmla="*/ 23598 h 29093"/>
              <a:gd name="connsiteX12" fmla="*/ 12180 w 21600"/>
              <a:gd name="connsiteY12" fmla="*/ 17666 h 29093"/>
              <a:gd name="connsiteX13" fmla="*/ 12940 w 21600"/>
              <a:gd name="connsiteY13" fmla="*/ 23813 h 29093"/>
              <a:gd name="connsiteX14" fmla="*/ 9872 w 21600"/>
              <a:gd name="connsiteY14" fmla="*/ 19101 h 29093"/>
              <a:gd name="connsiteX15" fmla="*/ 8603 w 21600"/>
              <a:gd name="connsiteY15" fmla="*/ 23998 h 29093"/>
              <a:gd name="connsiteX16" fmla="*/ 7527 w 21600"/>
              <a:gd name="connsiteY16" fmla="*/ 19856 h 29093"/>
              <a:gd name="connsiteX17" fmla="*/ 2855 w 21600"/>
              <a:gd name="connsiteY17" fmla="*/ 29093 h 29093"/>
              <a:gd name="connsiteX18" fmla="*/ 4805 w 21600"/>
              <a:gd name="connsiteY18" fmla="*/ 19971 h 29093"/>
              <a:gd name="connsiteX19" fmla="*/ 1285 w 21600"/>
              <a:gd name="connsiteY19" fmla="*/ 19556 h 29093"/>
              <a:gd name="connsiteX20" fmla="*/ 3330 w 21600"/>
              <a:gd name="connsiteY20" fmla="*/ 17101 h 29093"/>
              <a:gd name="connsiteX21" fmla="*/ 0 w 21600"/>
              <a:gd name="connsiteY21" fmla="*/ 14608 h 29093"/>
              <a:gd name="connsiteX22" fmla="*/ 3935 w 21600"/>
              <a:gd name="connsiteY22" fmla="*/ 13323 h 29093"/>
              <a:gd name="connsiteX23" fmla="*/ 1172 w 21600"/>
              <a:gd name="connsiteY23" fmla="*/ 10001 h 29093"/>
              <a:gd name="connsiteX24" fmla="*/ 5372 w 21600"/>
              <a:gd name="connsiteY24" fmla="*/ 9548 h 29093"/>
              <a:gd name="connsiteX25" fmla="*/ 3337 w 21600"/>
              <a:gd name="connsiteY25" fmla="*/ 3106 h 29093"/>
              <a:gd name="connsiteX26" fmla="*/ 8550 w 21600"/>
              <a:gd name="connsiteY26" fmla="*/ 8113 h 29093"/>
              <a:gd name="connsiteX27" fmla="*/ 9929 w 21600"/>
              <a:gd name="connsiteY27" fmla="*/ 0 h 29093"/>
              <a:gd name="connsiteX28" fmla="*/ 11462 w 21600"/>
              <a:gd name="connsiteY28" fmla="*/ 6073 h 29093"/>
              <a:gd name="connsiteX0" fmla="*/ 11462 w 23787"/>
              <a:gd name="connsiteY0" fmla="*/ 6073 h 29093"/>
              <a:gd name="connsiteX1" fmla="*/ 14790 w 23787"/>
              <a:gd name="connsiteY1" fmla="*/ 1731 h 29093"/>
              <a:gd name="connsiteX2" fmla="*/ 14525 w 23787"/>
              <a:gd name="connsiteY2" fmla="*/ 7508 h 29093"/>
              <a:gd name="connsiteX3" fmla="*/ 18007 w 23787"/>
              <a:gd name="connsiteY3" fmla="*/ 4903 h 29093"/>
              <a:gd name="connsiteX4" fmla="*/ 16380 w 23787"/>
              <a:gd name="connsiteY4" fmla="*/ 8263 h 29093"/>
              <a:gd name="connsiteX5" fmla="*/ 21600 w 23787"/>
              <a:gd name="connsiteY5" fmla="*/ 8376 h 29093"/>
              <a:gd name="connsiteX6" fmla="*/ 16985 w 23787"/>
              <a:gd name="connsiteY6" fmla="*/ 11133 h 29093"/>
              <a:gd name="connsiteX7" fmla="*/ 18270 w 23787"/>
              <a:gd name="connsiteY7" fmla="*/ 13021 h 29093"/>
              <a:gd name="connsiteX8" fmla="*/ 16380 w 23787"/>
              <a:gd name="connsiteY8" fmla="*/ 14041 h 29093"/>
              <a:gd name="connsiteX9" fmla="*/ 23787 w 23787"/>
              <a:gd name="connsiteY9" fmla="*/ 18555 h 29093"/>
              <a:gd name="connsiteX10" fmla="*/ 14640 w 23787"/>
              <a:gd name="connsiteY10" fmla="*/ 16081 h 29093"/>
              <a:gd name="connsiteX11" fmla="*/ 18443 w 23787"/>
              <a:gd name="connsiteY11" fmla="*/ 23598 h 29093"/>
              <a:gd name="connsiteX12" fmla="*/ 12180 w 23787"/>
              <a:gd name="connsiteY12" fmla="*/ 17666 h 29093"/>
              <a:gd name="connsiteX13" fmla="*/ 12940 w 23787"/>
              <a:gd name="connsiteY13" fmla="*/ 23813 h 29093"/>
              <a:gd name="connsiteX14" fmla="*/ 9872 w 23787"/>
              <a:gd name="connsiteY14" fmla="*/ 19101 h 29093"/>
              <a:gd name="connsiteX15" fmla="*/ 8603 w 23787"/>
              <a:gd name="connsiteY15" fmla="*/ 23998 h 29093"/>
              <a:gd name="connsiteX16" fmla="*/ 7527 w 23787"/>
              <a:gd name="connsiteY16" fmla="*/ 19856 h 29093"/>
              <a:gd name="connsiteX17" fmla="*/ 2855 w 23787"/>
              <a:gd name="connsiteY17" fmla="*/ 29093 h 29093"/>
              <a:gd name="connsiteX18" fmla="*/ 4805 w 23787"/>
              <a:gd name="connsiteY18" fmla="*/ 19971 h 29093"/>
              <a:gd name="connsiteX19" fmla="*/ 1285 w 23787"/>
              <a:gd name="connsiteY19" fmla="*/ 19556 h 29093"/>
              <a:gd name="connsiteX20" fmla="*/ 3330 w 23787"/>
              <a:gd name="connsiteY20" fmla="*/ 17101 h 29093"/>
              <a:gd name="connsiteX21" fmla="*/ 0 w 23787"/>
              <a:gd name="connsiteY21" fmla="*/ 14608 h 29093"/>
              <a:gd name="connsiteX22" fmla="*/ 3935 w 23787"/>
              <a:gd name="connsiteY22" fmla="*/ 13323 h 29093"/>
              <a:gd name="connsiteX23" fmla="*/ 1172 w 23787"/>
              <a:gd name="connsiteY23" fmla="*/ 10001 h 29093"/>
              <a:gd name="connsiteX24" fmla="*/ 5372 w 23787"/>
              <a:gd name="connsiteY24" fmla="*/ 9548 h 29093"/>
              <a:gd name="connsiteX25" fmla="*/ 3337 w 23787"/>
              <a:gd name="connsiteY25" fmla="*/ 3106 h 29093"/>
              <a:gd name="connsiteX26" fmla="*/ 8550 w 23787"/>
              <a:gd name="connsiteY26" fmla="*/ 8113 h 29093"/>
              <a:gd name="connsiteX27" fmla="*/ 9929 w 23787"/>
              <a:gd name="connsiteY27" fmla="*/ 0 h 29093"/>
              <a:gd name="connsiteX28" fmla="*/ 11462 w 23787"/>
              <a:gd name="connsiteY28" fmla="*/ 6073 h 29093"/>
              <a:gd name="connsiteX0" fmla="*/ 11462 w 23787"/>
              <a:gd name="connsiteY0" fmla="*/ 6073 h 29093"/>
              <a:gd name="connsiteX1" fmla="*/ 14790 w 23787"/>
              <a:gd name="connsiteY1" fmla="*/ 1731 h 29093"/>
              <a:gd name="connsiteX2" fmla="*/ 14525 w 23787"/>
              <a:gd name="connsiteY2" fmla="*/ 7508 h 29093"/>
              <a:gd name="connsiteX3" fmla="*/ 21435 w 23787"/>
              <a:gd name="connsiteY3" fmla="*/ 1276 h 29093"/>
              <a:gd name="connsiteX4" fmla="*/ 16380 w 23787"/>
              <a:gd name="connsiteY4" fmla="*/ 8263 h 29093"/>
              <a:gd name="connsiteX5" fmla="*/ 21600 w 23787"/>
              <a:gd name="connsiteY5" fmla="*/ 8376 h 29093"/>
              <a:gd name="connsiteX6" fmla="*/ 16985 w 23787"/>
              <a:gd name="connsiteY6" fmla="*/ 11133 h 29093"/>
              <a:gd name="connsiteX7" fmla="*/ 18270 w 23787"/>
              <a:gd name="connsiteY7" fmla="*/ 13021 h 29093"/>
              <a:gd name="connsiteX8" fmla="*/ 16380 w 23787"/>
              <a:gd name="connsiteY8" fmla="*/ 14041 h 29093"/>
              <a:gd name="connsiteX9" fmla="*/ 23787 w 23787"/>
              <a:gd name="connsiteY9" fmla="*/ 18555 h 29093"/>
              <a:gd name="connsiteX10" fmla="*/ 14640 w 23787"/>
              <a:gd name="connsiteY10" fmla="*/ 16081 h 29093"/>
              <a:gd name="connsiteX11" fmla="*/ 18443 w 23787"/>
              <a:gd name="connsiteY11" fmla="*/ 23598 h 29093"/>
              <a:gd name="connsiteX12" fmla="*/ 12180 w 23787"/>
              <a:gd name="connsiteY12" fmla="*/ 17666 h 29093"/>
              <a:gd name="connsiteX13" fmla="*/ 12940 w 23787"/>
              <a:gd name="connsiteY13" fmla="*/ 23813 h 29093"/>
              <a:gd name="connsiteX14" fmla="*/ 9872 w 23787"/>
              <a:gd name="connsiteY14" fmla="*/ 19101 h 29093"/>
              <a:gd name="connsiteX15" fmla="*/ 8603 w 23787"/>
              <a:gd name="connsiteY15" fmla="*/ 23998 h 29093"/>
              <a:gd name="connsiteX16" fmla="*/ 7527 w 23787"/>
              <a:gd name="connsiteY16" fmla="*/ 19856 h 29093"/>
              <a:gd name="connsiteX17" fmla="*/ 2855 w 23787"/>
              <a:gd name="connsiteY17" fmla="*/ 29093 h 29093"/>
              <a:gd name="connsiteX18" fmla="*/ 4805 w 23787"/>
              <a:gd name="connsiteY18" fmla="*/ 19971 h 29093"/>
              <a:gd name="connsiteX19" fmla="*/ 1285 w 23787"/>
              <a:gd name="connsiteY19" fmla="*/ 19556 h 29093"/>
              <a:gd name="connsiteX20" fmla="*/ 3330 w 23787"/>
              <a:gd name="connsiteY20" fmla="*/ 17101 h 29093"/>
              <a:gd name="connsiteX21" fmla="*/ 0 w 23787"/>
              <a:gd name="connsiteY21" fmla="*/ 14608 h 29093"/>
              <a:gd name="connsiteX22" fmla="*/ 3935 w 23787"/>
              <a:gd name="connsiteY22" fmla="*/ 13323 h 29093"/>
              <a:gd name="connsiteX23" fmla="*/ 1172 w 23787"/>
              <a:gd name="connsiteY23" fmla="*/ 10001 h 29093"/>
              <a:gd name="connsiteX24" fmla="*/ 5372 w 23787"/>
              <a:gd name="connsiteY24" fmla="*/ 9548 h 29093"/>
              <a:gd name="connsiteX25" fmla="*/ 3337 w 23787"/>
              <a:gd name="connsiteY25" fmla="*/ 3106 h 29093"/>
              <a:gd name="connsiteX26" fmla="*/ 8550 w 23787"/>
              <a:gd name="connsiteY26" fmla="*/ 8113 h 29093"/>
              <a:gd name="connsiteX27" fmla="*/ 9929 w 23787"/>
              <a:gd name="connsiteY27" fmla="*/ 0 h 29093"/>
              <a:gd name="connsiteX28" fmla="*/ 11462 w 23787"/>
              <a:gd name="connsiteY28" fmla="*/ 6073 h 29093"/>
              <a:gd name="connsiteX0" fmla="*/ 11462 w 23787"/>
              <a:gd name="connsiteY0" fmla="*/ 6988 h 30008"/>
              <a:gd name="connsiteX1" fmla="*/ 16503 w 23787"/>
              <a:gd name="connsiteY1" fmla="*/ 0 h 30008"/>
              <a:gd name="connsiteX2" fmla="*/ 14525 w 23787"/>
              <a:gd name="connsiteY2" fmla="*/ 8423 h 30008"/>
              <a:gd name="connsiteX3" fmla="*/ 21435 w 23787"/>
              <a:gd name="connsiteY3" fmla="*/ 2191 h 30008"/>
              <a:gd name="connsiteX4" fmla="*/ 16380 w 23787"/>
              <a:gd name="connsiteY4" fmla="*/ 9178 h 30008"/>
              <a:gd name="connsiteX5" fmla="*/ 21600 w 23787"/>
              <a:gd name="connsiteY5" fmla="*/ 9291 h 30008"/>
              <a:gd name="connsiteX6" fmla="*/ 16985 w 23787"/>
              <a:gd name="connsiteY6" fmla="*/ 12048 h 30008"/>
              <a:gd name="connsiteX7" fmla="*/ 18270 w 23787"/>
              <a:gd name="connsiteY7" fmla="*/ 13936 h 30008"/>
              <a:gd name="connsiteX8" fmla="*/ 16380 w 23787"/>
              <a:gd name="connsiteY8" fmla="*/ 14956 h 30008"/>
              <a:gd name="connsiteX9" fmla="*/ 23787 w 23787"/>
              <a:gd name="connsiteY9" fmla="*/ 19470 h 30008"/>
              <a:gd name="connsiteX10" fmla="*/ 14640 w 23787"/>
              <a:gd name="connsiteY10" fmla="*/ 16996 h 30008"/>
              <a:gd name="connsiteX11" fmla="*/ 18443 w 23787"/>
              <a:gd name="connsiteY11" fmla="*/ 24513 h 30008"/>
              <a:gd name="connsiteX12" fmla="*/ 12180 w 23787"/>
              <a:gd name="connsiteY12" fmla="*/ 18581 h 30008"/>
              <a:gd name="connsiteX13" fmla="*/ 12940 w 23787"/>
              <a:gd name="connsiteY13" fmla="*/ 24728 h 30008"/>
              <a:gd name="connsiteX14" fmla="*/ 9872 w 23787"/>
              <a:gd name="connsiteY14" fmla="*/ 20016 h 30008"/>
              <a:gd name="connsiteX15" fmla="*/ 8603 w 23787"/>
              <a:gd name="connsiteY15" fmla="*/ 24913 h 30008"/>
              <a:gd name="connsiteX16" fmla="*/ 7527 w 23787"/>
              <a:gd name="connsiteY16" fmla="*/ 20771 h 30008"/>
              <a:gd name="connsiteX17" fmla="*/ 2855 w 23787"/>
              <a:gd name="connsiteY17" fmla="*/ 30008 h 30008"/>
              <a:gd name="connsiteX18" fmla="*/ 4805 w 23787"/>
              <a:gd name="connsiteY18" fmla="*/ 20886 h 30008"/>
              <a:gd name="connsiteX19" fmla="*/ 1285 w 23787"/>
              <a:gd name="connsiteY19" fmla="*/ 20471 h 30008"/>
              <a:gd name="connsiteX20" fmla="*/ 3330 w 23787"/>
              <a:gd name="connsiteY20" fmla="*/ 18016 h 30008"/>
              <a:gd name="connsiteX21" fmla="*/ 0 w 23787"/>
              <a:gd name="connsiteY21" fmla="*/ 15523 h 30008"/>
              <a:gd name="connsiteX22" fmla="*/ 3935 w 23787"/>
              <a:gd name="connsiteY22" fmla="*/ 14238 h 30008"/>
              <a:gd name="connsiteX23" fmla="*/ 1172 w 23787"/>
              <a:gd name="connsiteY23" fmla="*/ 10916 h 30008"/>
              <a:gd name="connsiteX24" fmla="*/ 5372 w 23787"/>
              <a:gd name="connsiteY24" fmla="*/ 10463 h 30008"/>
              <a:gd name="connsiteX25" fmla="*/ 3337 w 23787"/>
              <a:gd name="connsiteY25" fmla="*/ 4021 h 30008"/>
              <a:gd name="connsiteX26" fmla="*/ 8550 w 23787"/>
              <a:gd name="connsiteY26" fmla="*/ 9028 h 30008"/>
              <a:gd name="connsiteX27" fmla="*/ 9929 w 23787"/>
              <a:gd name="connsiteY27" fmla="*/ 915 h 30008"/>
              <a:gd name="connsiteX28" fmla="*/ 11462 w 23787"/>
              <a:gd name="connsiteY28" fmla="*/ 6988 h 30008"/>
              <a:gd name="connsiteX0" fmla="*/ 15341 w 27666"/>
              <a:gd name="connsiteY0" fmla="*/ 6988 h 30008"/>
              <a:gd name="connsiteX1" fmla="*/ 20382 w 27666"/>
              <a:gd name="connsiteY1" fmla="*/ 0 h 30008"/>
              <a:gd name="connsiteX2" fmla="*/ 18404 w 27666"/>
              <a:gd name="connsiteY2" fmla="*/ 8423 h 30008"/>
              <a:gd name="connsiteX3" fmla="*/ 25314 w 27666"/>
              <a:gd name="connsiteY3" fmla="*/ 2191 h 30008"/>
              <a:gd name="connsiteX4" fmla="*/ 20259 w 27666"/>
              <a:gd name="connsiteY4" fmla="*/ 9178 h 30008"/>
              <a:gd name="connsiteX5" fmla="*/ 25479 w 27666"/>
              <a:gd name="connsiteY5" fmla="*/ 9291 h 30008"/>
              <a:gd name="connsiteX6" fmla="*/ 20864 w 27666"/>
              <a:gd name="connsiteY6" fmla="*/ 12048 h 30008"/>
              <a:gd name="connsiteX7" fmla="*/ 22149 w 27666"/>
              <a:gd name="connsiteY7" fmla="*/ 13936 h 30008"/>
              <a:gd name="connsiteX8" fmla="*/ 20259 w 27666"/>
              <a:gd name="connsiteY8" fmla="*/ 14956 h 30008"/>
              <a:gd name="connsiteX9" fmla="*/ 27666 w 27666"/>
              <a:gd name="connsiteY9" fmla="*/ 19470 h 30008"/>
              <a:gd name="connsiteX10" fmla="*/ 18519 w 27666"/>
              <a:gd name="connsiteY10" fmla="*/ 16996 h 30008"/>
              <a:gd name="connsiteX11" fmla="*/ 22322 w 27666"/>
              <a:gd name="connsiteY11" fmla="*/ 24513 h 30008"/>
              <a:gd name="connsiteX12" fmla="*/ 16059 w 27666"/>
              <a:gd name="connsiteY12" fmla="*/ 18581 h 30008"/>
              <a:gd name="connsiteX13" fmla="*/ 16819 w 27666"/>
              <a:gd name="connsiteY13" fmla="*/ 24728 h 30008"/>
              <a:gd name="connsiteX14" fmla="*/ 13751 w 27666"/>
              <a:gd name="connsiteY14" fmla="*/ 20016 h 30008"/>
              <a:gd name="connsiteX15" fmla="*/ 12482 w 27666"/>
              <a:gd name="connsiteY15" fmla="*/ 24913 h 30008"/>
              <a:gd name="connsiteX16" fmla="*/ 11406 w 27666"/>
              <a:gd name="connsiteY16" fmla="*/ 20771 h 30008"/>
              <a:gd name="connsiteX17" fmla="*/ 6734 w 27666"/>
              <a:gd name="connsiteY17" fmla="*/ 30008 h 30008"/>
              <a:gd name="connsiteX18" fmla="*/ 8684 w 27666"/>
              <a:gd name="connsiteY18" fmla="*/ 20886 h 30008"/>
              <a:gd name="connsiteX19" fmla="*/ 5164 w 27666"/>
              <a:gd name="connsiteY19" fmla="*/ 20471 h 30008"/>
              <a:gd name="connsiteX20" fmla="*/ 7209 w 27666"/>
              <a:gd name="connsiteY20" fmla="*/ 18016 h 30008"/>
              <a:gd name="connsiteX21" fmla="*/ 0 w 27666"/>
              <a:gd name="connsiteY21" fmla="*/ 15075 h 30008"/>
              <a:gd name="connsiteX22" fmla="*/ 7814 w 27666"/>
              <a:gd name="connsiteY22" fmla="*/ 14238 h 30008"/>
              <a:gd name="connsiteX23" fmla="*/ 5051 w 27666"/>
              <a:gd name="connsiteY23" fmla="*/ 10916 h 30008"/>
              <a:gd name="connsiteX24" fmla="*/ 9251 w 27666"/>
              <a:gd name="connsiteY24" fmla="*/ 10463 h 30008"/>
              <a:gd name="connsiteX25" fmla="*/ 7216 w 27666"/>
              <a:gd name="connsiteY25" fmla="*/ 4021 h 30008"/>
              <a:gd name="connsiteX26" fmla="*/ 12429 w 27666"/>
              <a:gd name="connsiteY26" fmla="*/ 9028 h 30008"/>
              <a:gd name="connsiteX27" fmla="*/ 13808 w 27666"/>
              <a:gd name="connsiteY27" fmla="*/ 915 h 30008"/>
              <a:gd name="connsiteX28" fmla="*/ 15341 w 27666"/>
              <a:gd name="connsiteY28" fmla="*/ 6988 h 30008"/>
              <a:gd name="connsiteX0" fmla="*/ 15341 w 27666"/>
              <a:gd name="connsiteY0" fmla="*/ 6988 h 30008"/>
              <a:gd name="connsiteX1" fmla="*/ 20382 w 27666"/>
              <a:gd name="connsiteY1" fmla="*/ 0 h 30008"/>
              <a:gd name="connsiteX2" fmla="*/ 18404 w 27666"/>
              <a:gd name="connsiteY2" fmla="*/ 8423 h 30008"/>
              <a:gd name="connsiteX3" fmla="*/ 25314 w 27666"/>
              <a:gd name="connsiteY3" fmla="*/ 2191 h 30008"/>
              <a:gd name="connsiteX4" fmla="*/ 20259 w 27666"/>
              <a:gd name="connsiteY4" fmla="*/ 9178 h 30008"/>
              <a:gd name="connsiteX5" fmla="*/ 25479 w 27666"/>
              <a:gd name="connsiteY5" fmla="*/ 9291 h 30008"/>
              <a:gd name="connsiteX6" fmla="*/ 20864 w 27666"/>
              <a:gd name="connsiteY6" fmla="*/ 12048 h 30008"/>
              <a:gd name="connsiteX7" fmla="*/ 22149 w 27666"/>
              <a:gd name="connsiteY7" fmla="*/ 13936 h 30008"/>
              <a:gd name="connsiteX8" fmla="*/ 20259 w 27666"/>
              <a:gd name="connsiteY8" fmla="*/ 14956 h 30008"/>
              <a:gd name="connsiteX9" fmla="*/ 27666 w 27666"/>
              <a:gd name="connsiteY9" fmla="*/ 19470 h 30008"/>
              <a:gd name="connsiteX10" fmla="*/ 18519 w 27666"/>
              <a:gd name="connsiteY10" fmla="*/ 16996 h 30008"/>
              <a:gd name="connsiteX11" fmla="*/ 22322 w 27666"/>
              <a:gd name="connsiteY11" fmla="*/ 24513 h 30008"/>
              <a:gd name="connsiteX12" fmla="*/ 16059 w 27666"/>
              <a:gd name="connsiteY12" fmla="*/ 18581 h 30008"/>
              <a:gd name="connsiteX13" fmla="*/ 16819 w 27666"/>
              <a:gd name="connsiteY13" fmla="*/ 24728 h 30008"/>
              <a:gd name="connsiteX14" fmla="*/ 13751 w 27666"/>
              <a:gd name="connsiteY14" fmla="*/ 20016 h 30008"/>
              <a:gd name="connsiteX15" fmla="*/ 12482 w 27666"/>
              <a:gd name="connsiteY15" fmla="*/ 24913 h 30008"/>
              <a:gd name="connsiteX16" fmla="*/ 11406 w 27666"/>
              <a:gd name="connsiteY16" fmla="*/ 20771 h 30008"/>
              <a:gd name="connsiteX17" fmla="*/ 6734 w 27666"/>
              <a:gd name="connsiteY17" fmla="*/ 30008 h 30008"/>
              <a:gd name="connsiteX18" fmla="*/ 8684 w 27666"/>
              <a:gd name="connsiteY18" fmla="*/ 20886 h 30008"/>
              <a:gd name="connsiteX19" fmla="*/ 2238 w 27666"/>
              <a:gd name="connsiteY19" fmla="*/ 22145 h 30008"/>
              <a:gd name="connsiteX20" fmla="*/ 7209 w 27666"/>
              <a:gd name="connsiteY20" fmla="*/ 18016 h 30008"/>
              <a:gd name="connsiteX21" fmla="*/ 0 w 27666"/>
              <a:gd name="connsiteY21" fmla="*/ 15075 h 30008"/>
              <a:gd name="connsiteX22" fmla="*/ 7814 w 27666"/>
              <a:gd name="connsiteY22" fmla="*/ 14238 h 30008"/>
              <a:gd name="connsiteX23" fmla="*/ 5051 w 27666"/>
              <a:gd name="connsiteY23" fmla="*/ 10916 h 30008"/>
              <a:gd name="connsiteX24" fmla="*/ 9251 w 27666"/>
              <a:gd name="connsiteY24" fmla="*/ 10463 h 30008"/>
              <a:gd name="connsiteX25" fmla="*/ 7216 w 27666"/>
              <a:gd name="connsiteY25" fmla="*/ 4021 h 30008"/>
              <a:gd name="connsiteX26" fmla="*/ 12429 w 27666"/>
              <a:gd name="connsiteY26" fmla="*/ 9028 h 30008"/>
              <a:gd name="connsiteX27" fmla="*/ 13808 w 27666"/>
              <a:gd name="connsiteY27" fmla="*/ 915 h 30008"/>
              <a:gd name="connsiteX28" fmla="*/ 15341 w 27666"/>
              <a:gd name="connsiteY28" fmla="*/ 6988 h 30008"/>
              <a:gd name="connsiteX0" fmla="*/ 15341 w 27666"/>
              <a:gd name="connsiteY0" fmla="*/ 6988 h 30008"/>
              <a:gd name="connsiteX1" fmla="*/ 20382 w 27666"/>
              <a:gd name="connsiteY1" fmla="*/ 0 h 30008"/>
              <a:gd name="connsiteX2" fmla="*/ 18404 w 27666"/>
              <a:gd name="connsiteY2" fmla="*/ 8423 h 30008"/>
              <a:gd name="connsiteX3" fmla="*/ 25314 w 27666"/>
              <a:gd name="connsiteY3" fmla="*/ 2191 h 30008"/>
              <a:gd name="connsiteX4" fmla="*/ 20259 w 27666"/>
              <a:gd name="connsiteY4" fmla="*/ 9178 h 30008"/>
              <a:gd name="connsiteX5" fmla="*/ 25479 w 27666"/>
              <a:gd name="connsiteY5" fmla="*/ 9291 h 30008"/>
              <a:gd name="connsiteX6" fmla="*/ 20864 w 27666"/>
              <a:gd name="connsiteY6" fmla="*/ 12048 h 30008"/>
              <a:gd name="connsiteX7" fmla="*/ 22149 w 27666"/>
              <a:gd name="connsiteY7" fmla="*/ 13936 h 30008"/>
              <a:gd name="connsiteX8" fmla="*/ 20259 w 27666"/>
              <a:gd name="connsiteY8" fmla="*/ 14956 h 30008"/>
              <a:gd name="connsiteX9" fmla="*/ 27666 w 27666"/>
              <a:gd name="connsiteY9" fmla="*/ 19470 h 30008"/>
              <a:gd name="connsiteX10" fmla="*/ 18519 w 27666"/>
              <a:gd name="connsiteY10" fmla="*/ 16996 h 30008"/>
              <a:gd name="connsiteX11" fmla="*/ 22322 w 27666"/>
              <a:gd name="connsiteY11" fmla="*/ 24513 h 30008"/>
              <a:gd name="connsiteX12" fmla="*/ 16059 w 27666"/>
              <a:gd name="connsiteY12" fmla="*/ 18581 h 30008"/>
              <a:gd name="connsiteX13" fmla="*/ 16819 w 27666"/>
              <a:gd name="connsiteY13" fmla="*/ 24728 h 30008"/>
              <a:gd name="connsiteX14" fmla="*/ 13751 w 27666"/>
              <a:gd name="connsiteY14" fmla="*/ 20016 h 30008"/>
              <a:gd name="connsiteX15" fmla="*/ 12729 w 27666"/>
              <a:gd name="connsiteY15" fmla="*/ 28271 h 30008"/>
              <a:gd name="connsiteX16" fmla="*/ 11406 w 27666"/>
              <a:gd name="connsiteY16" fmla="*/ 20771 h 30008"/>
              <a:gd name="connsiteX17" fmla="*/ 6734 w 27666"/>
              <a:gd name="connsiteY17" fmla="*/ 30008 h 30008"/>
              <a:gd name="connsiteX18" fmla="*/ 8684 w 27666"/>
              <a:gd name="connsiteY18" fmla="*/ 20886 h 30008"/>
              <a:gd name="connsiteX19" fmla="*/ 2238 w 27666"/>
              <a:gd name="connsiteY19" fmla="*/ 22145 h 30008"/>
              <a:gd name="connsiteX20" fmla="*/ 7209 w 27666"/>
              <a:gd name="connsiteY20" fmla="*/ 18016 h 30008"/>
              <a:gd name="connsiteX21" fmla="*/ 0 w 27666"/>
              <a:gd name="connsiteY21" fmla="*/ 15075 h 30008"/>
              <a:gd name="connsiteX22" fmla="*/ 7814 w 27666"/>
              <a:gd name="connsiteY22" fmla="*/ 14238 h 30008"/>
              <a:gd name="connsiteX23" fmla="*/ 5051 w 27666"/>
              <a:gd name="connsiteY23" fmla="*/ 10916 h 30008"/>
              <a:gd name="connsiteX24" fmla="*/ 9251 w 27666"/>
              <a:gd name="connsiteY24" fmla="*/ 10463 h 30008"/>
              <a:gd name="connsiteX25" fmla="*/ 7216 w 27666"/>
              <a:gd name="connsiteY25" fmla="*/ 4021 h 30008"/>
              <a:gd name="connsiteX26" fmla="*/ 12429 w 27666"/>
              <a:gd name="connsiteY26" fmla="*/ 9028 h 30008"/>
              <a:gd name="connsiteX27" fmla="*/ 13808 w 27666"/>
              <a:gd name="connsiteY27" fmla="*/ 915 h 30008"/>
              <a:gd name="connsiteX28" fmla="*/ 15341 w 27666"/>
              <a:gd name="connsiteY28" fmla="*/ 6988 h 30008"/>
              <a:gd name="connsiteX0" fmla="*/ 15341 w 29044"/>
              <a:gd name="connsiteY0" fmla="*/ 6988 h 30008"/>
              <a:gd name="connsiteX1" fmla="*/ 20382 w 29044"/>
              <a:gd name="connsiteY1" fmla="*/ 0 h 30008"/>
              <a:gd name="connsiteX2" fmla="*/ 18404 w 29044"/>
              <a:gd name="connsiteY2" fmla="*/ 8423 h 30008"/>
              <a:gd name="connsiteX3" fmla="*/ 25314 w 29044"/>
              <a:gd name="connsiteY3" fmla="*/ 2191 h 30008"/>
              <a:gd name="connsiteX4" fmla="*/ 20259 w 29044"/>
              <a:gd name="connsiteY4" fmla="*/ 9178 h 30008"/>
              <a:gd name="connsiteX5" fmla="*/ 29044 w 29044"/>
              <a:gd name="connsiteY5" fmla="*/ 9252 h 30008"/>
              <a:gd name="connsiteX6" fmla="*/ 20864 w 29044"/>
              <a:gd name="connsiteY6" fmla="*/ 12048 h 30008"/>
              <a:gd name="connsiteX7" fmla="*/ 22149 w 29044"/>
              <a:gd name="connsiteY7" fmla="*/ 13936 h 30008"/>
              <a:gd name="connsiteX8" fmla="*/ 20259 w 29044"/>
              <a:gd name="connsiteY8" fmla="*/ 14956 h 30008"/>
              <a:gd name="connsiteX9" fmla="*/ 27666 w 29044"/>
              <a:gd name="connsiteY9" fmla="*/ 19470 h 30008"/>
              <a:gd name="connsiteX10" fmla="*/ 18519 w 29044"/>
              <a:gd name="connsiteY10" fmla="*/ 16996 h 30008"/>
              <a:gd name="connsiteX11" fmla="*/ 22322 w 29044"/>
              <a:gd name="connsiteY11" fmla="*/ 24513 h 30008"/>
              <a:gd name="connsiteX12" fmla="*/ 16059 w 29044"/>
              <a:gd name="connsiteY12" fmla="*/ 18581 h 30008"/>
              <a:gd name="connsiteX13" fmla="*/ 16819 w 29044"/>
              <a:gd name="connsiteY13" fmla="*/ 24728 h 30008"/>
              <a:gd name="connsiteX14" fmla="*/ 13751 w 29044"/>
              <a:gd name="connsiteY14" fmla="*/ 20016 h 30008"/>
              <a:gd name="connsiteX15" fmla="*/ 12729 w 29044"/>
              <a:gd name="connsiteY15" fmla="*/ 28271 h 30008"/>
              <a:gd name="connsiteX16" fmla="*/ 11406 w 29044"/>
              <a:gd name="connsiteY16" fmla="*/ 20771 h 30008"/>
              <a:gd name="connsiteX17" fmla="*/ 6734 w 29044"/>
              <a:gd name="connsiteY17" fmla="*/ 30008 h 30008"/>
              <a:gd name="connsiteX18" fmla="*/ 8684 w 29044"/>
              <a:gd name="connsiteY18" fmla="*/ 20886 h 30008"/>
              <a:gd name="connsiteX19" fmla="*/ 2238 w 29044"/>
              <a:gd name="connsiteY19" fmla="*/ 22145 h 30008"/>
              <a:gd name="connsiteX20" fmla="*/ 7209 w 29044"/>
              <a:gd name="connsiteY20" fmla="*/ 18016 h 30008"/>
              <a:gd name="connsiteX21" fmla="*/ 0 w 29044"/>
              <a:gd name="connsiteY21" fmla="*/ 15075 h 30008"/>
              <a:gd name="connsiteX22" fmla="*/ 7814 w 29044"/>
              <a:gd name="connsiteY22" fmla="*/ 14238 h 30008"/>
              <a:gd name="connsiteX23" fmla="*/ 5051 w 29044"/>
              <a:gd name="connsiteY23" fmla="*/ 10916 h 30008"/>
              <a:gd name="connsiteX24" fmla="*/ 9251 w 29044"/>
              <a:gd name="connsiteY24" fmla="*/ 10463 h 30008"/>
              <a:gd name="connsiteX25" fmla="*/ 7216 w 29044"/>
              <a:gd name="connsiteY25" fmla="*/ 4021 h 30008"/>
              <a:gd name="connsiteX26" fmla="*/ 12429 w 29044"/>
              <a:gd name="connsiteY26" fmla="*/ 9028 h 30008"/>
              <a:gd name="connsiteX27" fmla="*/ 13808 w 29044"/>
              <a:gd name="connsiteY27" fmla="*/ 915 h 30008"/>
              <a:gd name="connsiteX28" fmla="*/ 15341 w 29044"/>
              <a:gd name="connsiteY28" fmla="*/ 6988 h 30008"/>
              <a:gd name="connsiteX0" fmla="*/ 15341 w 29044"/>
              <a:gd name="connsiteY0" fmla="*/ 6988 h 30008"/>
              <a:gd name="connsiteX1" fmla="*/ 20382 w 29044"/>
              <a:gd name="connsiteY1" fmla="*/ 0 h 30008"/>
              <a:gd name="connsiteX2" fmla="*/ 18404 w 29044"/>
              <a:gd name="connsiteY2" fmla="*/ 8423 h 30008"/>
              <a:gd name="connsiteX3" fmla="*/ 25314 w 29044"/>
              <a:gd name="connsiteY3" fmla="*/ 2191 h 30008"/>
              <a:gd name="connsiteX4" fmla="*/ 20259 w 29044"/>
              <a:gd name="connsiteY4" fmla="*/ 9178 h 30008"/>
              <a:gd name="connsiteX5" fmla="*/ 29044 w 29044"/>
              <a:gd name="connsiteY5" fmla="*/ 9252 h 30008"/>
              <a:gd name="connsiteX6" fmla="*/ 20864 w 29044"/>
              <a:gd name="connsiteY6" fmla="*/ 12048 h 30008"/>
              <a:gd name="connsiteX7" fmla="*/ 22149 w 29044"/>
              <a:gd name="connsiteY7" fmla="*/ 13936 h 30008"/>
              <a:gd name="connsiteX8" fmla="*/ 20259 w 29044"/>
              <a:gd name="connsiteY8" fmla="*/ 14956 h 30008"/>
              <a:gd name="connsiteX9" fmla="*/ 27666 w 29044"/>
              <a:gd name="connsiteY9" fmla="*/ 19470 h 30008"/>
              <a:gd name="connsiteX10" fmla="*/ 18519 w 29044"/>
              <a:gd name="connsiteY10" fmla="*/ 16996 h 30008"/>
              <a:gd name="connsiteX11" fmla="*/ 22322 w 29044"/>
              <a:gd name="connsiteY11" fmla="*/ 24513 h 30008"/>
              <a:gd name="connsiteX12" fmla="*/ 16059 w 29044"/>
              <a:gd name="connsiteY12" fmla="*/ 18581 h 30008"/>
              <a:gd name="connsiteX13" fmla="*/ 16819 w 29044"/>
              <a:gd name="connsiteY13" fmla="*/ 24728 h 30008"/>
              <a:gd name="connsiteX14" fmla="*/ 13751 w 29044"/>
              <a:gd name="connsiteY14" fmla="*/ 20016 h 30008"/>
              <a:gd name="connsiteX15" fmla="*/ 12729 w 29044"/>
              <a:gd name="connsiteY15" fmla="*/ 28271 h 30008"/>
              <a:gd name="connsiteX16" fmla="*/ 11406 w 29044"/>
              <a:gd name="connsiteY16" fmla="*/ 20771 h 30008"/>
              <a:gd name="connsiteX17" fmla="*/ 6734 w 29044"/>
              <a:gd name="connsiteY17" fmla="*/ 30008 h 30008"/>
              <a:gd name="connsiteX18" fmla="*/ 8684 w 29044"/>
              <a:gd name="connsiteY18" fmla="*/ 20886 h 30008"/>
              <a:gd name="connsiteX19" fmla="*/ 2238 w 29044"/>
              <a:gd name="connsiteY19" fmla="*/ 22145 h 30008"/>
              <a:gd name="connsiteX20" fmla="*/ 7209 w 29044"/>
              <a:gd name="connsiteY20" fmla="*/ 18016 h 30008"/>
              <a:gd name="connsiteX21" fmla="*/ 0 w 29044"/>
              <a:gd name="connsiteY21" fmla="*/ 15075 h 30008"/>
              <a:gd name="connsiteX22" fmla="*/ 7814 w 29044"/>
              <a:gd name="connsiteY22" fmla="*/ 14238 h 30008"/>
              <a:gd name="connsiteX23" fmla="*/ 5051 w 29044"/>
              <a:gd name="connsiteY23" fmla="*/ 10916 h 30008"/>
              <a:gd name="connsiteX24" fmla="*/ 2718 w 29044"/>
              <a:gd name="connsiteY24" fmla="*/ 7521 h 30008"/>
              <a:gd name="connsiteX25" fmla="*/ 9251 w 29044"/>
              <a:gd name="connsiteY25" fmla="*/ 10463 h 30008"/>
              <a:gd name="connsiteX26" fmla="*/ 7216 w 29044"/>
              <a:gd name="connsiteY26" fmla="*/ 4021 h 30008"/>
              <a:gd name="connsiteX27" fmla="*/ 12429 w 29044"/>
              <a:gd name="connsiteY27" fmla="*/ 9028 h 30008"/>
              <a:gd name="connsiteX28" fmla="*/ 13808 w 29044"/>
              <a:gd name="connsiteY28" fmla="*/ 915 h 30008"/>
              <a:gd name="connsiteX29" fmla="*/ 15341 w 29044"/>
              <a:gd name="connsiteY29" fmla="*/ 6988 h 30008"/>
              <a:gd name="connsiteX0" fmla="*/ 15341 w 29044"/>
              <a:gd name="connsiteY0" fmla="*/ 6988 h 30008"/>
              <a:gd name="connsiteX1" fmla="*/ 20382 w 29044"/>
              <a:gd name="connsiteY1" fmla="*/ 0 h 30008"/>
              <a:gd name="connsiteX2" fmla="*/ 18404 w 29044"/>
              <a:gd name="connsiteY2" fmla="*/ 8423 h 30008"/>
              <a:gd name="connsiteX3" fmla="*/ 25314 w 29044"/>
              <a:gd name="connsiteY3" fmla="*/ 2191 h 30008"/>
              <a:gd name="connsiteX4" fmla="*/ 20259 w 29044"/>
              <a:gd name="connsiteY4" fmla="*/ 9178 h 30008"/>
              <a:gd name="connsiteX5" fmla="*/ 29044 w 29044"/>
              <a:gd name="connsiteY5" fmla="*/ 9252 h 30008"/>
              <a:gd name="connsiteX6" fmla="*/ 20864 w 29044"/>
              <a:gd name="connsiteY6" fmla="*/ 12048 h 30008"/>
              <a:gd name="connsiteX7" fmla="*/ 22149 w 29044"/>
              <a:gd name="connsiteY7" fmla="*/ 13936 h 30008"/>
              <a:gd name="connsiteX8" fmla="*/ 20259 w 29044"/>
              <a:gd name="connsiteY8" fmla="*/ 14956 h 30008"/>
              <a:gd name="connsiteX9" fmla="*/ 27666 w 29044"/>
              <a:gd name="connsiteY9" fmla="*/ 19470 h 30008"/>
              <a:gd name="connsiteX10" fmla="*/ 18519 w 29044"/>
              <a:gd name="connsiteY10" fmla="*/ 16996 h 30008"/>
              <a:gd name="connsiteX11" fmla="*/ 22322 w 29044"/>
              <a:gd name="connsiteY11" fmla="*/ 24513 h 30008"/>
              <a:gd name="connsiteX12" fmla="*/ 16059 w 29044"/>
              <a:gd name="connsiteY12" fmla="*/ 18581 h 30008"/>
              <a:gd name="connsiteX13" fmla="*/ 16819 w 29044"/>
              <a:gd name="connsiteY13" fmla="*/ 24728 h 30008"/>
              <a:gd name="connsiteX14" fmla="*/ 13751 w 29044"/>
              <a:gd name="connsiteY14" fmla="*/ 20016 h 30008"/>
              <a:gd name="connsiteX15" fmla="*/ 12729 w 29044"/>
              <a:gd name="connsiteY15" fmla="*/ 28271 h 30008"/>
              <a:gd name="connsiteX16" fmla="*/ 11406 w 29044"/>
              <a:gd name="connsiteY16" fmla="*/ 20771 h 30008"/>
              <a:gd name="connsiteX17" fmla="*/ 6734 w 29044"/>
              <a:gd name="connsiteY17" fmla="*/ 30008 h 30008"/>
              <a:gd name="connsiteX18" fmla="*/ 8684 w 29044"/>
              <a:gd name="connsiteY18" fmla="*/ 20886 h 30008"/>
              <a:gd name="connsiteX19" fmla="*/ 2238 w 29044"/>
              <a:gd name="connsiteY19" fmla="*/ 22145 h 30008"/>
              <a:gd name="connsiteX20" fmla="*/ 7209 w 29044"/>
              <a:gd name="connsiteY20" fmla="*/ 18016 h 30008"/>
              <a:gd name="connsiteX21" fmla="*/ 0 w 29044"/>
              <a:gd name="connsiteY21" fmla="*/ 15075 h 30008"/>
              <a:gd name="connsiteX22" fmla="*/ 7814 w 29044"/>
              <a:gd name="connsiteY22" fmla="*/ 14238 h 30008"/>
              <a:gd name="connsiteX23" fmla="*/ 5051 w 29044"/>
              <a:gd name="connsiteY23" fmla="*/ 10916 h 30008"/>
              <a:gd name="connsiteX24" fmla="*/ 2718 w 29044"/>
              <a:gd name="connsiteY24" fmla="*/ 7521 h 30008"/>
              <a:gd name="connsiteX25" fmla="*/ 9251 w 29044"/>
              <a:gd name="connsiteY25" fmla="*/ 10463 h 30008"/>
              <a:gd name="connsiteX26" fmla="*/ 9004 w 29044"/>
              <a:gd name="connsiteY26" fmla="*/ 4332 h 30008"/>
              <a:gd name="connsiteX27" fmla="*/ 12429 w 29044"/>
              <a:gd name="connsiteY27" fmla="*/ 9028 h 30008"/>
              <a:gd name="connsiteX28" fmla="*/ 13808 w 29044"/>
              <a:gd name="connsiteY28" fmla="*/ 915 h 30008"/>
              <a:gd name="connsiteX29" fmla="*/ 15341 w 29044"/>
              <a:gd name="connsiteY29" fmla="*/ 6988 h 30008"/>
              <a:gd name="connsiteX0" fmla="*/ 15341 w 29044"/>
              <a:gd name="connsiteY0" fmla="*/ 6988 h 30008"/>
              <a:gd name="connsiteX1" fmla="*/ 20382 w 29044"/>
              <a:gd name="connsiteY1" fmla="*/ 0 h 30008"/>
              <a:gd name="connsiteX2" fmla="*/ 18404 w 29044"/>
              <a:gd name="connsiteY2" fmla="*/ 8423 h 30008"/>
              <a:gd name="connsiteX3" fmla="*/ 25314 w 29044"/>
              <a:gd name="connsiteY3" fmla="*/ 2191 h 30008"/>
              <a:gd name="connsiteX4" fmla="*/ 20259 w 29044"/>
              <a:gd name="connsiteY4" fmla="*/ 9178 h 30008"/>
              <a:gd name="connsiteX5" fmla="*/ 29044 w 29044"/>
              <a:gd name="connsiteY5" fmla="*/ 9252 h 30008"/>
              <a:gd name="connsiteX6" fmla="*/ 20864 w 29044"/>
              <a:gd name="connsiteY6" fmla="*/ 12048 h 30008"/>
              <a:gd name="connsiteX7" fmla="*/ 22149 w 29044"/>
              <a:gd name="connsiteY7" fmla="*/ 13936 h 30008"/>
              <a:gd name="connsiteX8" fmla="*/ 20259 w 29044"/>
              <a:gd name="connsiteY8" fmla="*/ 14956 h 30008"/>
              <a:gd name="connsiteX9" fmla="*/ 27666 w 29044"/>
              <a:gd name="connsiteY9" fmla="*/ 19470 h 30008"/>
              <a:gd name="connsiteX10" fmla="*/ 18519 w 29044"/>
              <a:gd name="connsiteY10" fmla="*/ 16996 h 30008"/>
              <a:gd name="connsiteX11" fmla="*/ 22322 w 29044"/>
              <a:gd name="connsiteY11" fmla="*/ 24513 h 30008"/>
              <a:gd name="connsiteX12" fmla="*/ 16059 w 29044"/>
              <a:gd name="connsiteY12" fmla="*/ 18581 h 30008"/>
              <a:gd name="connsiteX13" fmla="*/ 16819 w 29044"/>
              <a:gd name="connsiteY13" fmla="*/ 24728 h 30008"/>
              <a:gd name="connsiteX14" fmla="*/ 13751 w 29044"/>
              <a:gd name="connsiteY14" fmla="*/ 20016 h 30008"/>
              <a:gd name="connsiteX15" fmla="*/ 12729 w 29044"/>
              <a:gd name="connsiteY15" fmla="*/ 28271 h 30008"/>
              <a:gd name="connsiteX16" fmla="*/ 11406 w 29044"/>
              <a:gd name="connsiteY16" fmla="*/ 20771 h 30008"/>
              <a:gd name="connsiteX17" fmla="*/ 6734 w 29044"/>
              <a:gd name="connsiteY17" fmla="*/ 30008 h 30008"/>
              <a:gd name="connsiteX18" fmla="*/ 8684 w 29044"/>
              <a:gd name="connsiteY18" fmla="*/ 20886 h 30008"/>
              <a:gd name="connsiteX19" fmla="*/ 2171 w 29044"/>
              <a:gd name="connsiteY19" fmla="*/ 24600 h 30008"/>
              <a:gd name="connsiteX20" fmla="*/ 7209 w 29044"/>
              <a:gd name="connsiteY20" fmla="*/ 18016 h 30008"/>
              <a:gd name="connsiteX21" fmla="*/ 0 w 29044"/>
              <a:gd name="connsiteY21" fmla="*/ 15075 h 30008"/>
              <a:gd name="connsiteX22" fmla="*/ 7814 w 29044"/>
              <a:gd name="connsiteY22" fmla="*/ 14238 h 30008"/>
              <a:gd name="connsiteX23" fmla="*/ 5051 w 29044"/>
              <a:gd name="connsiteY23" fmla="*/ 10916 h 30008"/>
              <a:gd name="connsiteX24" fmla="*/ 2718 w 29044"/>
              <a:gd name="connsiteY24" fmla="*/ 7521 h 30008"/>
              <a:gd name="connsiteX25" fmla="*/ 9251 w 29044"/>
              <a:gd name="connsiteY25" fmla="*/ 10463 h 30008"/>
              <a:gd name="connsiteX26" fmla="*/ 9004 w 29044"/>
              <a:gd name="connsiteY26" fmla="*/ 4332 h 30008"/>
              <a:gd name="connsiteX27" fmla="*/ 12429 w 29044"/>
              <a:gd name="connsiteY27" fmla="*/ 9028 h 30008"/>
              <a:gd name="connsiteX28" fmla="*/ 13808 w 29044"/>
              <a:gd name="connsiteY28" fmla="*/ 915 h 30008"/>
              <a:gd name="connsiteX29" fmla="*/ 15341 w 29044"/>
              <a:gd name="connsiteY29" fmla="*/ 6988 h 30008"/>
              <a:gd name="connsiteX0" fmla="*/ 15341 w 29044"/>
              <a:gd name="connsiteY0" fmla="*/ 6988 h 30008"/>
              <a:gd name="connsiteX1" fmla="*/ 20382 w 29044"/>
              <a:gd name="connsiteY1" fmla="*/ 0 h 30008"/>
              <a:gd name="connsiteX2" fmla="*/ 18404 w 29044"/>
              <a:gd name="connsiteY2" fmla="*/ 8423 h 30008"/>
              <a:gd name="connsiteX3" fmla="*/ 25314 w 29044"/>
              <a:gd name="connsiteY3" fmla="*/ 2191 h 30008"/>
              <a:gd name="connsiteX4" fmla="*/ 20259 w 29044"/>
              <a:gd name="connsiteY4" fmla="*/ 9178 h 30008"/>
              <a:gd name="connsiteX5" fmla="*/ 29044 w 29044"/>
              <a:gd name="connsiteY5" fmla="*/ 9252 h 30008"/>
              <a:gd name="connsiteX6" fmla="*/ 20864 w 29044"/>
              <a:gd name="connsiteY6" fmla="*/ 12048 h 30008"/>
              <a:gd name="connsiteX7" fmla="*/ 22149 w 29044"/>
              <a:gd name="connsiteY7" fmla="*/ 13936 h 30008"/>
              <a:gd name="connsiteX8" fmla="*/ 20259 w 29044"/>
              <a:gd name="connsiteY8" fmla="*/ 14956 h 30008"/>
              <a:gd name="connsiteX9" fmla="*/ 27666 w 29044"/>
              <a:gd name="connsiteY9" fmla="*/ 19470 h 30008"/>
              <a:gd name="connsiteX10" fmla="*/ 18519 w 29044"/>
              <a:gd name="connsiteY10" fmla="*/ 16996 h 30008"/>
              <a:gd name="connsiteX11" fmla="*/ 22322 w 29044"/>
              <a:gd name="connsiteY11" fmla="*/ 24513 h 30008"/>
              <a:gd name="connsiteX12" fmla="*/ 16059 w 29044"/>
              <a:gd name="connsiteY12" fmla="*/ 18581 h 30008"/>
              <a:gd name="connsiteX13" fmla="*/ 16819 w 29044"/>
              <a:gd name="connsiteY13" fmla="*/ 24728 h 30008"/>
              <a:gd name="connsiteX14" fmla="*/ 13751 w 29044"/>
              <a:gd name="connsiteY14" fmla="*/ 20016 h 30008"/>
              <a:gd name="connsiteX15" fmla="*/ 12729 w 29044"/>
              <a:gd name="connsiteY15" fmla="*/ 28271 h 30008"/>
              <a:gd name="connsiteX16" fmla="*/ 11406 w 29044"/>
              <a:gd name="connsiteY16" fmla="*/ 20771 h 30008"/>
              <a:gd name="connsiteX17" fmla="*/ 6734 w 29044"/>
              <a:gd name="connsiteY17" fmla="*/ 30008 h 30008"/>
              <a:gd name="connsiteX18" fmla="*/ 8684 w 29044"/>
              <a:gd name="connsiteY18" fmla="*/ 20886 h 30008"/>
              <a:gd name="connsiteX19" fmla="*/ 133 w 29044"/>
              <a:gd name="connsiteY19" fmla="*/ 26099 h 30008"/>
              <a:gd name="connsiteX20" fmla="*/ 7209 w 29044"/>
              <a:gd name="connsiteY20" fmla="*/ 18016 h 30008"/>
              <a:gd name="connsiteX21" fmla="*/ 0 w 29044"/>
              <a:gd name="connsiteY21" fmla="*/ 15075 h 30008"/>
              <a:gd name="connsiteX22" fmla="*/ 7814 w 29044"/>
              <a:gd name="connsiteY22" fmla="*/ 14238 h 30008"/>
              <a:gd name="connsiteX23" fmla="*/ 5051 w 29044"/>
              <a:gd name="connsiteY23" fmla="*/ 10916 h 30008"/>
              <a:gd name="connsiteX24" fmla="*/ 2718 w 29044"/>
              <a:gd name="connsiteY24" fmla="*/ 7521 h 30008"/>
              <a:gd name="connsiteX25" fmla="*/ 9251 w 29044"/>
              <a:gd name="connsiteY25" fmla="*/ 10463 h 30008"/>
              <a:gd name="connsiteX26" fmla="*/ 9004 w 29044"/>
              <a:gd name="connsiteY26" fmla="*/ 4332 h 30008"/>
              <a:gd name="connsiteX27" fmla="*/ 12429 w 29044"/>
              <a:gd name="connsiteY27" fmla="*/ 9028 h 30008"/>
              <a:gd name="connsiteX28" fmla="*/ 13808 w 29044"/>
              <a:gd name="connsiteY28" fmla="*/ 915 h 30008"/>
              <a:gd name="connsiteX29" fmla="*/ 15341 w 29044"/>
              <a:gd name="connsiteY29" fmla="*/ 6988 h 30008"/>
              <a:gd name="connsiteX0" fmla="*/ 15208 w 28911"/>
              <a:gd name="connsiteY0" fmla="*/ 6988 h 30008"/>
              <a:gd name="connsiteX1" fmla="*/ 20249 w 28911"/>
              <a:gd name="connsiteY1" fmla="*/ 0 h 30008"/>
              <a:gd name="connsiteX2" fmla="*/ 18271 w 28911"/>
              <a:gd name="connsiteY2" fmla="*/ 8423 h 30008"/>
              <a:gd name="connsiteX3" fmla="*/ 25181 w 28911"/>
              <a:gd name="connsiteY3" fmla="*/ 2191 h 30008"/>
              <a:gd name="connsiteX4" fmla="*/ 20126 w 28911"/>
              <a:gd name="connsiteY4" fmla="*/ 9178 h 30008"/>
              <a:gd name="connsiteX5" fmla="*/ 28911 w 28911"/>
              <a:gd name="connsiteY5" fmla="*/ 9252 h 30008"/>
              <a:gd name="connsiteX6" fmla="*/ 20731 w 28911"/>
              <a:gd name="connsiteY6" fmla="*/ 12048 h 30008"/>
              <a:gd name="connsiteX7" fmla="*/ 22016 w 28911"/>
              <a:gd name="connsiteY7" fmla="*/ 13936 h 30008"/>
              <a:gd name="connsiteX8" fmla="*/ 20126 w 28911"/>
              <a:gd name="connsiteY8" fmla="*/ 14956 h 30008"/>
              <a:gd name="connsiteX9" fmla="*/ 27533 w 28911"/>
              <a:gd name="connsiteY9" fmla="*/ 19470 h 30008"/>
              <a:gd name="connsiteX10" fmla="*/ 18386 w 28911"/>
              <a:gd name="connsiteY10" fmla="*/ 16996 h 30008"/>
              <a:gd name="connsiteX11" fmla="*/ 22189 w 28911"/>
              <a:gd name="connsiteY11" fmla="*/ 24513 h 30008"/>
              <a:gd name="connsiteX12" fmla="*/ 15926 w 28911"/>
              <a:gd name="connsiteY12" fmla="*/ 18581 h 30008"/>
              <a:gd name="connsiteX13" fmla="*/ 16686 w 28911"/>
              <a:gd name="connsiteY13" fmla="*/ 24728 h 30008"/>
              <a:gd name="connsiteX14" fmla="*/ 13618 w 28911"/>
              <a:gd name="connsiteY14" fmla="*/ 20016 h 30008"/>
              <a:gd name="connsiteX15" fmla="*/ 12596 w 28911"/>
              <a:gd name="connsiteY15" fmla="*/ 28271 h 30008"/>
              <a:gd name="connsiteX16" fmla="*/ 11273 w 28911"/>
              <a:gd name="connsiteY16" fmla="*/ 20771 h 30008"/>
              <a:gd name="connsiteX17" fmla="*/ 6601 w 28911"/>
              <a:gd name="connsiteY17" fmla="*/ 30008 h 30008"/>
              <a:gd name="connsiteX18" fmla="*/ 8551 w 28911"/>
              <a:gd name="connsiteY18" fmla="*/ 20886 h 30008"/>
              <a:gd name="connsiteX19" fmla="*/ 0 w 28911"/>
              <a:gd name="connsiteY19" fmla="*/ 26099 h 30008"/>
              <a:gd name="connsiteX20" fmla="*/ 7076 w 28911"/>
              <a:gd name="connsiteY20" fmla="*/ 18016 h 30008"/>
              <a:gd name="connsiteX21" fmla="*/ 1312 w 28911"/>
              <a:gd name="connsiteY21" fmla="*/ 15415 h 30008"/>
              <a:gd name="connsiteX22" fmla="*/ 7681 w 28911"/>
              <a:gd name="connsiteY22" fmla="*/ 14238 h 30008"/>
              <a:gd name="connsiteX23" fmla="*/ 4918 w 28911"/>
              <a:gd name="connsiteY23" fmla="*/ 10916 h 30008"/>
              <a:gd name="connsiteX24" fmla="*/ 2585 w 28911"/>
              <a:gd name="connsiteY24" fmla="*/ 7521 h 30008"/>
              <a:gd name="connsiteX25" fmla="*/ 9118 w 28911"/>
              <a:gd name="connsiteY25" fmla="*/ 10463 h 30008"/>
              <a:gd name="connsiteX26" fmla="*/ 8871 w 28911"/>
              <a:gd name="connsiteY26" fmla="*/ 4332 h 30008"/>
              <a:gd name="connsiteX27" fmla="*/ 12296 w 28911"/>
              <a:gd name="connsiteY27" fmla="*/ 9028 h 30008"/>
              <a:gd name="connsiteX28" fmla="*/ 13675 w 28911"/>
              <a:gd name="connsiteY28" fmla="*/ 915 h 30008"/>
              <a:gd name="connsiteX29" fmla="*/ 15208 w 28911"/>
              <a:gd name="connsiteY29" fmla="*/ 6988 h 30008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0126 w 28911"/>
              <a:gd name="connsiteY4" fmla="*/ 9178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016 w 28911"/>
              <a:gd name="connsiteY7" fmla="*/ 13936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8386 w 28911"/>
              <a:gd name="connsiteY10" fmla="*/ 16996 h 31444"/>
              <a:gd name="connsiteX11" fmla="*/ 22189 w 28911"/>
              <a:gd name="connsiteY11" fmla="*/ 24513 h 31444"/>
              <a:gd name="connsiteX12" fmla="*/ 15926 w 28911"/>
              <a:gd name="connsiteY12" fmla="*/ 18581 h 31444"/>
              <a:gd name="connsiteX13" fmla="*/ 16686 w 28911"/>
              <a:gd name="connsiteY13" fmla="*/ 24728 h 31444"/>
              <a:gd name="connsiteX14" fmla="*/ 13618 w 28911"/>
              <a:gd name="connsiteY14" fmla="*/ 20016 h 31444"/>
              <a:gd name="connsiteX15" fmla="*/ 12596 w 28911"/>
              <a:gd name="connsiteY15" fmla="*/ 2827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0126 w 28911"/>
              <a:gd name="connsiteY4" fmla="*/ 9178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8386 w 28911"/>
              <a:gd name="connsiteY10" fmla="*/ 16996 h 31444"/>
              <a:gd name="connsiteX11" fmla="*/ 22189 w 28911"/>
              <a:gd name="connsiteY11" fmla="*/ 24513 h 31444"/>
              <a:gd name="connsiteX12" fmla="*/ 15926 w 28911"/>
              <a:gd name="connsiteY12" fmla="*/ 18581 h 31444"/>
              <a:gd name="connsiteX13" fmla="*/ 16686 w 28911"/>
              <a:gd name="connsiteY13" fmla="*/ 24728 h 31444"/>
              <a:gd name="connsiteX14" fmla="*/ 13618 w 28911"/>
              <a:gd name="connsiteY14" fmla="*/ 20016 h 31444"/>
              <a:gd name="connsiteX15" fmla="*/ 12596 w 28911"/>
              <a:gd name="connsiteY15" fmla="*/ 2827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8386 w 28911"/>
              <a:gd name="connsiteY10" fmla="*/ 16996 h 31444"/>
              <a:gd name="connsiteX11" fmla="*/ 22189 w 28911"/>
              <a:gd name="connsiteY11" fmla="*/ 24513 h 31444"/>
              <a:gd name="connsiteX12" fmla="*/ 15926 w 28911"/>
              <a:gd name="connsiteY12" fmla="*/ 18581 h 31444"/>
              <a:gd name="connsiteX13" fmla="*/ 16686 w 28911"/>
              <a:gd name="connsiteY13" fmla="*/ 24728 h 31444"/>
              <a:gd name="connsiteX14" fmla="*/ 13618 w 28911"/>
              <a:gd name="connsiteY14" fmla="*/ 20016 h 31444"/>
              <a:gd name="connsiteX15" fmla="*/ 12596 w 28911"/>
              <a:gd name="connsiteY15" fmla="*/ 2827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8386 w 28911"/>
              <a:gd name="connsiteY10" fmla="*/ 16996 h 31444"/>
              <a:gd name="connsiteX11" fmla="*/ 22189 w 28911"/>
              <a:gd name="connsiteY11" fmla="*/ 24513 h 31444"/>
              <a:gd name="connsiteX12" fmla="*/ 15926 w 28911"/>
              <a:gd name="connsiteY12" fmla="*/ 18581 h 31444"/>
              <a:gd name="connsiteX13" fmla="*/ 17072 w 28911"/>
              <a:gd name="connsiteY13" fmla="*/ 26091 h 31444"/>
              <a:gd name="connsiteX14" fmla="*/ 13618 w 28911"/>
              <a:gd name="connsiteY14" fmla="*/ 20016 h 31444"/>
              <a:gd name="connsiteX15" fmla="*/ 12596 w 28911"/>
              <a:gd name="connsiteY15" fmla="*/ 2827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8386 w 28911"/>
              <a:gd name="connsiteY10" fmla="*/ 16996 h 31444"/>
              <a:gd name="connsiteX11" fmla="*/ 22189 w 28911"/>
              <a:gd name="connsiteY11" fmla="*/ 24513 h 31444"/>
              <a:gd name="connsiteX12" fmla="*/ 15926 w 28911"/>
              <a:gd name="connsiteY12" fmla="*/ 18581 h 31444"/>
              <a:gd name="connsiteX13" fmla="*/ 17072 w 28911"/>
              <a:gd name="connsiteY13" fmla="*/ 26091 h 31444"/>
              <a:gd name="connsiteX14" fmla="*/ 13618 w 28911"/>
              <a:gd name="connsiteY14" fmla="*/ 20016 h 31444"/>
              <a:gd name="connsiteX15" fmla="*/ 12689 w 28911"/>
              <a:gd name="connsiteY15" fmla="*/ 3005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8386 w 28911"/>
              <a:gd name="connsiteY10" fmla="*/ 16996 h 31444"/>
              <a:gd name="connsiteX11" fmla="*/ 22189 w 28911"/>
              <a:gd name="connsiteY11" fmla="*/ 24513 h 31444"/>
              <a:gd name="connsiteX12" fmla="*/ 15926 w 28911"/>
              <a:gd name="connsiteY12" fmla="*/ 18581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5926 w 28911"/>
              <a:gd name="connsiteY12" fmla="*/ 18581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6402 w 28911"/>
              <a:gd name="connsiteY12" fmla="*/ 19642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273 w 28911"/>
              <a:gd name="connsiteY16" fmla="*/ 20771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0731 w 28911"/>
              <a:gd name="connsiteY6" fmla="*/ 12048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6402 w 28911"/>
              <a:gd name="connsiteY12" fmla="*/ 19642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165 w 28911"/>
              <a:gd name="connsiteY16" fmla="*/ 22666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1438 w 28911"/>
              <a:gd name="connsiteY6" fmla="*/ 12060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6402 w 28911"/>
              <a:gd name="connsiteY12" fmla="*/ 19642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165 w 28911"/>
              <a:gd name="connsiteY16" fmla="*/ 22666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7076 w 28911"/>
              <a:gd name="connsiteY20" fmla="*/ 1801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1438 w 28911"/>
              <a:gd name="connsiteY6" fmla="*/ 12060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6402 w 28911"/>
              <a:gd name="connsiteY12" fmla="*/ 19642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165 w 28911"/>
              <a:gd name="connsiteY16" fmla="*/ 22666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5986 w 28911"/>
              <a:gd name="connsiteY20" fmla="*/ 1830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9118 w 28911"/>
              <a:gd name="connsiteY25" fmla="*/ 10463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208 w 28911"/>
              <a:gd name="connsiteY0" fmla="*/ 6988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1438 w 28911"/>
              <a:gd name="connsiteY6" fmla="*/ 12060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6402 w 28911"/>
              <a:gd name="connsiteY12" fmla="*/ 19642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165 w 28911"/>
              <a:gd name="connsiteY16" fmla="*/ 22666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5986 w 28911"/>
              <a:gd name="connsiteY20" fmla="*/ 1830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8794 w 28911"/>
              <a:gd name="connsiteY25" fmla="*/ 9732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208 w 28911"/>
              <a:gd name="connsiteY29" fmla="*/ 6988 h 31444"/>
              <a:gd name="connsiteX0" fmla="*/ 15409 w 28911"/>
              <a:gd name="connsiteY0" fmla="*/ 6040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056 w 28911"/>
              <a:gd name="connsiteY4" fmla="*/ 9563 h 31444"/>
              <a:gd name="connsiteX5" fmla="*/ 28911 w 28911"/>
              <a:gd name="connsiteY5" fmla="*/ 9252 h 31444"/>
              <a:gd name="connsiteX6" fmla="*/ 21438 w 28911"/>
              <a:gd name="connsiteY6" fmla="*/ 12060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6402 w 28911"/>
              <a:gd name="connsiteY12" fmla="*/ 19642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165 w 28911"/>
              <a:gd name="connsiteY16" fmla="*/ 22666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5986 w 28911"/>
              <a:gd name="connsiteY20" fmla="*/ 1830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8794 w 28911"/>
              <a:gd name="connsiteY25" fmla="*/ 9732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409 w 28911"/>
              <a:gd name="connsiteY29" fmla="*/ 6040 h 31444"/>
              <a:gd name="connsiteX0" fmla="*/ 15409 w 28911"/>
              <a:gd name="connsiteY0" fmla="*/ 6040 h 31444"/>
              <a:gd name="connsiteX1" fmla="*/ 20249 w 28911"/>
              <a:gd name="connsiteY1" fmla="*/ 0 h 31444"/>
              <a:gd name="connsiteX2" fmla="*/ 18271 w 28911"/>
              <a:gd name="connsiteY2" fmla="*/ 8423 h 31444"/>
              <a:gd name="connsiteX3" fmla="*/ 25181 w 28911"/>
              <a:gd name="connsiteY3" fmla="*/ 2191 h 31444"/>
              <a:gd name="connsiteX4" fmla="*/ 21802 w 28911"/>
              <a:gd name="connsiteY4" fmla="*/ 8886 h 31444"/>
              <a:gd name="connsiteX5" fmla="*/ 28911 w 28911"/>
              <a:gd name="connsiteY5" fmla="*/ 9252 h 31444"/>
              <a:gd name="connsiteX6" fmla="*/ 21438 w 28911"/>
              <a:gd name="connsiteY6" fmla="*/ 12060 h 31444"/>
              <a:gd name="connsiteX7" fmla="*/ 22975 w 28911"/>
              <a:gd name="connsiteY7" fmla="*/ 13804 h 31444"/>
              <a:gd name="connsiteX8" fmla="*/ 20126 w 28911"/>
              <a:gd name="connsiteY8" fmla="*/ 14956 h 31444"/>
              <a:gd name="connsiteX9" fmla="*/ 27533 w 28911"/>
              <a:gd name="connsiteY9" fmla="*/ 19470 h 31444"/>
              <a:gd name="connsiteX10" fmla="*/ 19124 w 28911"/>
              <a:gd name="connsiteY10" fmla="*/ 17324 h 31444"/>
              <a:gd name="connsiteX11" fmla="*/ 22189 w 28911"/>
              <a:gd name="connsiteY11" fmla="*/ 24513 h 31444"/>
              <a:gd name="connsiteX12" fmla="*/ 16402 w 28911"/>
              <a:gd name="connsiteY12" fmla="*/ 19642 h 31444"/>
              <a:gd name="connsiteX13" fmla="*/ 17072 w 28911"/>
              <a:gd name="connsiteY13" fmla="*/ 26091 h 31444"/>
              <a:gd name="connsiteX14" fmla="*/ 14105 w 28911"/>
              <a:gd name="connsiteY14" fmla="*/ 21737 h 31444"/>
              <a:gd name="connsiteX15" fmla="*/ 12689 w 28911"/>
              <a:gd name="connsiteY15" fmla="*/ 30051 h 31444"/>
              <a:gd name="connsiteX16" fmla="*/ 11165 w 28911"/>
              <a:gd name="connsiteY16" fmla="*/ 22666 h 31444"/>
              <a:gd name="connsiteX17" fmla="*/ 6421 w 28911"/>
              <a:gd name="connsiteY17" fmla="*/ 31444 h 31444"/>
              <a:gd name="connsiteX18" fmla="*/ 8551 w 28911"/>
              <a:gd name="connsiteY18" fmla="*/ 20886 h 31444"/>
              <a:gd name="connsiteX19" fmla="*/ 0 w 28911"/>
              <a:gd name="connsiteY19" fmla="*/ 26099 h 31444"/>
              <a:gd name="connsiteX20" fmla="*/ 5986 w 28911"/>
              <a:gd name="connsiteY20" fmla="*/ 18306 h 31444"/>
              <a:gd name="connsiteX21" fmla="*/ 1312 w 28911"/>
              <a:gd name="connsiteY21" fmla="*/ 15415 h 31444"/>
              <a:gd name="connsiteX22" fmla="*/ 7681 w 28911"/>
              <a:gd name="connsiteY22" fmla="*/ 14238 h 31444"/>
              <a:gd name="connsiteX23" fmla="*/ 4918 w 28911"/>
              <a:gd name="connsiteY23" fmla="*/ 10916 h 31444"/>
              <a:gd name="connsiteX24" fmla="*/ 2585 w 28911"/>
              <a:gd name="connsiteY24" fmla="*/ 7521 h 31444"/>
              <a:gd name="connsiteX25" fmla="*/ 8794 w 28911"/>
              <a:gd name="connsiteY25" fmla="*/ 9732 h 31444"/>
              <a:gd name="connsiteX26" fmla="*/ 8871 w 28911"/>
              <a:gd name="connsiteY26" fmla="*/ 4332 h 31444"/>
              <a:gd name="connsiteX27" fmla="*/ 12296 w 28911"/>
              <a:gd name="connsiteY27" fmla="*/ 9028 h 31444"/>
              <a:gd name="connsiteX28" fmla="*/ 13675 w 28911"/>
              <a:gd name="connsiteY28" fmla="*/ 915 h 31444"/>
              <a:gd name="connsiteX29" fmla="*/ 15409 w 28911"/>
              <a:gd name="connsiteY29" fmla="*/ 6040 h 31444"/>
              <a:gd name="connsiteX0" fmla="*/ 14097 w 27599"/>
              <a:gd name="connsiteY0" fmla="*/ 6040 h 31444"/>
              <a:gd name="connsiteX1" fmla="*/ 18937 w 27599"/>
              <a:gd name="connsiteY1" fmla="*/ 0 h 31444"/>
              <a:gd name="connsiteX2" fmla="*/ 16959 w 27599"/>
              <a:gd name="connsiteY2" fmla="*/ 8423 h 31444"/>
              <a:gd name="connsiteX3" fmla="*/ 23869 w 27599"/>
              <a:gd name="connsiteY3" fmla="*/ 2191 h 31444"/>
              <a:gd name="connsiteX4" fmla="*/ 20490 w 27599"/>
              <a:gd name="connsiteY4" fmla="*/ 8886 h 31444"/>
              <a:gd name="connsiteX5" fmla="*/ 27599 w 27599"/>
              <a:gd name="connsiteY5" fmla="*/ 9252 h 31444"/>
              <a:gd name="connsiteX6" fmla="*/ 20126 w 27599"/>
              <a:gd name="connsiteY6" fmla="*/ 12060 h 31444"/>
              <a:gd name="connsiteX7" fmla="*/ 21663 w 27599"/>
              <a:gd name="connsiteY7" fmla="*/ 13804 h 31444"/>
              <a:gd name="connsiteX8" fmla="*/ 18814 w 27599"/>
              <a:gd name="connsiteY8" fmla="*/ 14956 h 31444"/>
              <a:gd name="connsiteX9" fmla="*/ 26221 w 27599"/>
              <a:gd name="connsiteY9" fmla="*/ 19470 h 31444"/>
              <a:gd name="connsiteX10" fmla="*/ 17812 w 27599"/>
              <a:gd name="connsiteY10" fmla="*/ 17324 h 31444"/>
              <a:gd name="connsiteX11" fmla="*/ 20877 w 27599"/>
              <a:gd name="connsiteY11" fmla="*/ 24513 h 31444"/>
              <a:gd name="connsiteX12" fmla="*/ 15090 w 27599"/>
              <a:gd name="connsiteY12" fmla="*/ 19642 h 31444"/>
              <a:gd name="connsiteX13" fmla="*/ 15760 w 27599"/>
              <a:gd name="connsiteY13" fmla="*/ 26091 h 31444"/>
              <a:gd name="connsiteX14" fmla="*/ 12793 w 27599"/>
              <a:gd name="connsiteY14" fmla="*/ 21737 h 31444"/>
              <a:gd name="connsiteX15" fmla="*/ 11377 w 27599"/>
              <a:gd name="connsiteY15" fmla="*/ 30051 h 31444"/>
              <a:gd name="connsiteX16" fmla="*/ 9853 w 27599"/>
              <a:gd name="connsiteY16" fmla="*/ 22666 h 31444"/>
              <a:gd name="connsiteX17" fmla="*/ 5109 w 27599"/>
              <a:gd name="connsiteY17" fmla="*/ 31444 h 31444"/>
              <a:gd name="connsiteX18" fmla="*/ 7239 w 27599"/>
              <a:gd name="connsiteY18" fmla="*/ 20886 h 31444"/>
              <a:gd name="connsiteX19" fmla="*/ 2387 w 27599"/>
              <a:gd name="connsiteY19" fmla="*/ 22778 h 31444"/>
              <a:gd name="connsiteX20" fmla="*/ 4674 w 27599"/>
              <a:gd name="connsiteY20" fmla="*/ 18306 h 31444"/>
              <a:gd name="connsiteX21" fmla="*/ 0 w 27599"/>
              <a:gd name="connsiteY21" fmla="*/ 15415 h 31444"/>
              <a:gd name="connsiteX22" fmla="*/ 6369 w 27599"/>
              <a:gd name="connsiteY22" fmla="*/ 14238 h 31444"/>
              <a:gd name="connsiteX23" fmla="*/ 3606 w 27599"/>
              <a:gd name="connsiteY23" fmla="*/ 10916 h 31444"/>
              <a:gd name="connsiteX24" fmla="*/ 1273 w 27599"/>
              <a:gd name="connsiteY24" fmla="*/ 7521 h 31444"/>
              <a:gd name="connsiteX25" fmla="*/ 7482 w 27599"/>
              <a:gd name="connsiteY25" fmla="*/ 9732 h 31444"/>
              <a:gd name="connsiteX26" fmla="*/ 7559 w 27599"/>
              <a:gd name="connsiteY26" fmla="*/ 4332 h 31444"/>
              <a:gd name="connsiteX27" fmla="*/ 10984 w 27599"/>
              <a:gd name="connsiteY27" fmla="*/ 9028 h 31444"/>
              <a:gd name="connsiteX28" fmla="*/ 12363 w 27599"/>
              <a:gd name="connsiteY28" fmla="*/ 915 h 31444"/>
              <a:gd name="connsiteX29" fmla="*/ 14097 w 27599"/>
              <a:gd name="connsiteY29" fmla="*/ 6040 h 31444"/>
              <a:gd name="connsiteX0" fmla="*/ 14097 w 27599"/>
              <a:gd name="connsiteY0" fmla="*/ 6040 h 31444"/>
              <a:gd name="connsiteX1" fmla="*/ 18937 w 27599"/>
              <a:gd name="connsiteY1" fmla="*/ 0 h 31444"/>
              <a:gd name="connsiteX2" fmla="*/ 16959 w 27599"/>
              <a:gd name="connsiteY2" fmla="*/ 8423 h 31444"/>
              <a:gd name="connsiteX3" fmla="*/ 23869 w 27599"/>
              <a:gd name="connsiteY3" fmla="*/ 2191 h 31444"/>
              <a:gd name="connsiteX4" fmla="*/ 20490 w 27599"/>
              <a:gd name="connsiteY4" fmla="*/ 8886 h 31444"/>
              <a:gd name="connsiteX5" fmla="*/ 27599 w 27599"/>
              <a:gd name="connsiteY5" fmla="*/ 9252 h 31444"/>
              <a:gd name="connsiteX6" fmla="*/ 20126 w 27599"/>
              <a:gd name="connsiteY6" fmla="*/ 12060 h 31444"/>
              <a:gd name="connsiteX7" fmla="*/ 21663 w 27599"/>
              <a:gd name="connsiteY7" fmla="*/ 13804 h 31444"/>
              <a:gd name="connsiteX8" fmla="*/ 18814 w 27599"/>
              <a:gd name="connsiteY8" fmla="*/ 14956 h 31444"/>
              <a:gd name="connsiteX9" fmla="*/ 26221 w 27599"/>
              <a:gd name="connsiteY9" fmla="*/ 19470 h 31444"/>
              <a:gd name="connsiteX10" fmla="*/ 17812 w 27599"/>
              <a:gd name="connsiteY10" fmla="*/ 17324 h 31444"/>
              <a:gd name="connsiteX11" fmla="*/ 18879 w 27599"/>
              <a:gd name="connsiteY11" fmla="*/ 22025 h 31444"/>
              <a:gd name="connsiteX12" fmla="*/ 15090 w 27599"/>
              <a:gd name="connsiteY12" fmla="*/ 19642 h 31444"/>
              <a:gd name="connsiteX13" fmla="*/ 15760 w 27599"/>
              <a:gd name="connsiteY13" fmla="*/ 26091 h 31444"/>
              <a:gd name="connsiteX14" fmla="*/ 12793 w 27599"/>
              <a:gd name="connsiteY14" fmla="*/ 21737 h 31444"/>
              <a:gd name="connsiteX15" fmla="*/ 11377 w 27599"/>
              <a:gd name="connsiteY15" fmla="*/ 30051 h 31444"/>
              <a:gd name="connsiteX16" fmla="*/ 9853 w 27599"/>
              <a:gd name="connsiteY16" fmla="*/ 22666 h 31444"/>
              <a:gd name="connsiteX17" fmla="*/ 5109 w 27599"/>
              <a:gd name="connsiteY17" fmla="*/ 31444 h 31444"/>
              <a:gd name="connsiteX18" fmla="*/ 7239 w 27599"/>
              <a:gd name="connsiteY18" fmla="*/ 20886 h 31444"/>
              <a:gd name="connsiteX19" fmla="*/ 2387 w 27599"/>
              <a:gd name="connsiteY19" fmla="*/ 22778 h 31444"/>
              <a:gd name="connsiteX20" fmla="*/ 4674 w 27599"/>
              <a:gd name="connsiteY20" fmla="*/ 18306 h 31444"/>
              <a:gd name="connsiteX21" fmla="*/ 0 w 27599"/>
              <a:gd name="connsiteY21" fmla="*/ 15415 h 31444"/>
              <a:gd name="connsiteX22" fmla="*/ 6369 w 27599"/>
              <a:gd name="connsiteY22" fmla="*/ 14238 h 31444"/>
              <a:gd name="connsiteX23" fmla="*/ 3606 w 27599"/>
              <a:gd name="connsiteY23" fmla="*/ 10916 h 31444"/>
              <a:gd name="connsiteX24" fmla="*/ 1273 w 27599"/>
              <a:gd name="connsiteY24" fmla="*/ 7521 h 31444"/>
              <a:gd name="connsiteX25" fmla="*/ 7482 w 27599"/>
              <a:gd name="connsiteY25" fmla="*/ 9732 h 31444"/>
              <a:gd name="connsiteX26" fmla="*/ 7559 w 27599"/>
              <a:gd name="connsiteY26" fmla="*/ 4332 h 31444"/>
              <a:gd name="connsiteX27" fmla="*/ 10984 w 27599"/>
              <a:gd name="connsiteY27" fmla="*/ 9028 h 31444"/>
              <a:gd name="connsiteX28" fmla="*/ 12363 w 27599"/>
              <a:gd name="connsiteY28" fmla="*/ 915 h 31444"/>
              <a:gd name="connsiteX29" fmla="*/ 14097 w 27599"/>
              <a:gd name="connsiteY29" fmla="*/ 6040 h 31444"/>
              <a:gd name="connsiteX0" fmla="*/ 14097 w 27599"/>
              <a:gd name="connsiteY0" fmla="*/ 6040 h 31444"/>
              <a:gd name="connsiteX1" fmla="*/ 18937 w 27599"/>
              <a:gd name="connsiteY1" fmla="*/ 0 h 31444"/>
              <a:gd name="connsiteX2" fmla="*/ 16959 w 27599"/>
              <a:gd name="connsiteY2" fmla="*/ 8423 h 31444"/>
              <a:gd name="connsiteX3" fmla="*/ 23083 w 27599"/>
              <a:gd name="connsiteY3" fmla="*/ 5120 h 31444"/>
              <a:gd name="connsiteX4" fmla="*/ 20490 w 27599"/>
              <a:gd name="connsiteY4" fmla="*/ 8886 h 31444"/>
              <a:gd name="connsiteX5" fmla="*/ 27599 w 27599"/>
              <a:gd name="connsiteY5" fmla="*/ 9252 h 31444"/>
              <a:gd name="connsiteX6" fmla="*/ 20126 w 27599"/>
              <a:gd name="connsiteY6" fmla="*/ 12060 h 31444"/>
              <a:gd name="connsiteX7" fmla="*/ 21663 w 27599"/>
              <a:gd name="connsiteY7" fmla="*/ 13804 h 31444"/>
              <a:gd name="connsiteX8" fmla="*/ 18814 w 27599"/>
              <a:gd name="connsiteY8" fmla="*/ 14956 h 31444"/>
              <a:gd name="connsiteX9" fmla="*/ 26221 w 27599"/>
              <a:gd name="connsiteY9" fmla="*/ 19470 h 31444"/>
              <a:gd name="connsiteX10" fmla="*/ 17812 w 27599"/>
              <a:gd name="connsiteY10" fmla="*/ 17324 h 31444"/>
              <a:gd name="connsiteX11" fmla="*/ 18879 w 27599"/>
              <a:gd name="connsiteY11" fmla="*/ 22025 h 31444"/>
              <a:gd name="connsiteX12" fmla="*/ 15090 w 27599"/>
              <a:gd name="connsiteY12" fmla="*/ 19642 h 31444"/>
              <a:gd name="connsiteX13" fmla="*/ 15760 w 27599"/>
              <a:gd name="connsiteY13" fmla="*/ 26091 h 31444"/>
              <a:gd name="connsiteX14" fmla="*/ 12793 w 27599"/>
              <a:gd name="connsiteY14" fmla="*/ 21737 h 31444"/>
              <a:gd name="connsiteX15" fmla="*/ 11377 w 27599"/>
              <a:gd name="connsiteY15" fmla="*/ 30051 h 31444"/>
              <a:gd name="connsiteX16" fmla="*/ 9853 w 27599"/>
              <a:gd name="connsiteY16" fmla="*/ 22666 h 31444"/>
              <a:gd name="connsiteX17" fmla="*/ 5109 w 27599"/>
              <a:gd name="connsiteY17" fmla="*/ 31444 h 31444"/>
              <a:gd name="connsiteX18" fmla="*/ 7239 w 27599"/>
              <a:gd name="connsiteY18" fmla="*/ 20886 h 31444"/>
              <a:gd name="connsiteX19" fmla="*/ 2387 w 27599"/>
              <a:gd name="connsiteY19" fmla="*/ 22778 h 31444"/>
              <a:gd name="connsiteX20" fmla="*/ 4674 w 27599"/>
              <a:gd name="connsiteY20" fmla="*/ 18306 h 31444"/>
              <a:gd name="connsiteX21" fmla="*/ 0 w 27599"/>
              <a:gd name="connsiteY21" fmla="*/ 15415 h 31444"/>
              <a:gd name="connsiteX22" fmla="*/ 6369 w 27599"/>
              <a:gd name="connsiteY22" fmla="*/ 14238 h 31444"/>
              <a:gd name="connsiteX23" fmla="*/ 3606 w 27599"/>
              <a:gd name="connsiteY23" fmla="*/ 10916 h 31444"/>
              <a:gd name="connsiteX24" fmla="*/ 1273 w 27599"/>
              <a:gd name="connsiteY24" fmla="*/ 7521 h 31444"/>
              <a:gd name="connsiteX25" fmla="*/ 7482 w 27599"/>
              <a:gd name="connsiteY25" fmla="*/ 9732 h 31444"/>
              <a:gd name="connsiteX26" fmla="*/ 7559 w 27599"/>
              <a:gd name="connsiteY26" fmla="*/ 4332 h 31444"/>
              <a:gd name="connsiteX27" fmla="*/ 10984 w 27599"/>
              <a:gd name="connsiteY27" fmla="*/ 9028 h 31444"/>
              <a:gd name="connsiteX28" fmla="*/ 12363 w 27599"/>
              <a:gd name="connsiteY28" fmla="*/ 915 h 31444"/>
              <a:gd name="connsiteX29" fmla="*/ 14097 w 27599"/>
              <a:gd name="connsiteY29" fmla="*/ 6040 h 3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599" h="31444">
                <a:moveTo>
                  <a:pt x="14097" y="6040"/>
                </a:moveTo>
                <a:lnTo>
                  <a:pt x="18937" y="0"/>
                </a:lnTo>
                <a:cubicBezTo>
                  <a:pt x="18849" y="1926"/>
                  <a:pt x="17047" y="6497"/>
                  <a:pt x="16959" y="8423"/>
                </a:cubicBezTo>
                <a:lnTo>
                  <a:pt x="23083" y="5120"/>
                </a:lnTo>
                <a:lnTo>
                  <a:pt x="20490" y="8886"/>
                </a:lnTo>
                <a:lnTo>
                  <a:pt x="27599" y="9252"/>
                </a:lnTo>
                <a:lnTo>
                  <a:pt x="20126" y="12060"/>
                </a:lnTo>
                <a:lnTo>
                  <a:pt x="21663" y="13804"/>
                </a:lnTo>
                <a:lnTo>
                  <a:pt x="18814" y="14956"/>
                </a:lnTo>
                <a:lnTo>
                  <a:pt x="26221" y="19470"/>
                </a:lnTo>
                <a:lnTo>
                  <a:pt x="17812" y="17324"/>
                </a:lnTo>
                <a:cubicBezTo>
                  <a:pt x="17913" y="18331"/>
                  <a:pt x="18778" y="21018"/>
                  <a:pt x="18879" y="22025"/>
                </a:cubicBezTo>
                <a:lnTo>
                  <a:pt x="15090" y="19642"/>
                </a:lnTo>
                <a:cubicBezTo>
                  <a:pt x="15343" y="21691"/>
                  <a:pt x="15507" y="24042"/>
                  <a:pt x="15760" y="26091"/>
                </a:cubicBezTo>
                <a:lnTo>
                  <a:pt x="12793" y="21737"/>
                </a:lnTo>
                <a:cubicBezTo>
                  <a:pt x="12483" y="25082"/>
                  <a:pt x="11687" y="26706"/>
                  <a:pt x="11377" y="30051"/>
                </a:cubicBezTo>
                <a:lnTo>
                  <a:pt x="9853" y="22666"/>
                </a:lnTo>
                <a:lnTo>
                  <a:pt x="5109" y="31444"/>
                </a:lnTo>
                <a:cubicBezTo>
                  <a:pt x="5072" y="30324"/>
                  <a:pt x="7276" y="22006"/>
                  <a:pt x="7239" y="20886"/>
                </a:cubicBezTo>
                <a:lnTo>
                  <a:pt x="2387" y="22778"/>
                </a:lnTo>
                <a:lnTo>
                  <a:pt x="4674" y="18306"/>
                </a:lnTo>
                <a:lnTo>
                  <a:pt x="0" y="15415"/>
                </a:lnTo>
                <a:lnTo>
                  <a:pt x="6369" y="14238"/>
                </a:lnTo>
                <a:lnTo>
                  <a:pt x="3606" y="10916"/>
                </a:lnTo>
                <a:cubicBezTo>
                  <a:pt x="3665" y="10945"/>
                  <a:pt x="1214" y="7492"/>
                  <a:pt x="1273" y="7521"/>
                </a:cubicBezTo>
                <a:lnTo>
                  <a:pt x="7482" y="9732"/>
                </a:lnTo>
                <a:cubicBezTo>
                  <a:pt x="7400" y="7688"/>
                  <a:pt x="7641" y="6376"/>
                  <a:pt x="7559" y="4332"/>
                </a:cubicBezTo>
                <a:lnTo>
                  <a:pt x="10984" y="9028"/>
                </a:lnTo>
                <a:lnTo>
                  <a:pt x="12363" y="915"/>
                </a:lnTo>
                <a:lnTo>
                  <a:pt x="14097" y="6040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03811" y="27822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700000"/>
                </a:solidFill>
              </a:rPr>
              <a:t>Не путайте приставки  </a:t>
            </a:r>
          </a:p>
          <a:p>
            <a:pPr algn="ctr"/>
            <a:r>
              <a:rPr lang="ru-RU" sz="2800" b="1" i="1" dirty="0">
                <a:solidFill>
                  <a:srgbClr val="700000"/>
                </a:solidFill>
              </a:rPr>
              <a:t>с предлогами!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9222" y="1124744"/>
            <a:ext cx="1406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про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2107" y="109080"/>
            <a:ext cx="564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в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04743" y="20180"/>
            <a:ext cx="970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во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31927" y="-17009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за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8928" y="642197"/>
            <a:ext cx="1005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на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96772" y="2348880"/>
            <a:ext cx="502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с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0768" y="3979604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по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28208" y="5380027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о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81168" y="5340687"/>
            <a:ext cx="1417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над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31270" y="5565080"/>
            <a:ext cx="546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у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4863" y="5226000"/>
            <a:ext cx="1208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от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466" y="3036438"/>
            <a:ext cx="998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об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9903" y="5784631"/>
            <a:ext cx="1412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0000"/>
                </a:solidFill>
              </a:rPr>
              <a:t>под</a:t>
            </a:r>
            <a:endParaRPr lang="ru-RU" sz="6000" b="1" i="1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77723" y="4582752"/>
            <a:ext cx="4316836" cy="100648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7277" y="2672916"/>
            <a:ext cx="2257728" cy="115200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26792" y="188640"/>
            <a:ext cx="3127036" cy="85129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Приставка</a:t>
            </a:r>
            <a:endParaRPr lang="ru-RU" sz="4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381" y="1592796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часть слова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40" y="266003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пишется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1617" y="3000782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СЛИТНО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0909" y="4602334"/>
            <a:ext cx="4257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служит для образования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8479" y="5004465"/>
            <a:ext cx="2582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НОВЫХ СЛОВ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3986690"/>
            <a:ext cx="365392" cy="524054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63222" y="3324818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 словом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453445" y="1160748"/>
            <a:ext cx="365392" cy="524054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53445" y="2060848"/>
            <a:ext cx="365392" cy="524054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1407" y="5827834"/>
            <a:ext cx="579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0070C0"/>
                </a:solidFill>
              </a:rPr>
              <a:t>Сшил, </a:t>
            </a:r>
            <a:r>
              <a:rPr lang="ru-RU" sz="3600" i="1" dirty="0" smtClean="0">
                <a:solidFill>
                  <a:srgbClr val="0070C0"/>
                </a:solidFill>
              </a:rPr>
              <a:t> подчеркнул,  влетел.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22"/>
          <p:cNvSpPr/>
          <p:nvPr/>
        </p:nvSpPr>
        <p:spPr>
          <a:xfrm rot="16200000" flipV="1">
            <a:off x="1924189" y="5752774"/>
            <a:ext cx="219057" cy="324037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Прямоугольник 22"/>
          <p:cNvSpPr/>
          <p:nvPr/>
        </p:nvSpPr>
        <p:spPr>
          <a:xfrm rot="16200000" flipV="1">
            <a:off x="3555948" y="5617304"/>
            <a:ext cx="236396" cy="643580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2"/>
          <p:cNvSpPr/>
          <p:nvPr/>
        </p:nvSpPr>
        <p:spPr>
          <a:xfrm rot="16200000" flipV="1">
            <a:off x="5833061" y="5809217"/>
            <a:ext cx="219056" cy="355167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4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  <p:bldP spid="11" grpId="0"/>
      <p:bldP spid="14" grpId="0" animBg="1"/>
      <p:bldP spid="15" grpId="0"/>
      <p:bldP spid="16" grpId="0" animBg="1"/>
      <p:bldP spid="17" grpId="0" animBg="1"/>
      <p:bldP spid="19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0246" y="4265173"/>
            <a:ext cx="7706190" cy="65765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1652" y="2672916"/>
            <a:ext cx="2614014" cy="91264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41466" y="188640"/>
            <a:ext cx="2497691" cy="85129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</a:t>
            </a:r>
            <a:endParaRPr lang="ru-RU" sz="4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381" y="1592796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часть речи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40" y="266003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пишется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0474" y="3000782"/>
            <a:ext cx="231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РАЗДЕЛЬНО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1620" y="4332390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служит для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8287" y="4299585"/>
            <a:ext cx="240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СВЯЗИ СЛОВ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417161" y="3681028"/>
            <a:ext cx="365392" cy="52405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53445" y="1160748"/>
            <a:ext cx="365392" cy="52405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53445" y="2060848"/>
            <a:ext cx="365392" cy="524054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40" y="521477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</a:rPr>
              <a:t>Ходил </a:t>
            </a:r>
            <a:r>
              <a:rPr lang="ru-RU" sz="3600" i="1" dirty="0">
                <a:solidFill>
                  <a:srgbClr val="002060"/>
                </a:solidFill>
              </a:rPr>
              <a:t>в</a:t>
            </a:r>
            <a:r>
              <a:rPr lang="ru-RU" sz="3600" i="1" dirty="0">
                <a:solidFill>
                  <a:srgbClr val="0070C0"/>
                </a:solidFill>
              </a:rPr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театр, летел </a:t>
            </a:r>
            <a:r>
              <a:rPr lang="ru-RU" sz="3600" i="1" dirty="0">
                <a:solidFill>
                  <a:srgbClr val="002060"/>
                </a:solidFill>
              </a:rPr>
              <a:t>над</a:t>
            </a:r>
            <a:r>
              <a:rPr lang="ru-RU" sz="3600" i="1" dirty="0">
                <a:solidFill>
                  <a:srgbClr val="0070C0"/>
                </a:solidFill>
              </a:rPr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облаками, </a:t>
            </a:r>
          </a:p>
          <a:p>
            <a:pPr algn="ctr"/>
            <a:r>
              <a:rPr lang="ru-RU" sz="3600" i="1" dirty="0" smtClean="0">
                <a:solidFill>
                  <a:srgbClr val="0070C0"/>
                </a:solidFill>
              </a:rPr>
              <a:t>ваза </a:t>
            </a:r>
            <a:r>
              <a:rPr lang="ru-RU" sz="3600" i="1" dirty="0">
                <a:solidFill>
                  <a:srgbClr val="002060"/>
                </a:solidFill>
              </a:rPr>
              <a:t>из</a:t>
            </a:r>
            <a:r>
              <a:rPr lang="ru-RU" sz="3600" i="1" dirty="0">
                <a:solidFill>
                  <a:srgbClr val="0070C0"/>
                </a:solidFill>
              </a:rPr>
              <a:t> стекла.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42217" y="4332389"/>
            <a:ext cx="2612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предложении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  <p:bldP spid="11" grpId="0"/>
      <p:bldP spid="14" grpId="0" animBg="1"/>
      <p:bldP spid="16" grpId="0" animBg="1"/>
      <p:bldP spid="17" grpId="0" animBg="1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63020" y="260648"/>
            <a:ext cx="7498080" cy="3600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i="1" dirty="0">
              <a:solidFill>
                <a:srgbClr val="7A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4608" y="797480"/>
            <a:ext cx="63118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i="1" dirty="0"/>
              <a:t>Чтобы речь была красивой, точной, грамотной и понятной, правильно  употребляйте </a:t>
            </a:r>
            <a:r>
              <a:rPr lang="ru-RU" sz="3200" b="1" i="1" dirty="0">
                <a:solidFill>
                  <a:srgbClr val="C00000"/>
                </a:solidFill>
              </a:rPr>
              <a:t>приставки</a:t>
            </a:r>
            <a:r>
              <a:rPr lang="ru-RU" sz="3200" b="1" i="1" dirty="0"/>
              <a:t> со словами </a:t>
            </a:r>
          </a:p>
          <a:p>
            <a:pPr algn="ctr">
              <a:lnSpc>
                <a:spcPct val="120000"/>
              </a:lnSpc>
            </a:pPr>
            <a:r>
              <a:rPr lang="ru-RU" sz="3200" b="1" i="1" dirty="0"/>
              <a:t>и </a:t>
            </a:r>
            <a:r>
              <a:rPr lang="ru-RU" sz="3200" b="1" i="1" dirty="0">
                <a:solidFill>
                  <a:srgbClr val="C00000"/>
                </a:solidFill>
              </a:rPr>
              <a:t>предлоги</a:t>
            </a:r>
            <a:r>
              <a:rPr lang="ru-RU" sz="3200" b="1" i="1" dirty="0"/>
              <a:t> в своей речи.</a:t>
            </a:r>
          </a:p>
          <a:p>
            <a:pPr>
              <a:lnSpc>
                <a:spcPct val="120000"/>
              </a:lnSpc>
            </a:pPr>
            <a:endParaRPr lang="ru-RU" sz="32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88" y="3720869"/>
            <a:ext cx="2774018" cy="30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7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274638"/>
            <a:ext cx="6952816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Чистописание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719572" y="1448780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719572" y="1702222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703592" y="2191507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703592" y="2463937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719572" y="3248980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ямоугольник 15"/>
          <p:cNvSpPr/>
          <p:nvPr/>
        </p:nvSpPr>
        <p:spPr>
          <a:xfrm>
            <a:off x="899592" y="908720"/>
            <a:ext cx="7399718" cy="1003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i="1" dirty="0" err="1"/>
              <a:t>уу</a:t>
            </a:r>
            <a:r>
              <a:rPr lang="ru-RU" sz="4400" b="1" i="1" dirty="0"/>
              <a:t>   уд   </a:t>
            </a:r>
            <a:r>
              <a:rPr lang="ru-RU" sz="4400" b="1" i="1" dirty="0" err="1"/>
              <a:t>ду</a:t>
            </a:r>
            <a:r>
              <a:rPr lang="ru-RU" sz="4400" b="1" i="1" dirty="0"/>
              <a:t>   </a:t>
            </a:r>
            <a:r>
              <a:rPr lang="ru-RU" sz="4400" b="1" i="1" dirty="0" err="1"/>
              <a:t>уе</a:t>
            </a:r>
            <a:r>
              <a:rPr lang="ru-RU" sz="4400" b="1" i="1" dirty="0"/>
              <a:t>   ус   </a:t>
            </a:r>
            <a:r>
              <a:rPr lang="ru-RU" sz="4400" b="1" i="1" dirty="0" err="1"/>
              <a:t>уп</a:t>
            </a:r>
            <a:r>
              <a:rPr lang="ru-RU" sz="4400" b="1" i="1" dirty="0"/>
              <a:t>   </a:t>
            </a:r>
            <a:r>
              <a:rPr lang="ru-RU" sz="4400" b="1" i="1" dirty="0" err="1"/>
              <a:t>ул</a:t>
            </a:r>
            <a:r>
              <a:rPr lang="ru-RU" sz="4400" b="1" i="1" dirty="0"/>
              <a:t>   </a:t>
            </a:r>
            <a:r>
              <a:rPr lang="ru-RU" sz="4400" b="1" i="1" dirty="0" err="1"/>
              <a:t>уб</a:t>
            </a:r>
            <a:r>
              <a:rPr lang="ru-RU" sz="4400" b="1" i="1" dirty="0"/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719572" y="2960948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Прямоугольник 16"/>
          <p:cNvSpPr/>
          <p:nvPr/>
        </p:nvSpPr>
        <p:spPr>
          <a:xfrm>
            <a:off x="1655676" y="1664803"/>
            <a:ext cx="6917136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i="1" dirty="0"/>
              <a:t>уехал    улетел   убежал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0122" y="2672916"/>
            <a:ext cx="78626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Летом </a:t>
            </a:r>
            <a:r>
              <a:rPr lang="ru-RU" sz="4400" b="1" i="1" dirty="0" smtClean="0"/>
              <a:t>я отдыхал у </a:t>
            </a:r>
            <a:r>
              <a:rPr lang="ru-RU" sz="4400" b="1" i="1" dirty="0"/>
              <a:t>бабушки.</a:t>
            </a:r>
          </a:p>
        </p:txBody>
      </p:sp>
      <p:sp>
        <p:nvSpPr>
          <p:cNvPr id="30" name="Дуга 29"/>
          <p:cNvSpPr/>
          <p:nvPr/>
        </p:nvSpPr>
        <p:spPr>
          <a:xfrm>
            <a:off x="2051720" y="1936608"/>
            <a:ext cx="504056" cy="520284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2"/>
          <p:cNvSpPr/>
          <p:nvPr/>
        </p:nvSpPr>
        <p:spPr>
          <a:xfrm rot="16200000" flipV="1">
            <a:off x="1714890" y="1893620"/>
            <a:ext cx="213371" cy="331802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4821" y="2037159"/>
            <a:ext cx="108012" cy="129159"/>
          </a:xfrm>
          <a:custGeom>
            <a:avLst/>
            <a:gdLst>
              <a:gd name="connsiteX0" fmla="*/ 0 w 144016"/>
              <a:gd name="connsiteY0" fmla="*/ 0 h 216025"/>
              <a:gd name="connsiteX1" fmla="*/ 144016 w 144016"/>
              <a:gd name="connsiteY1" fmla="*/ 0 h 216025"/>
              <a:gd name="connsiteX2" fmla="*/ 144016 w 144016"/>
              <a:gd name="connsiteY2" fmla="*/ 216025 h 216025"/>
              <a:gd name="connsiteX3" fmla="*/ 0 w 144016"/>
              <a:gd name="connsiteY3" fmla="*/ 216025 h 216025"/>
              <a:gd name="connsiteX4" fmla="*/ 0 w 144016"/>
              <a:gd name="connsiteY4" fmla="*/ 0 h 216025"/>
              <a:gd name="connsiteX0" fmla="*/ 0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0 w 144016"/>
              <a:gd name="connsiteY4" fmla="*/ 0 h 216025"/>
              <a:gd name="connsiteX0" fmla="*/ 28575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28575 w 144016"/>
              <a:gd name="connsiteY4" fmla="*/ 0 h 216025"/>
              <a:gd name="connsiteX0" fmla="*/ 50800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50800 w 144016"/>
              <a:gd name="connsiteY4" fmla="*/ 0 h 21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6" h="216025">
                <a:moveTo>
                  <a:pt x="50800" y="0"/>
                </a:moveTo>
                <a:lnTo>
                  <a:pt x="144016" y="0"/>
                </a:lnTo>
                <a:lnTo>
                  <a:pt x="53529" y="130300"/>
                </a:lnTo>
                <a:lnTo>
                  <a:pt x="0" y="216025"/>
                </a:lnTo>
                <a:lnTo>
                  <a:pt x="50800" y="0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3"/>
          <p:cNvSpPr/>
          <p:nvPr/>
        </p:nvSpPr>
        <p:spPr>
          <a:xfrm>
            <a:off x="5112060" y="2042107"/>
            <a:ext cx="108012" cy="129159"/>
          </a:xfrm>
          <a:custGeom>
            <a:avLst/>
            <a:gdLst>
              <a:gd name="connsiteX0" fmla="*/ 0 w 144016"/>
              <a:gd name="connsiteY0" fmla="*/ 0 h 216025"/>
              <a:gd name="connsiteX1" fmla="*/ 144016 w 144016"/>
              <a:gd name="connsiteY1" fmla="*/ 0 h 216025"/>
              <a:gd name="connsiteX2" fmla="*/ 144016 w 144016"/>
              <a:gd name="connsiteY2" fmla="*/ 216025 h 216025"/>
              <a:gd name="connsiteX3" fmla="*/ 0 w 144016"/>
              <a:gd name="connsiteY3" fmla="*/ 216025 h 216025"/>
              <a:gd name="connsiteX4" fmla="*/ 0 w 144016"/>
              <a:gd name="connsiteY4" fmla="*/ 0 h 216025"/>
              <a:gd name="connsiteX0" fmla="*/ 0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0 w 144016"/>
              <a:gd name="connsiteY4" fmla="*/ 0 h 216025"/>
              <a:gd name="connsiteX0" fmla="*/ 28575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28575 w 144016"/>
              <a:gd name="connsiteY4" fmla="*/ 0 h 216025"/>
              <a:gd name="connsiteX0" fmla="*/ 50800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50800 w 144016"/>
              <a:gd name="connsiteY4" fmla="*/ 0 h 21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6" h="216025">
                <a:moveTo>
                  <a:pt x="50800" y="0"/>
                </a:moveTo>
                <a:lnTo>
                  <a:pt x="144016" y="0"/>
                </a:lnTo>
                <a:lnTo>
                  <a:pt x="53529" y="130300"/>
                </a:lnTo>
                <a:lnTo>
                  <a:pt x="0" y="216025"/>
                </a:lnTo>
                <a:lnTo>
                  <a:pt x="50800" y="0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3"/>
          <p:cNvSpPr/>
          <p:nvPr/>
        </p:nvSpPr>
        <p:spPr>
          <a:xfrm>
            <a:off x="7344308" y="2037047"/>
            <a:ext cx="108012" cy="129159"/>
          </a:xfrm>
          <a:custGeom>
            <a:avLst/>
            <a:gdLst>
              <a:gd name="connsiteX0" fmla="*/ 0 w 144016"/>
              <a:gd name="connsiteY0" fmla="*/ 0 h 216025"/>
              <a:gd name="connsiteX1" fmla="*/ 144016 w 144016"/>
              <a:gd name="connsiteY1" fmla="*/ 0 h 216025"/>
              <a:gd name="connsiteX2" fmla="*/ 144016 w 144016"/>
              <a:gd name="connsiteY2" fmla="*/ 216025 h 216025"/>
              <a:gd name="connsiteX3" fmla="*/ 0 w 144016"/>
              <a:gd name="connsiteY3" fmla="*/ 216025 h 216025"/>
              <a:gd name="connsiteX4" fmla="*/ 0 w 144016"/>
              <a:gd name="connsiteY4" fmla="*/ 0 h 216025"/>
              <a:gd name="connsiteX0" fmla="*/ 0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0 w 144016"/>
              <a:gd name="connsiteY4" fmla="*/ 0 h 216025"/>
              <a:gd name="connsiteX0" fmla="*/ 28575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28575 w 144016"/>
              <a:gd name="connsiteY4" fmla="*/ 0 h 216025"/>
              <a:gd name="connsiteX0" fmla="*/ 50800 w 144016"/>
              <a:gd name="connsiteY0" fmla="*/ 0 h 216025"/>
              <a:gd name="connsiteX1" fmla="*/ 144016 w 144016"/>
              <a:gd name="connsiteY1" fmla="*/ 0 h 216025"/>
              <a:gd name="connsiteX2" fmla="*/ 53529 w 144016"/>
              <a:gd name="connsiteY2" fmla="*/ 130300 h 216025"/>
              <a:gd name="connsiteX3" fmla="*/ 0 w 144016"/>
              <a:gd name="connsiteY3" fmla="*/ 216025 h 216025"/>
              <a:gd name="connsiteX4" fmla="*/ 50800 w 144016"/>
              <a:gd name="connsiteY4" fmla="*/ 0 h 21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6" h="216025">
                <a:moveTo>
                  <a:pt x="50800" y="0"/>
                </a:moveTo>
                <a:lnTo>
                  <a:pt x="144016" y="0"/>
                </a:lnTo>
                <a:lnTo>
                  <a:pt x="53529" y="130300"/>
                </a:lnTo>
                <a:lnTo>
                  <a:pt x="0" y="216025"/>
                </a:lnTo>
                <a:lnTo>
                  <a:pt x="50800" y="0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3984839" y="1946968"/>
            <a:ext cx="947197" cy="59360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2"/>
          <p:cNvSpPr/>
          <p:nvPr/>
        </p:nvSpPr>
        <p:spPr>
          <a:xfrm rot="16200000" flipV="1">
            <a:off x="3660461" y="1903366"/>
            <a:ext cx="213996" cy="312937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22"/>
          <p:cNvSpPr/>
          <p:nvPr/>
        </p:nvSpPr>
        <p:spPr>
          <a:xfrm rot="16200000" flipV="1">
            <a:off x="5834443" y="1914529"/>
            <a:ext cx="219057" cy="295671"/>
          </a:xfrm>
          <a:custGeom>
            <a:avLst/>
            <a:gdLst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0 w 504056"/>
              <a:gd name="connsiteY4" fmla="*/ 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4" fmla="*/ 91440 w 504056"/>
              <a:gd name="connsiteY4" fmla="*/ 91440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3" fmla="*/ 0 w 504056"/>
              <a:gd name="connsiteY3" fmla="*/ 504056 h 504056"/>
              <a:gd name="connsiteX0" fmla="*/ 0 w 504056"/>
              <a:gd name="connsiteY0" fmla="*/ 0 h 504056"/>
              <a:gd name="connsiteX1" fmla="*/ 504056 w 504056"/>
              <a:gd name="connsiteY1" fmla="*/ 0 h 504056"/>
              <a:gd name="connsiteX2" fmla="*/ 504056 w 504056"/>
              <a:gd name="connsiteY2" fmla="*/ 504056 h 504056"/>
              <a:gd name="connsiteX0" fmla="*/ 0 w 238535"/>
              <a:gd name="connsiteY0" fmla="*/ 3 h 504056"/>
              <a:gd name="connsiteX1" fmla="*/ 238535 w 238535"/>
              <a:gd name="connsiteY1" fmla="*/ 0 h 504056"/>
              <a:gd name="connsiteX2" fmla="*/ 238535 w 238535"/>
              <a:gd name="connsiteY2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535" h="504056">
                <a:moveTo>
                  <a:pt x="0" y="3"/>
                </a:moveTo>
                <a:lnTo>
                  <a:pt x="238535" y="0"/>
                </a:lnTo>
                <a:lnTo>
                  <a:pt x="238535" y="504056"/>
                </a:lnTo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6120172" y="1911751"/>
            <a:ext cx="1044116" cy="651510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31"/>
          <a:stretch/>
        </p:blipFill>
        <p:spPr>
          <a:xfrm>
            <a:off x="2615952" y="3624560"/>
            <a:ext cx="3840088" cy="252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6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8" grpId="0"/>
      <p:bldP spid="30" grpId="0" animBg="1"/>
      <p:bldP spid="24" grpId="0" animBg="1"/>
      <p:bldP spid="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606" y="4638946"/>
            <a:ext cx="2965258" cy="220747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04664"/>
            <a:ext cx="5832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Выделите приставки.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Предлоги подчеркните</a:t>
            </a:r>
            <a:r>
              <a:rPr lang="ru-RU" sz="3600" b="1" dirty="0" smtClean="0">
                <a:solidFill>
                  <a:srgbClr val="00B050"/>
                </a:solidFill>
              </a:rPr>
              <a:t>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4421" y="1992286"/>
            <a:ext cx="4950674" cy="23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i="1" dirty="0">
                <a:solidFill>
                  <a:srgbClr val="002060"/>
                </a:solidFill>
              </a:rPr>
              <a:t>Подставил </a:t>
            </a:r>
            <a:r>
              <a:rPr lang="ru-RU" sz="3200" i="1" dirty="0" smtClean="0">
                <a:solidFill>
                  <a:srgbClr val="002060"/>
                </a:solidFill>
              </a:rPr>
              <a:t> под  </a:t>
            </a:r>
            <a:r>
              <a:rPr lang="ru-RU" sz="3200" i="1" dirty="0">
                <a:solidFill>
                  <a:srgbClr val="002060"/>
                </a:solidFill>
              </a:rPr>
              <a:t>чашку.        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Надстроил  над  </a:t>
            </a:r>
            <a:r>
              <a:rPr lang="ru-RU" sz="3200" i="1" dirty="0">
                <a:solidFill>
                  <a:srgbClr val="002060"/>
                </a:solidFill>
              </a:rPr>
              <a:t>домом.       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Отвязал </a:t>
            </a:r>
            <a:r>
              <a:rPr lang="ru-RU" sz="3200" i="1" dirty="0" smtClean="0">
                <a:solidFill>
                  <a:srgbClr val="002060"/>
                </a:solidFill>
              </a:rPr>
              <a:t> от  крыльца</a:t>
            </a:r>
            <a:r>
              <a:rPr lang="ru-RU" sz="3200" i="1" dirty="0">
                <a:solidFill>
                  <a:srgbClr val="002060"/>
                </a:solidFill>
              </a:rPr>
              <a:t>.           </a:t>
            </a: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 Насыпал </a:t>
            </a:r>
            <a:r>
              <a:rPr lang="ru-RU" sz="3200" i="1" dirty="0" smtClean="0">
                <a:solidFill>
                  <a:srgbClr val="002060"/>
                </a:solidFill>
              </a:rPr>
              <a:t> на  </a:t>
            </a:r>
            <a:r>
              <a:rPr lang="ru-RU" sz="3200" i="1" dirty="0">
                <a:solidFill>
                  <a:srgbClr val="002060"/>
                </a:solidFill>
              </a:rPr>
              <a:t>тарелку.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39935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17517</TotalTime>
  <Words>376</Words>
  <Application>Microsoft Office PowerPoint</Application>
  <PresentationFormat>Экран (4:3)</PresentationFormat>
  <Paragraphs>127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hp</cp:lastModifiedBy>
  <cp:revision>1699</cp:revision>
  <dcterms:created xsi:type="dcterms:W3CDTF">2011-12-08T07:08:27Z</dcterms:created>
  <dcterms:modified xsi:type="dcterms:W3CDTF">2016-11-09T20:21:43Z</dcterms:modified>
</cp:coreProperties>
</file>