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7.xml" ContentType="application/vnd.ms-office.drawingml.diagramDrawing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956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image" Target="../media/image9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1.png"/><Relationship Id="rId1" Type="http://schemas.openxmlformats.org/officeDocument/2006/relationships/image" Target="../media/image11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1.png"/><Relationship Id="rId1" Type="http://schemas.openxmlformats.org/officeDocument/2006/relationships/image" Target="../media/image1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BEC6A-076C-484A-AC25-BBEB563BB537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</dgm:pt>
    <dgm:pt modelId="{D7F1541F-8A94-45EC-856F-20D6BD403619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Государство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05FB7B-7D53-4634-A2AA-36DE0F454179}" type="parTrans" cxnId="{34399CE4-077F-4B8B-B6E2-71741DE32889}">
      <dgm:prSet/>
      <dgm:spPr/>
      <dgm:t>
        <a:bodyPr/>
        <a:lstStyle/>
        <a:p>
          <a:endParaRPr lang="ru-RU"/>
        </a:p>
      </dgm:t>
    </dgm:pt>
    <dgm:pt modelId="{05208788-52B2-4371-B97B-1485AD6F3BC5}" type="sibTrans" cxnId="{34399CE4-077F-4B8B-B6E2-71741DE32889}">
      <dgm:prSet/>
      <dgm:spPr/>
      <dgm:t>
        <a:bodyPr/>
        <a:lstStyle/>
        <a:p>
          <a:endParaRPr lang="ru-RU"/>
        </a:p>
      </dgm:t>
    </dgm:pt>
    <dgm:pt modelId="{AA89BAEC-04F4-4644-8AAF-D25082C5F76B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Граждане как индивиды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1B83CD-8B78-44A5-97F9-D854622F4CE9}" type="parTrans" cxnId="{D2992FA7-7CA7-40FF-8556-565ADD0E598D}">
      <dgm:prSet/>
      <dgm:spPr/>
      <dgm:t>
        <a:bodyPr/>
        <a:lstStyle/>
        <a:p>
          <a:endParaRPr lang="ru-RU"/>
        </a:p>
      </dgm:t>
    </dgm:pt>
    <dgm:pt modelId="{567493B6-EF37-4C88-95D1-14845C0F6F8A}" type="sibTrans" cxnId="{D2992FA7-7CA7-40FF-8556-565ADD0E598D}">
      <dgm:prSet/>
      <dgm:spPr/>
      <dgm:t>
        <a:bodyPr/>
        <a:lstStyle/>
        <a:p>
          <a:endParaRPr lang="ru-RU"/>
        </a:p>
      </dgm:t>
    </dgm:pt>
    <dgm:pt modelId="{5F1701BE-9835-4E50-9BB5-57BAB7ACB161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Граждане как совокупность избирателей (электорат)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F6981C-9DEA-4A87-852C-60BCB7B0C2C4}" type="parTrans" cxnId="{BD87E2A2-E7A3-4A11-93B6-B00F569A8B25}">
      <dgm:prSet/>
      <dgm:spPr/>
      <dgm:t>
        <a:bodyPr/>
        <a:lstStyle/>
        <a:p>
          <a:endParaRPr lang="ru-RU"/>
        </a:p>
      </dgm:t>
    </dgm:pt>
    <dgm:pt modelId="{1BF761E7-49BB-4C97-B582-D998CC26B349}" type="sibTrans" cxnId="{BD87E2A2-E7A3-4A11-93B6-B00F569A8B25}">
      <dgm:prSet/>
      <dgm:spPr/>
      <dgm:t>
        <a:bodyPr/>
        <a:lstStyle/>
        <a:p>
          <a:endParaRPr lang="ru-RU"/>
        </a:p>
      </dgm:t>
    </dgm:pt>
    <dgm:pt modelId="{F0A1919A-4A44-426C-878A-F052A5BB67AF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Социальные, этнические, конфессиональные группы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F3634F-80CF-4033-A043-1845753CBEDB}" type="parTrans" cxnId="{7EDEF1F4-5DA5-481B-B5A4-5E7874E51A90}">
      <dgm:prSet/>
      <dgm:spPr/>
      <dgm:t>
        <a:bodyPr/>
        <a:lstStyle/>
        <a:p>
          <a:endParaRPr lang="ru-RU"/>
        </a:p>
      </dgm:t>
    </dgm:pt>
    <dgm:pt modelId="{85A39B9C-16EF-49D2-BC97-3F443419EC18}" type="sibTrans" cxnId="{7EDEF1F4-5DA5-481B-B5A4-5E7874E51A90}">
      <dgm:prSet/>
      <dgm:spPr/>
      <dgm:t>
        <a:bodyPr/>
        <a:lstStyle/>
        <a:p>
          <a:endParaRPr lang="ru-RU"/>
        </a:p>
      </dgm:t>
    </dgm:pt>
    <dgm:pt modelId="{9630A36B-ADD9-420A-AFC7-7E93E5A39DFD}">
      <dgm:prSet/>
      <dgm:spPr/>
      <dgm:t>
        <a:bodyPr/>
        <a:lstStyle/>
        <a:p>
          <a:r>
            <a:rPr lang="ru-RU" b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Политические институты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D47F3A-1D60-4AE4-9C11-555345996645}" type="parTrans" cxnId="{A6153FF7-BECD-4470-A788-AC08C47F2DE7}">
      <dgm:prSet/>
      <dgm:spPr/>
      <dgm:t>
        <a:bodyPr/>
        <a:lstStyle/>
        <a:p>
          <a:endParaRPr lang="ru-RU"/>
        </a:p>
      </dgm:t>
    </dgm:pt>
    <dgm:pt modelId="{B1B0E0C9-D0CD-4550-85DF-2E9163A9D287}" type="sibTrans" cxnId="{A6153FF7-BECD-4470-A788-AC08C47F2DE7}">
      <dgm:prSet/>
      <dgm:spPr/>
      <dgm:t>
        <a:bodyPr/>
        <a:lstStyle/>
        <a:p>
          <a:endParaRPr lang="ru-RU"/>
        </a:p>
      </dgm:t>
    </dgm:pt>
    <dgm:pt modelId="{93D6587F-4771-4BAE-BC97-C3627BF58869}" type="pres">
      <dgm:prSet presAssocID="{E1ABEC6A-076C-484A-AC25-BBEB563BB537}" presName="Name0" presStyleCnt="0">
        <dgm:presLayoutVars>
          <dgm:chMax val="7"/>
          <dgm:chPref val="7"/>
          <dgm:dir/>
        </dgm:presLayoutVars>
      </dgm:prSet>
      <dgm:spPr/>
    </dgm:pt>
    <dgm:pt modelId="{07AE5A41-6572-4A7A-B95F-F994D40CA313}" type="pres">
      <dgm:prSet presAssocID="{E1ABEC6A-076C-484A-AC25-BBEB563BB537}" presName="Name1" presStyleCnt="0"/>
      <dgm:spPr/>
    </dgm:pt>
    <dgm:pt modelId="{939118AF-239E-4C40-AA89-746BF9411F45}" type="pres">
      <dgm:prSet presAssocID="{E1ABEC6A-076C-484A-AC25-BBEB563BB537}" presName="cycle" presStyleCnt="0"/>
      <dgm:spPr/>
    </dgm:pt>
    <dgm:pt modelId="{29FE6336-1076-4206-A369-788D3691E2A5}" type="pres">
      <dgm:prSet presAssocID="{E1ABEC6A-076C-484A-AC25-BBEB563BB537}" presName="srcNode" presStyleLbl="node1" presStyleIdx="0" presStyleCnt="5"/>
      <dgm:spPr/>
    </dgm:pt>
    <dgm:pt modelId="{D212A118-8373-4B2C-A542-CB4412162F75}" type="pres">
      <dgm:prSet presAssocID="{E1ABEC6A-076C-484A-AC25-BBEB563BB537}" presName="conn" presStyleLbl="parChTrans1D2" presStyleIdx="0" presStyleCnt="1"/>
      <dgm:spPr/>
      <dgm:t>
        <a:bodyPr/>
        <a:lstStyle/>
        <a:p>
          <a:endParaRPr lang="ru-RU"/>
        </a:p>
      </dgm:t>
    </dgm:pt>
    <dgm:pt modelId="{D7F4A11E-116F-44A8-B4BF-2742B365ABF5}" type="pres">
      <dgm:prSet presAssocID="{E1ABEC6A-076C-484A-AC25-BBEB563BB537}" presName="extraNode" presStyleLbl="node1" presStyleIdx="0" presStyleCnt="5"/>
      <dgm:spPr/>
    </dgm:pt>
    <dgm:pt modelId="{073BB50B-513C-424B-8199-23F505A5D0F3}" type="pres">
      <dgm:prSet presAssocID="{E1ABEC6A-076C-484A-AC25-BBEB563BB537}" presName="dstNode" presStyleLbl="node1" presStyleIdx="0" presStyleCnt="5"/>
      <dgm:spPr/>
    </dgm:pt>
    <dgm:pt modelId="{69C0A4C6-D612-4332-8A8D-30A13D7F9C02}" type="pres">
      <dgm:prSet presAssocID="{D7F1541F-8A94-45EC-856F-20D6BD40361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0FDC5-2357-48E5-A4A3-518AA6552565}" type="pres">
      <dgm:prSet presAssocID="{D7F1541F-8A94-45EC-856F-20D6BD403619}" presName="accent_1" presStyleCnt="0"/>
      <dgm:spPr/>
    </dgm:pt>
    <dgm:pt modelId="{A09FA261-F0AD-44DA-AD6A-FEA3241CEAB4}" type="pres">
      <dgm:prSet presAssocID="{D7F1541F-8A94-45EC-856F-20D6BD403619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C9B4397-1D70-4FF9-989D-F4B5CFB91A2B}" type="pres">
      <dgm:prSet presAssocID="{F0A1919A-4A44-426C-878A-F052A5BB67A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7C9EC-30C0-4EFC-827C-33D180212515}" type="pres">
      <dgm:prSet presAssocID="{F0A1919A-4A44-426C-878A-F052A5BB67AF}" presName="accent_2" presStyleCnt="0"/>
      <dgm:spPr/>
    </dgm:pt>
    <dgm:pt modelId="{F831761B-E5A3-4CCA-B44B-6A4BF5DA0833}" type="pres">
      <dgm:prSet presAssocID="{F0A1919A-4A44-426C-878A-F052A5BB67AF}" presName="accentRepeatNode" presStyleLbl="solidFgAcc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969D63C-732F-44E1-A904-259999AA8073}" type="pres">
      <dgm:prSet presAssocID="{9630A36B-ADD9-420A-AFC7-7E93E5A39DF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CE4F3-0BFE-465C-A1B5-38543C0F8D98}" type="pres">
      <dgm:prSet presAssocID="{9630A36B-ADD9-420A-AFC7-7E93E5A39DFD}" presName="accent_3" presStyleCnt="0"/>
      <dgm:spPr/>
    </dgm:pt>
    <dgm:pt modelId="{C7A55AFD-3F34-4B83-B4A1-D21206C86624}" type="pres">
      <dgm:prSet presAssocID="{9630A36B-ADD9-420A-AFC7-7E93E5A39DFD}" presName="accentRepeatNode" presStyleLbl="solidFgAcc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F4D2F53-C4D4-46B4-A3B1-03B8B18E3B3A}" type="pres">
      <dgm:prSet presAssocID="{AA89BAEC-04F4-4644-8AAF-D25082C5F76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71556-D9DE-4365-B8FC-CFADB2A93D90}" type="pres">
      <dgm:prSet presAssocID="{AA89BAEC-04F4-4644-8AAF-D25082C5F76B}" presName="accent_4" presStyleCnt="0"/>
      <dgm:spPr/>
    </dgm:pt>
    <dgm:pt modelId="{7B9EF7D2-E04C-486C-9256-CE3131192C1E}" type="pres">
      <dgm:prSet presAssocID="{AA89BAEC-04F4-4644-8AAF-D25082C5F76B}" presName="accentRepeatNode" presStyleLbl="solidFgAcc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E551A3C-C828-41C3-9D7A-E0D328E09E80}" type="pres">
      <dgm:prSet presAssocID="{5F1701BE-9835-4E50-9BB5-57BAB7ACB161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56B74A-A480-475F-9837-0FCF3151B772}" type="pres">
      <dgm:prSet presAssocID="{5F1701BE-9835-4E50-9BB5-57BAB7ACB161}" presName="accent_5" presStyleCnt="0"/>
      <dgm:spPr/>
    </dgm:pt>
    <dgm:pt modelId="{4756A45B-D954-49C8-99B9-ABA8E0371353}" type="pres">
      <dgm:prSet presAssocID="{5F1701BE-9835-4E50-9BB5-57BAB7ACB161}" presName="accentRepeatNode" presStyleLbl="solidFgAcc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059B5D8B-25F8-4976-8C76-8A12C061C4A0}" type="presOf" srcId="{E1ABEC6A-076C-484A-AC25-BBEB563BB537}" destId="{93D6587F-4771-4BAE-BC97-C3627BF58869}" srcOrd="0" destOrd="0" presId="urn:microsoft.com/office/officeart/2008/layout/VerticalCurvedList"/>
    <dgm:cxn modelId="{BD87E2A2-E7A3-4A11-93B6-B00F569A8B25}" srcId="{E1ABEC6A-076C-484A-AC25-BBEB563BB537}" destId="{5F1701BE-9835-4E50-9BB5-57BAB7ACB161}" srcOrd="4" destOrd="0" parTransId="{8CF6981C-9DEA-4A87-852C-60BCB7B0C2C4}" sibTransId="{1BF761E7-49BB-4C97-B582-D998CC26B349}"/>
    <dgm:cxn modelId="{8AC2C399-B76D-46FE-A500-C3F7332030B6}" type="presOf" srcId="{5F1701BE-9835-4E50-9BB5-57BAB7ACB161}" destId="{BE551A3C-C828-41C3-9D7A-E0D328E09E80}" srcOrd="0" destOrd="0" presId="urn:microsoft.com/office/officeart/2008/layout/VerticalCurvedList"/>
    <dgm:cxn modelId="{7EDEF1F4-5DA5-481B-B5A4-5E7874E51A90}" srcId="{E1ABEC6A-076C-484A-AC25-BBEB563BB537}" destId="{F0A1919A-4A44-426C-878A-F052A5BB67AF}" srcOrd="1" destOrd="0" parTransId="{79F3634F-80CF-4033-A043-1845753CBEDB}" sibTransId="{85A39B9C-16EF-49D2-BC97-3F443419EC18}"/>
    <dgm:cxn modelId="{A6153FF7-BECD-4470-A788-AC08C47F2DE7}" srcId="{E1ABEC6A-076C-484A-AC25-BBEB563BB537}" destId="{9630A36B-ADD9-420A-AFC7-7E93E5A39DFD}" srcOrd="2" destOrd="0" parTransId="{35D47F3A-1D60-4AE4-9C11-555345996645}" sibTransId="{B1B0E0C9-D0CD-4550-85DF-2E9163A9D287}"/>
    <dgm:cxn modelId="{CBF4A54A-C270-42DA-8AEF-9EEB2D777515}" type="presOf" srcId="{9630A36B-ADD9-420A-AFC7-7E93E5A39DFD}" destId="{0969D63C-732F-44E1-A904-259999AA8073}" srcOrd="0" destOrd="0" presId="urn:microsoft.com/office/officeart/2008/layout/VerticalCurvedList"/>
    <dgm:cxn modelId="{964329C0-2203-48D5-98FD-2945AE1F465B}" type="presOf" srcId="{D7F1541F-8A94-45EC-856F-20D6BD403619}" destId="{69C0A4C6-D612-4332-8A8D-30A13D7F9C02}" srcOrd="0" destOrd="0" presId="urn:microsoft.com/office/officeart/2008/layout/VerticalCurvedList"/>
    <dgm:cxn modelId="{FE0304D6-01F1-44F4-943E-9022DCEF6308}" type="presOf" srcId="{AA89BAEC-04F4-4644-8AAF-D25082C5F76B}" destId="{0F4D2F53-C4D4-46B4-A3B1-03B8B18E3B3A}" srcOrd="0" destOrd="0" presId="urn:microsoft.com/office/officeart/2008/layout/VerticalCurvedList"/>
    <dgm:cxn modelId="{D2992FA7-7CA7-40FF-8556-565ADD0E598D}" srcId="{E1ABEC6A-076C-484A-AC25-BBEB563BB537}" destId="{AA89BAEC-04F4-4644-8AAF-D25082C5F76B}" srcOrd="3" destOrd="0" parTransId="{C21B83CD-8B78-44A5-97F9-D854622F4CE9}" sibTransId="{567493B6-EF37-4C88-95D1-14845C0F6F8A}"/>
    <dgm:cxn modelId="{968ECF61-6345-420F-8F75-3BE5BCE028C4}" type="presOf" srcId="{05208788-52B2-4371-B97B-1485AD6F3BC5}" destId="{D212A118-8373-4B2C-A542-CB4412162F75}" srcOrd="0" destOrd="0" presId="urn:microsoft.com/office/officeart/2008/layout/VerticalCurvedList"/>
    <dgm:cxn modelId="{5DDC56CF-7D9A-44E8-80DB-02C7A4B5C191}" type="presOf" srcId="{F0A1919A-4A44-426C-878A-F052A5BB67AF}" destId="{0C9B4397-1D70-4FF9-989D-F4B5CFB91A2B}" srcOrd="0" destOrd="0" presId="urn:microsoft.com/office/officeart/2008/layout/VerticalCurvedList"/>
    <dgm:cxn modelId="{34399CE4-077F-4B8B-B6E2-71741DE32889}" srcId="{E1ABEC6A-076C-484A-AC25-BBEB563BB537}" destId="{D7F1541F-8A94-45EC-856F-20D6BD403619}" srcOrd="0" destOrd="0" parTransId="{6E05FB7B-7D53-4634-A2AA-36DE0F454179}" sibTransId="{05208788-52B2-4371-B97B-1485AD6F3BC5}"/>
    <dgm:cxn modelId="{E7CA1FEE-302C-4858-8CA4-041D05368E02}" type="presParOf" srcId="{93D6587F-4771-4BAE-BC97-C3627BF58869}" destId="{07AE5A41-6572-4A7A-B95F-F994D40CA313}" srcOrd="0" destOrd="0" presId="urn:microsoft.com/office/officeart/2008/layout/VerticalCurvedList"/>
    <dgm:cxn modelId="{795B3EE3-1396-4BC1-BC62-0ED41FC7198A}" type="presParOf" srcId="{07AE5A41-6572-4A7A-B95F-F994D40CA313}" destId="{939118AF-239E-4C40-AA89-746BF9411F45}" srcOrd="0" destOrd="0" presId="urn:microsoft.com/office/officeart/2008/layout/VerticalCurvedList"/>
    <dgm:cxn modelId="{7D2A7F3D-7791-4409-8AFC-52E4D37B1691}" type="presParOf" srcId="{939118AF-239E-4C40-AA89-746BF9411F45}" destId="{29FE6336-1076-4206-A369-788D3691E2A5}" srcOrd="0" destOrd="0" presId="urn:microsoft.com/office/officeart/2008/layout/VerticalCurvedList"/>
    <dgm:cxn modelId="{98705ED5-AA93-4992-BFB1-4197E20FCDFE}" type="presParOf" srcId="{939118AF-239E-4C40-AA89-746BF9411F45}" destId="{D212A118-8373-4B2C-A542-CB4412162F75}" srcOrd="1" destOrd="0" presId="urn:microsoft.com/office/officeart/2008/layout/VerticalCurvedList"/>
    <dgm:cxn modelId="{F73E24E6-0F4E-4692-8C0D-308001570848}" type="presParOf" srcId="{939118AF-239E-4C40-AA89-746BF9411F45}" destId="{D7F4A11E-116F-44A8-B4BF-2742B365ABF5}" srcOrd="2" destOrd="0" presId="urn:microsoft.com/office/officeart/2008/layout/VerticalCurvedList"/>
    <dgm:cxn modelId="{4F4312C7-90FA-4AA7-B365-C34AE0FE6CC6}" type="presParOf" srcId="{939118AF-239E-4C40-AA89-746BF9411F45}" destId="{073BB50B-513C-424B-8199-23F505A5D0F3}" srcOrd="3" destOrd="0" presId="urn:microsoft.com/office/officeart/2008/layout/VerticalCurvedList"/>
    <dgm:cxn modelId="{D4B25498-35D6-4790-A342-39ACB9FC05F1}" type="presParOf" srcId="{07AE5A41-6572-4A7A-B95F-F994D40CA313}" destId="{69C0A4C6-D612-4332-8A8D-30A13D7F9C02}" srcOrd="1" destOrd="0" presId="urn:microsoft.com/office/officeart/2008/layout/VerticalCurvedList"/>
    <dgm:cxn modelId="{7B4501D0-7906-428B-A7A8-AEE3F5DFD0B5}" type="presParOf" srcId="{07AE5A41-6572-4A7A-B95F-F994D40CA313}" destId="{0BD0FDC5-2357-48E5-A4A3-518AA6552565}" srcOrd="2" destOrd="0" presId="urn:microsoft.com/office/officeart/2008/layout/VerticalCurvedList"/>
    <dgm:cxn modelId="{7A8CEACD-55A6-47CC-99AC-5B4F39B7828B}" type="presParOf" srcId="{0BD0FDC5-2357-48E5-A4A3-518AA6552565}" destId="{A09FA261-F0AD-44DA-AD6A-FEA3241CEAB4}" srcOrd="0" destOrd="0" presId="urn:microsoft.com/office/officeart/2008/layout/VerticalCurvedList"/>
    <dgm:cxn modelId="{00CECD3A-A927-4328-9EA5-FC8C0413C719}" type="presParOf" srcId="{07AE5A41-6572-4A7A-B95F-F994D40CA313}" destId="{0C9B4397-1D70-4FF9-989D-F4B5CFB91A2B}" srcOrd="3" destOrd="0" presId="urn:microsoft.com/office/officeart/2008/layout/VerticalCurvedList"/>
    <dgm:cxn modelId="{F3754FDE-D356-4662-AE15-54B350C331F5}" type="presParOf" srcId="{07AE5A41-6572-4A7A-B95F-F994D40CA313}" destId="{2AE7C9EC-30C0-4EFC-827C-33D180212515}" srcOrd="4" destOrd="0" presId="urn:microsoft.com/office/officeart/2008/layout/VerticalCurvedList"/>
    <dgm:cxn modelId="{CEBA582A-8527-418F-BFA3-A7DA934269BB}" type="presParOf" srcId="{2AE7C9EC-30C0-4EFC-827C-33D180212515}" destId="{F831761B-E5A3-4CCA-B44B-6A4BF5DA0833}" srcOrd="0" destOrd="0" presId="urn:microsoft.com/office/officeart/2008/layout/VerticalCurvedList"/>
    <dgm:cxn modelId="{C259567D-014E-4C15-8952-955ABDF4AAAF}" type="presParOf" srcId="{07AE5A41-6572-4A7A-B95F-F994D40CA313}" destId="{0969D63C-732F-44E1-A904-259999AA8073}" srcOrd="5" destOrd="0" presId="urn:microsoft.com/office/officeart/2008/layout/VerticalCurvedList"/>
    <dgm:cxn modelId="{75339F0A-DF26-49AB-9835-91BC15A1BA2A}" type="presParOf" srcId="{07AE5A41-6572-4A7A-B95F-F994D40CA313}" destId="{F84CE4F3-0BFE-465C-A1B5-38543C0F8D98}" srcOrd="6" destOrd="0" presId="urn:microsoft.com/office/officeart/2008/layout/VerticalCurvedList"/>
    <dgm:cxn modelId="{F738EE22-1CD3-4752-BF0B-F6D2B42FD6BA}" type="presParOf" srcId="{F84CE4F3-0BFE-465C-A1B5-38543C0F8D98}" destId="{C7A55AFD-3F34-4B83-B4A1-D21206C86624}" srcOrd="0" destOrd="0" presId="urn:microsoft.com/office/officeart/2008/layout/VerticalCurvedList"/>
    <dgm:cxn modelId="{0450FB37-1EBF-4EFD-9ADF-928A23A9139D}" type="presParOf" srcId="{07AE5A41-6572-4A7A-B95F-F994D40CA313}" destId="{0F4D2F53-C4D4-46B4-A3B1-03B8B18E3B3A}" srcOrd="7" destOrd="0" presId="urn:microsoft.com/office/officeart/2008/layout/VerticalCurvedList"/>
    <dgm:cxn modelId="{4AABBB76-8077-4B51-891E-80868ED96182}" type="presParOf" srcId="{07AE5A41-6572-4A7A-B95F-F994D40CA313}" destId="{B0571556-D9DE-4365-B8FC-CFADB2A93D90}" srcOrd="8" destOrd="0" presId="urn:microsoft.com/office/officeart/2008/layout/VerticalCurvedList"/>
    <dgm:cxn modelId="{7043039C-718E-4665-B541-179CBCDBDB2E}" type="presParOf" srcId="{B0571556-D9DE-4365-B8FC-CFADB2A93D90}" destId="{7B9EF7D2-E04C-486C-9256-CE3131192C1E}" srcOrd="0" destOrd="0" presId="urn:microsoft.com/office/officeart/2008/layout/VerticalCurvedList"/>
    <dgm:cxn modelId="{D743D1C4-73D5-4A55-A43C-EB01E40FCC63}" type="presParOf" srcId="{07AE5A41-6572-4A7A-B95F-F994D40CA313}" destId="{BE551A3C-C828-41C3-9D7A-E0D328E09E80}" srcOrd="9" destOrd="0" presId="urn:microsoft.com/office/officeart/2008/layout/VerticalCurvedList"/>
    <dgm:cxn modelId="{AA5F895E-D898-4BFC-ADE7-18E59DBC57C2}" type="presParOf" srcId="{07AE5A41-6572-4A7A-B95F-F994D40CA313}" destId="{6A56B74A-A480-475F-9837-0FCF3151B772}" srcOrd="10" destOrd="0" presId="urn:microsoft.com/office/officeart/2008/layout/VerticalCurvedList"/>
    <dgm:cxn modelId="{80A37C40-BAD5-4C31-A58D-C9C7C74CFE1C}" type="presParOf" srcId="{6A56B74A-A480-475F-9837-0FCF3151B772}" destId="{4756A45B-D954-49C8-99B9-ABA8E0371353}" srcOrd="0" destOrd="0" presId="urn:microsoft.com/office/officeart/2008/layout/VerticalCurv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9AF98B-0946-472B-9299-729914BE912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5F0282-3C5B-469C-BF89-83B6C7C8D97B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масштабу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51C213-2864-488E-8743-046C3CF3B65B}" type="parTrans" cxnId="{C2F1A521-7966-4540-80CA-3659271B3CD0}">
      <dgm:prSet/>
      <dgm:spPr/>
      <dgm:t>
        <a:bodyPr/>
        <a:lstStyle/>
        <a:p>
          <a:endParaRPr lang="ru-RU"/>
        </a:p>
      </dgm:t>
    </dgm:pt>
    <dgm:pt modelId="{5D18678E-AAFB-4ADC-81BA-1C1D8C065FFB}" type="sibTrans" cxnId="{C2F1A521-7966-4540-80CA-3659271B3CD0}">
      <dgm:prSet/>
      <dgm:spPr/>
      <dgm:t>
        <a:bodyPr/>
        <a:lstStyle/>
        <a:p>
          <a:endParaRPr lang="ru-RU"/>
        </a:p>
      </dgm:t>
    </dgm:pt>
    <dgm:pt modelId="{B6796BA9-BA89-4C67-B3F9-25DF6B02B47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Внутриполитический процесс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66151-B2C3-4C6E-87C2-C89E895D3637}" type="parTrans" cxnId="{E7F5027B-2D0E-4B50-828B-18FE5CA30B32}">
      <dgm:prSet/>
      <dgm:spPr/>
      <dgm:t>
        <a:bodyPr/>
        <a:lstStyle/>
        <a:p>
          <a:endParaRPr lang="ru-RU"/>
        </a:p>
      </dgm:t>
    </dgm:pt>
    <dgm:pt modelId="{50D51A55-DB7E-428B-A910-F79ADC966C84}" type="sibTrans" cxnId="{E7F5027B-2D0E-4B50-828B-18FE5CA30B32}">
      <dgm:prSet/>
      <dgm:spPr/>
      <dgm:t>
        <a:bodyPr/>
        <a:lstStyle/>
        <a:p>
          <a:endParaRPr lang="ru-RU"/>
        </a:p>
      </dgm:t>
    </dgm:pt>
    <dgm:pt modelId="{845B33CC-79D1-4B37-BF5A-2CFD21E0771B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Международный процесс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A9C94D-4D41-43A0-88F4-79DCB5519C7C}" type="parTrans" cxnId="{2829F5B1-F8D0-47C7-85CD-425E00B5772A}">
      <dgm:prSet/>
      <dgm:spPr/>
      <dgm:t>
        <a:bodyPr/>
        <a:lstStyle/>
        <a:p>
          <a:endParaRPr lang="ru-RU"/>
        </a:p>
      </dgm:t>
    </dgm:pt>
    <dgm:pt modelId="{82A49B82-20CA-4285-BAD7-64BC930E566B}" type="sibTrans" cxnId="{2829F5B1-F8D0-47C7-85CD-425E00B5772A}">
      <dgm:prSet/>
      <dgm:spPr/>
      <dgm:t>
        <a:bodyPr/>
        <a:lstStyle/>
        <a:p>
          <a:endParaRPr lang="ru-RU"/>
        </a:p>
      </dgm:t>
    </dgm:pt>
    <dgm:pt modelId="{84C45BC3-2CD1-4436-9FAB-3E996C084B68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Значимость для общества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E2EDC1-9866-4698-B61C-698DAEEFA12B}" type="parTrans" cxnId="{56942019-816B-4DCD-8CAC-467EF20DE687}">
      <dgm:prSet/>
      <dgm:spPr/>
      <dgm:t>
        <a:bodyPr/>
        <a:lstStyle/>
        <a:p>
          <a:endParaRPr lang="ru-RU"/>
        </a:p>
      </dgm:t>
    </dgm:pt>
    <dgm:pt modelId="{CBF51E34-049B-4D96-AE03-A4691365EC6E}" type="sibTrans" cxnId="{56942019-816B-4DCD-8CAC-467EF20DE687}">
      <dgm:prSet/>
      <dgm:spPr/>
      <dgm:t>
        <a:bodyPr/>
        <a:lstStyle/>
        <a:p>
          <a:endParaRPr lang="ru-RU"/>
        </a:p>
      </dgm:t>
    </dgm:pt>
    <dgm:pt modelId="{E635EC15-7639-4897-B3CF-C78A1487064D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Базовый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C6FDE-1697-4812-BC6C-5E0E446016EC}" type="parTrans" cxnId="{BCA978D1-F5AF-4270-9FB1-74CDEBCE6A70}">
      <dgm:prSet/>
      <dgm:spPr/>
      <dgm:t>
        <a:bodyPr/>
        <a:lstStyle/>
        <a:p>
          <a:endParaRPr lang="ru-RU"/>
        </a:p>
      </dgm:t>
    </dgm:pt>
    <dgm:pt modelId="{0255FA30-867F-4616-A818-9155C89A42E9}" type="sibTrans" cxnId="{BCA978D1-F5AF-4270-9FB1-74CDEBCE6A70}">
      <dgm:prSet/>
      <dgm:spPr/>
      <dgm:t>
        <a:bodyPr/>
        <a:lstStyle/>
        <a:p>
          <a:endParaRPr lang="ru-RU"/>
        </a:p>
      </dgm:t>
    </dgm:pt>
    <dgm:pt modelId="{3342AD69-12DC-43E8-A8BC-5E93B7B9BF2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Частный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D89E70-B4DB-43C9-BF74-9A79D4FD3A2D}" type="parTrans" cxnId="{C231C9F7-4709-43B1-AD56-CC76F0B73361}">
      <dgm:prSet/>
      <dgm:spPr/>
      <dgm:t>
        <a:bodyPr/>
        <a:lstStyle/>
        <a:p>
          <a:endParaRPr lang="ru-RU"/>
        </a:p>
      </dgm:t>
    </dgm:pt>
    <dgm:pt modelId="{2A84434E-12D3-4CDA-BBDC-9E7F577F7356}" type="sibTrans" cxnId="{C231C9F7-4709-43B1-AD56-CC76F0B73361}">
      <dgm:prSet/>
      <dgm:spPr/>
      <dgm:t>
        <a:bodyPr/>
        <a:lstStyle/>
        <a:p>
          <a:endParaRPr lang="ru-RU"/>
        </a:p>
      </dgm:t>
    </dgm:pt>
    <dgm:pt modelId="{88392731-58FB-4B74-B792-13AF5479AEB9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Публичность принятия решений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F14439-CD47-4847-AF85-04D38715C511}" type="parTrans" cxnId="{8B0759AD-0074-49E4-B520-8E2277B771EB}">
      <dgm:prSet/>
      <dgm:spPr/>
      <dgm:t>
        <a:bodyPr/>
        <a:lstStyle/>
        <a:p>
          <a:endParaRPr lang="ru-RU"/>
        </a:p>
      </dgm:t>
    </dgm:pt>
    <dgm:pt modelId="{23D28A9C-CCAC-412C-90CF-C20D4E4BFD11}" type="sibTrans" cxnId="{8B0759AD-0074-49E4-B520-8E2277B771EB}">
      <dgm:prSet/>
      <dgm:spPr/>
      <dgm:t>
        <a:bodyPr/>
        <a:lstStyle/>
        <a:p>
          <a:endParaRPr lang="ru-RU"/>
        </a:p>
      </dgm:t>
    </dgm:pt>
    <dgm:pt modelId="{6340B61C-0480-4731-9286-E39EF186CE73}">
      <dgm:prSet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Открытый (явный)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4C1A2F-737C-4CE1-991B-CB8F49F5AEBD}" type="parTrans" cxnId="{86FF9F1F-F3C0-4A02-8AF8-7269E5808FD2}">
      <dgm:prSet/>
      <dgm:spPr/>
      <dgm:t>
        <a:bodyPr/>
        <a:lstStyle/>
        <a:p>
          <a:endParaRPr lang="ru-RU"/>
        </a:p>
      </dgm:t>
    </dgm:pt>
    <dgm:pt modelId="{1D48F33C-1B07-4A25-9E13-041578CC993C}" type="sibTrans" cxnId="{86FF9F1F-F3C0-4A02-8AF8-7269E5808FD2}">
      <dgm:prSet/>
      <dgm:spPr/>
      <dgm:t>
        <a:bodyPr/>
        <a:lstStyle/>
        <a:p>
          <a:endParaRPr lang="ru-RU"/>
        </a:p>
      </dgm:t>
    </dgm:pt>
    <dgm:pt modelId="{5977EECB-0FB1-42B7-9FBF-2115941ABDDC}">
      <dgm:prSet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Скрытый (теневой)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9A025-17BB-45AA-BD98-E263899E8EB3}" type="parTrans" cxnId="{9293F438-CF5B-4423-B750-4E060BB9177D}">
      <dgm:prSet/>
      <dgm:spPr/>
      <dgm:t>
        <a:bodyPr/>
        <a:lstStyle/>
        <a:p>
          <a:endParaRPr lang="ru-RU"/>
        </a:p>
      </dgm:t>
    </dgm:pt>
    <dgm:pt modelId="{C77344C7-4D47-4E7C-AD37-0B5D4E4E8EDD}" type="sibTrans" cxnId="{9293F438-CF5B-4423-B750-4E060BB9177D}">
      <dgm:prSet/>
      <dgm:spPr/>
      <dgm:t>
        <a:bodyPr/>
        <a:lstStyle/>
        <a:p>
          <a:endParaRPr lang="ru-RU"/>
        </a:p>
      </dgm:t>
    </dgm:pt>
    <dgm:pt modelId="{049194F2-7968-41E1-B314-A321705AE8A9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Ориентированные на: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347BB8-E420-48DA-B257-6A09DE852355}" type="parTrans" cxnId="{AE878047-4591-421C-8BFA-7D3AF249C00F}">
      <dgm:prSet/>
      <dgm:spPr/>
      <dgm:t>
        <a:bodyPr/>
        <a:lstStyle/>
        <a:p>
          <a:endParaRPr lang="ru-RU"/>
        </a:p>
      </dgm:t>
    </dgm:pt>
    <dgm:pt modelId="{5F27C692-AD69-4E28-AC7F-DDB97FA2B493}" type="sibTrans" cxnId="{AE878047-4591-421C-8BFA-7D3AF249C00F}">
      <dgm:prSet/>
      <dgm:spPr/>
      <dgm:t>
        <a:bodyPr/>
        <a:lstStyle/>
        <a:p>
          <a:endParaRPr lang="ru-RU"/>
        </a:p>
      </dgm:t>
    </dgm:pt>
    <dgm:pt modelId="{FFFB293E-975A-4BEF-9C7E-A038014274F0}">
      <dgm:prSet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Сотрудничество (</a:t>
          </a:r>
          <a:r>
            <a:rPr lang="ru-RU" sz="2400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консенсусные</a:t>
          </a:r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804FF9-78CD-4668-8961-3D7A8A8E6F8E}" type="parTrans" cxnId="{1CEC529A-E132-4AA3-98E2-3A6F57C99CE7}">
      <dgm:prSet/>
      <dgm:spPr/>
      <dgm:t>
        <a:bodyPr/>
        <a:lstStyle/>
        <a:p>
          <a:endParaRPr lang="ru-RU"/>
        </a:p>
      </dgm:t>
    </dgm:pt>
    <dgm:pt modelId="{4ACB8B6F-0EAB-45BF-A78E-82DBD72339BA}" type="sibTrans" cxnId="{1CEC529A-E132-4AA3-98E2-3A6F57C99CE7}">
      <dgm:prSet/>
      <dgm:spPr/>
      <dgm:t>
        <a:bodyPr/>
        <a:lstStyle/>
        <a:p>
          <a:endParaRPr lang="ru-RU"/>
        </a:p>
      </dgm:t>
    </dgm:pt>
    <dgm:pt modelId="{CD01067E-77B5-4547-9E71-F2607E9A4A07}">
      <dgm:prSet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Соперничество (конфликтные)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48F3C0-A773-476A-9F39-8AF324B3BFA4}" type="parTrans" cxnId="{8565398E-6A4E-4116-8DB2-14880A2E8F90}">
      <dgm:prSet/>
      <dgm:spPr/>
      <dgm:t>
        <a:bodyPr/>
        <a:lstStyle/>
        <a:p>
          <a:endParaRPr lang="ru-RU"/>
        </a:p>
      </dgm:t>
    </dgm:pt>
    <dgm:pt modelId="{17773F6C-2ECD-457C-BEF7-CD023C526F24}" type="sibTrans" cxnId="{8565398E-6A4E-4116-8DB2-14880A2E8F90}">
      <dgm:prSet/>
      <dgm:spPr/>
      <dgm:t>
        <a:bodyPr/>
        <a:lstStyle/>
        <a:p>
          <a:endParaRPr lang="ru-RU"/>
        </a:p>
      </dgm:t>
    </dgm:pt>
    <dgm:pt modelId="{4F6AB0A8-9A63-4833-8A8F-BFB73B0ADB39}" type="pres">
      <dgm:prSet presAssocID="{B09AF98B-0946-472B-9299-729914BE91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3F67C5-F672-4C5D-A562-B7C4E249312C}" type="pres">
      <dgm:prSet presAssocID="{695F0282-3C5B-469C-BF89-83B6C7C8D97B}" presName="linNode" presStyleCnt="0"/>
      <dgm:spPr/>
    </dgm:pt>
    <dgm:pt modelId="{DDF4CA23-4D92-4D74-AC5A-979D5AE6E3E3}" type="pres">
      <dgm:prSet presAssocID="{695F0282-3C5B-469C-BF89-83B6C7C8D97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8A898-3616-4943-A39F-232743252E3D}" type="pres">
      <dgm:prSet presAssocID="{695F0282-3C5B-469C-BF89-83B6C7C8D97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DAF9A1-393E-46DC-9991-BC521E50D7E0}" type="pres">
      <dgm:prSet presAssocID="{5D18678E-AAFB-4ADC-81BA-1C1D8C065FFB}" presName="sp" presStyleCnt="0"/>
      <dgm:spPr/>
    </dgm:pt>
    <dgm:pt modelId="{BE0ADB1A-511D-4FB6-85CA-E02EA18CAE2B}" type="pres">
      <dgm:prSet presAssocID="{84C45BC3-2CD1-4436-9FAB-3E996C084B68}" presName="linNode" presStyleCnt="0"/>
      <dgm:spPr/>
    </dgm:pt>
    <dgm:pt modelId="{4691B847-C176-4E7F-A4F8-BE588FDFDC05}" type="pres">
      <dgm:prSet presAssocID="{84C45BC3-2CD1-4436-9FAB-3E996C084B68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7D7FE3-710B-45C5-BEA2-7D184A800472}" type="pres">
      <dgm:prSet presAssocID="{84C45BC3-2CD1-4436-9FAB-3E996C084B68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ED036A-C174-4583-B259-E02DF83E24DC}" type="pres">
      <dgm:prSet presAssocID="{CBF51E34-049B-4D96-AE03-A4691365EC6E}" presName="sp" presStyleCnt="0"/>
      <dgm:spPr/>
    </dgm:pt>
    <dgm:pt modelId="{20FEAEE7-0DEC-4DF5-84CE-F053272E8216}" type="pres">
      <dgm:prSet presAssocID="{88392731-58FB-4B74-B792-13AF5479AEB9}" presName="linNode" presStyleCnt="0"/>
      <dgm:spPr/>
    </dgm:pt>
    <dgm:pt modelId="{93D74F27-81E0-42B2-9E82-93CAFE510571}" type="pres">
      <dgm:prSet presAssocID="{88392731-58FB-4B74-B792-13AF5479AEB9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04141A-F605-4778-8D9D-C5D8E84A6906}" type="pres">
      <dgm:prSet presAssocID="{88392731-58FB-4B74-B792-13AF5479AEB9}" presName="descendantText" presStyleLbl="alignAccFollowNode1" presStyleIdx="2" presStyleCnt="4" custLinFactNeighborX="334" custLinFactNeighborY="2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A4358-B7C5-407C-8F66-B1FD07BE5BBD}" type="pres">
      <dgm:prSet presAssocID="{23D28A9C-CCAC-412C-90CF-C20D4E4BFD11}" presName="sp" presStyleCnt="0"/>
      <dgm:spPr/>
    </dgm:pt>
    <dgm:pt modelId="{505C179B-6B67-4DD5-BE5F-4CDCCEB37836}" type="pres">
      <dgm:prSet presAssocID="{049194F2-7968-41E1-B314-A321705AE8A9}" presName="linNode" presStyleCnt="0"/>
      <dgm:spPr/>
    </dgm:pt>
    <dgm:pt modelId="{C01B9FBD-37B5-4CB3-88F3-84BE1F672B64}" type="pres">
      <dgm:prSet presAssocID="{049194F2-7968-41E1-B314-A321705AE8A9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D9FA1B-74A6-4D3B-A29A-5E36700177E1}" type="pres">
      <dgm:prSet presAssocID="{049194F2-7968-41E1-B314-A321705AE8A9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678A4D-76DC-4397-BD06-4091D142250D}" type="presOf" srcId="{B09AF98B-0946-472B-9299-729914BE9124}" destId="{4F6AB0A8-9A63-4833-8A8F-BFB73B0ADB39}" srcOrd="0" destOrd="0" presId="urn:microsoft.com/office/officeart/2005/8/layout/vList5"/>
    <dgm:cxn modelId="{9054BBDC-783D-4D5A-AE0D-6F53460EDB79}" type="presOf" srcId="{84C45BC3-2CD1-4436-9FAB-3E996C084B68}" destId="{4691B847-C176-4E7F-A4F8-BE588FDFDC05}" srcOrd="0" destOrd="0" presId="urn:microsoft.com/office/officeart/2005/8/layout/vList5"/>
    <dgm:cxn modelId="{A4AA7364-0E63-4EFB-8BD9-2CE17702EAD3}" type="presOf" srcId="{B6796BA9-BA89-4C67-B3F9-25DF6B02B47F}" destId="{1AA8A898-3616-4943-A39F-232743252E3D}" srcOrd="0" destOrd="0" presId="urn:microsoft.com/office/officeart/2005/8/layout/vList5"/>
    <dgm:cxn modelId="{AE878047-4591-421C-8BFA-7D3AF249C00F}" srcId="{B09AF98B-0946-472B-9299-729914BE9124}" destId="{049194F2-7968-41E1-B314-A321705AE8A9}" srcOrd="3" destOrd="0" parTransId="{CD347BB8-E420-48DA-B257-6A09DE852355}" sibTransId="{5F27C692-AD69-4E28-AC7F-DDB97FA2B493}"/>
    <dgm:cxn modelId="{7948A4B1-728A-4B8D-B5B6-D68EF3605B47}" type="presOf" srcId="{E635EC15-7639-4897-B3CF-C78A1487064D}" destId="{3C7D7FE3-710B-45C5-BEA2-7D184A800472}" srcOrd="0" destOrd="0" presId="urn:microsoft.com/office/officeart/2005/8/layout/vList5"/>
    <dgm:cxn modelId="{BC763F1B-C77F-4A09-8F00-35F9805336AE}" type="presOf" srcId="{845B33CC-79D1-4B37-BF5A-2CFD21E0771B}" destId="{1AA8A898-3616-4943-A39F-232743252E3D}" srcOrd="0" destOrd="1" presId="urn:microsoft.com/office/officeart/2005/8/layout/vList5"/>
    <dgm:cxn modelId="{E7F5027B-2D0E-4B50-828B-18FE5CA30B32}" srcId="{695F0282-3C5B-469C-BF89-83B6C7C8D97B}" destId="{B6796BA9-BA89-4C67-B3F9-25DF6B02B47F}" srcOrd="0" destOrd="0" parTransId="{0F666151-B2C3-4C6E-87C2-C89E895D3637}" sibTransId="{50D51A55-DB7E-428B-A910-F79ADC966C84}"/>
    <dgm:cxn modelId="{8B0759AD-0074-49E4-B520-8E2277B771EB}" srcId="{B09AF98B-0946-472B-9299-729914BE9124}" destId="{88392731-58FB-4B74-B792-13AF5479AEB9}" srcOrd="2" destOrd="0" parTransId="{53F14439-CD47-4847-AF85-04D38715C511}" sibTransId="{23D28A9C-CCAC-412C-90CF-C20D4E4BFD11}"/>
    <dgm:cxn modelId="{C231C9F7-4709-43B1-AD56-CC76F0B73361}" srcId="{84C45BC3-2CD1-4436-9FAB-3E996C084B68}" destId="{3342AD69-12DC-43E8-A8BC-5E93B7B9BF28}" srcOrd="1" destOrd="0" parTransId="{F7D89E70-B4DB-43C9-BF74-9A79D4FD3A2D}" sibTransId="{2A84434E-12D3-4CDA-BBDC-9E7F577F7356}"/>
    <dgm:cxn modelId="{1CEC529A-E132-4AA3-98E2-3A6F57C99CE7}" srcId="{049194F2-7968-41E1-B314-A321705AE8A9}" destId="{FFFB293E-975A-4BEF-9C7E-A038014274F0}" srcOrd="0" destOrd="0" parTransId="{1A804FF9-78CD-4668-8961-3D7A8A8E6F8E}" sibTransId="{4ACB8B6F-0EAB-45BF-A78E-82DBD72339BA}"/>
    <dgm:cxn modelId="{9293F438-CF5B-4423-B750-4E060BB9177D}" srcId="{88392731-58FB-4B74-B792-13AF5479AEB9}" destId="{5977EECB-0FB1-42B7-9FBF-2115941ABDDC}" srcOrd="1" destOrd="0" parTransId="{5E79A025-17BB-45AA-BD98-E263899E8EB3}" sibTransId="{C77344C7-4D47-4E7C-AD37-0B5D4E4E8EDD}"/>
    <dgm:cxn modelId="{C83BDBA7-6B7C-4EB2-B4A8-C9300BFD3143}" type="presOf" srcId="{FFFB293E-975A-4BEF-9C7E-A038014274F0}" destId="{64D9FA1B-74A6-4D3B-A29A-5E36700177E1}" srcOrd="0" destOrd="0" presId="urn:microsoft.com/office/officeart/2005/8/layout/vList5"/>
    <dgm:cxn modelId="{262E26FD-74B2-4C02-884C-C3AC858C2890}" type="presOf" srcId="{049194F2-7968-41E1-B314-A321705AE8A9}" destId="{C01B9FBD-37B5-4CB3-88F3-84BE1F672B64}" srcOrd="0" destOrd="0" presId="urn:microsoft.com/office/officeart/2005/8/layout/vList5"/>
    <dgm:cxn modelId="{C2F1A521-7966-4540-80CA-3659271B3CD0}" srcId="{B09AF98B-0946-472B-9299-729914BE9124}" destId="{695F0282-3C5B-469C-BF89-83B6C7C8D97B}" srcOrd="0" destOrd="0" parTransId="{C951C213-2864-488E-8743-046C3CF3B65B}" sibTransId="{5D18678E-AAFB-4ADC-81BA-1C1D8C065FFB}"/>
    <dgm:cxn modelId="{3CB188D8-D3F0-4E18-B869-179C2DC52BEA}" type="presOf" srcId="{5977EECB-0FB1-42B7-9FBF-2115941ABDDC}" destId="{6104141A-F605-4778-8D9D-C5D8E84A6906}" srcOrd="0" destOrd="1" presId="urn:microsoft.com/office/officeart/2005/8/layout/vList5"/>
    <dgm:cxn modelId="{8565398E-6A4E-4116-8DB2-14880A2E8F90}" srcId="{049194F2-7968-41E1-B314-A321705AE8A9}" destId="{CD01067E-77B5-4547-9E71-F2607E9A4A07}" srcOrd="1" destOrd="0" parTransId="{7A48F3C0-A773-476A-9F39-8AF324B3BFA4}" sibTransId="{17773F6C-2ECD-457C-BEF7-CD023C526F24}"/>
    <dgm:cxn modelId="{FF8678CD-E63A-4CAE-BC3C-5A4F127EB0D6}" type="presOf" srcId="{3342AD69-12DC-43E8-A8BC-5E93B7B9BF28}" destId="{3C7D7FE3-710B-45C5-BEA2-7D184A800472}" srcOrd="0" destOrd="1" presId="urn:microsoft.com/office/officeart/2005/8/layout/vList5"/>
    <dgm:cxn modelId="{2829F5B1-F8D0-47C7-85CD-425E00B5772A}" srcId="{695F0282-3C5B-469C-BF89-83B6C7C8D97B}" destId="{845B33CC-79D1-4B37-BF5A-2CFD21E0771B}" srcOrd="1" destOrd="0" parTransId="{47A9C94D-4D41-43A0-88F4-79DCB5519C7C}" sibTransId="{82A49B82-20CA-4285-BAD7-64BC930E566B}"/>
    <dgm:cxn modelId="{18D1BEAE-A6CA-4B52-B470-11687FD44C3C}" type="presOf" srcId="{CD01067E-77B5-4547-9E71-F2607E9A4A07}" destId="{64D9FA1B-74A6-4D3B-A29A-5E36700177E1}" srcOrd="0" destOrd="1" presId="urn:microsoft.com/office/officeart/2005/8/layout/vList5"/>
    <dgm:cxn modelId="{A681C816-2606-48F1-9251-7EC40E0C4CB6}" type="presOf" srcId="{695F0282-3C5B-469C-BF89-83B6C7C8D97B}" destId="{DDF4CA23-4D92-4D74-AC5A-979D5AE6E3E3}" srcOrd="0" destOrd="0" presId="urn:microsoft.com/office/officeart/2005/8/layout/vList5"/>
    <dgm:cxn modelId="{7CAB6DC2-D9D2-43DE-AEFB-65A37B164D23}" type="presOf" srcId="{6340B61C-0480-4731-9286-E39EF186CE73}" destId="{6104141A-F605-4778-8D9D-C5D8E84A6906}" srcOrd="0" destOrd="0" presId="urn:microsoft.com/office/officeart/2005/8/layout/vList5"/>
    <dgm:cxn modelId="{86FF9F1F-F3C0-4A02-8AF8-7269E5808FD2}" srcId="{88392731-58FB-4B74-B792-13AF5479AEB9}" destId="{6340B61C-0480-4731-9286-E39EF186CE73}" srcOrd="0" destOrd="0" parTransId="{974C1A2F-737C-4CE1-991B-CB8F49F5AEBD}" sibTransId="{1D48F33C-1B07-4A25-9E13-041578CC993C}"/>
    <dgm:cxn modelId="{DCFD818D-D682-473F-B6DD-A86D389D17DE}" type="presOf" srcId="{88392731-58FB-4B74-B792-13AF5479AEB9}" destId="{93D74F27-81E0-42B2-9E82-93CAFE510571}" srcOrd="0" destOrd="0" presId="urn:microsoft.com/office/officeart/2005/8/layout/vList5"/>
    <dgm:cxn modelId="{BCA978D1-F5AF-4270-9FB1-74CDEBCE6A70}" srcId="{84C45BC3-2CD1-4436-9FAB-3E996C084B68}" destId="{E635EC15-7639-4897-B3CF-C78A1487064D}" srcOrd="0" destOrd="0" parTransId="{93FC6FDE-1697-4812-BC6C-5E0E446016EC}" sibTransId="{0255FA30-867F-4616-A818-9155C89A42E9}"/>
    <dgm:cxn modelId="{56942019-816B-4DCD-8CAC-467EF20DE687}" srcId="{B09AF98B-0946-472B-9299-729914BE9124}" destId="{84C45BC3-2CD1-4436-9FAB-3E996C084B68}" srcOrd="1" destOrd="0" parTransId="{DAE2EDC1-9866-4698-B61C-698DAEEFA12B}" sibTransId="{CBF51E34-049B-4D96-AE03-A4691365EC6E}"/>
    <dgm:cxn modelId="{FB721CAD-DBB1-4657-BABB-CEFB768B8487}" type="presParOf" srcId="{4F6AB0A8-9A63-4833-8A8F-BFB73B0ADB39}" destId="{A23F67C5-F672-4C5D-A562-B7C4E249312C}" srcOrd="0" destOrd="0" presId="urn:microsoft.com/office/officeart/2005/8/layout/vList5"/>
    <dgm:cxn modelId="{0FE7F79D-BB93-42BE-951C-27F82D68C8CF}" type="presParOf" srcId="{A23F67C5-F672-4C5D-A562-B7C4E249312C}" destId="{DDF4CA23-4D92-4D74-AC5A-979D5AE6E3E3}" srcOrd="0" destOrd="0" presId="urn:microsoft.com/office/officeart/2005/8/layout/vList5"/>
    <dgm:cxn modelId="{AD5004BB-D4FB-4AFE-A585-8AEDC642E3EB}" type="presParOf" srcId="{A23F67C5-F672-4C5D-A562-B7C4E249312C}" destId="{1AA8A898-3616-4943-A39F-232743252E3D}" srcOrd="1" destOrd="0" presId="urn:microsoft.com/office/officeart/2005/8/layout/vList5"/>
    <dgm:cxn modelId="{4AAD674A-1DDB-4928-80EB-94F3AFE3A5A1}" type="presParOf" srcId="{4F6AB0A8-9A63-4833-8A8F-BFB73B0ADB39}" destId="{4CDAF9A1-393E-46DC-9991-BC521E50D7E0}" srcOrd="1" destOrd="0" presId="urn:microsoft.com/office/officeart/2005/8/layout/vList5"/>
    <dgm:cxn modelId="{979039E8-BB9E-4B3E-85BF-BF9E78930DB2}" type="presParOf" srcId="{4F6AB0A8-9A63-4833-8A8F-BFB73B0ADB39}" destId="{BE0ADB1A-511D-4FB6-85CA-E02EA18CAE2B}" srcOrd="2" destOrd="0" presId="urn:microsoft.com/office/officeart/2005/8/layout/vList5"/>
    <dgm:cxn modelId="{91B9D153-2095-4689-983F-71F5179B60A2}" type="presParOf" srcId="{BE0ADB1A-511D-4FB6-85CA-E02EA18CAE2B}" destId="{4691B847-C176-4E7F-A4F8-BE588FDFDC05}" srcOrd="0" destOrd="0" presId="urn:microsoft.com/office/officeart/2005/8/layout/vList5"/>
    <dgm:cxn modelId="{E66261B9-1152-41AC-8AD0-1F07F5B70675}" type="presParOf" srcId="{BE0ADB1A-511D-4FB6-85CA-E02EA18CAE2B}" destId="{3C7D7FE3-710B-45C5-BEA2-7D184A800472}" srcOrd="1" destOrd="0" presId="urn:microsoft.com/office/officeart/2005/8/layout/vList5"/>
    <dgm:cxn modelId="{2E32E4F0-5539-465F-8246-B070D750F435}" type="presParOf" srcId="{4F6AB0A8-9A63-4833-8A8F-BFB73B0ADB39}" destId="{6AED036A-C174-4583-B259-E02DF83E24DC}" srcOrd="3" destOrd="0" presId="urn:microsoft.com/office/officeart/2005/8/layout/vList5"/>
    <dgm:cxn modelId="{4C68557F-4B11-481B-9BD8-186B73CDAECB}" type="presParOf" srcId="{4F6AB0A8-9A63-4833-8A8F-BFB73B0ADB39}" destId="{20FEAEE7-0DEC-4DF5-84CE-F053272E8216}" srcOrd="4" destOrd="0" presId="urn:microsoft.com/office/officeart/2005/8/layout/vList5"/>
    <dgm:cxn modelId="{422B648A-F2DA-49D1-BB50-9AFECC944544}" type="presParOf" srcId="{20FEAEE7-0DEC-4DF5-84CE-F053272E8216}" destId="{93D74F27-81E0-42B2-9E82-93CAFE510571}" srcOrd="0" destOrd="0" presId="urn:microsoft.com/office/officeart/2005/8/layout/vList5"/>
    <dgm:cxn modelId="{B9371C61-D3E8-4119-8D87-62FD6FB9FED8}" type="presParOf" srcId="{20FEAEE7-0DEC-4DF5-84CE-F053272E8216}" destId="{6104141A-F605-4778-8D9D-C5D8E84A6906}" srcOrd="1" destOrd="0" presId="urn:microsoft.com/office/officeart/2005/8/layout/vList5"/>
    <dgm:cxn modelId="{9933599A-F3C0-4206-8271-877240347858}" type="presParOf" srcId="{4F6AB0A8-9A63-4833-8A8F-BFB73B0ADB39}" destId="{FFCA4358-B7C5-407C-8F66-B1FD07BE5BBD}" srcOrd="5" destOrd="0" presId="urn:microsoft.com/office/officeart/2005/8/layout/vList5"/>
    <dgm:cxn modelId="{B285A5B2-33AB-479B-BA9D-68990EF7C02D}" type="presParOf" srcId="{4F6AB0A8-9A63-4833-8A8F-BFB73B0ADB39}" destId="{505C179B-6B67-4DD5-BE5F-4CDCCEB37836}" srcOrd="6" destOrd="0" presId="urn:microsoft.com/office/officeart/2005/8/layout/vList5"/>
    <dgm:cxn modelId="{E0D2F76A-EABC-4C9C-B6B2-7FBC0ADABF79}" type="presParOf" srcId="{505C179B-6B67-4DD5-BE5F-4CDCCEB37836}" destId="{C01B9FBD-37B5-4CB3-88F3-84BE1F672B64}" srcOrd="0" destOrd="0" presId="urn:microsoft.com/office/officeart/2005/8/layout/vList5"/>
    <dgm:cxn modelId="{D9CB9AFD-A485-4F70-986B-AAC5DEED72EF}" type="presParOf" srcId="{505C179B-6B67-4DD5-BE5F-4CDCCEB37836}" destId="{64D9FA1B-74A6-4D3B-A29A-5E36700177E1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A10379-1BC2-4B5E-B963-A81D933AD28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829987-2E9A-4626-B5E6-E3D85B91EFA3}">
      <dgm:prSet phldrT="[Текст]" custT="1"/>
      <dgm:spPr/>
      <dgm:t>
        <a:bodyPr vert="vert270"/>
        <a:lstStyle/>
        <a:p>
          <a:pPr algn="ctr"/>
          <a:r>
            <a:rPr lang="ru-RU" sz="36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Подготовительный этап</a:t>
          </a:r>
          <a:endParaRPr lang="ru-RU" sz="3600" b="1" dirty="0">
            <a:solidFill>
              <a:schemeClr val="accent6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DA65F9-1C8A-455D-8A4D-6337F5639308}" type="parTrans" cxnId="{BEA7942B-16CB-4BDF-84AA-0279D472CA75}">
      <dgm:prSet/>
      <dgm:spPr/>
      <dgm:t>
        <a:bodyPr/>
        <a:lstStyle/>
        <a:p>
          <a:endParaRPr lang="ru-RU"/>
        </a:p>
      </dgm:t>
    </dgm:pt>
    <dgm:pt modelId="{6884067B-0BE9-4B55-9C37-629C98F3C0C0}" type="sibTrans" cxnId="{BEA7942B-16CB-4BDF-84AA-0279D472CA75}">
      <dgm:prSet/>
      <dgm:spPr/>
      <dgm:t>
        <a:bodyPr/>
        <a:lstStyle/>
        <a:p>
          <a:endParaRPr lang="ru-RU"/>
        </a:p>
      </dgm:t>
    </dgm:pt>
    <dgm:pt modelId="{53F42A20-DC99-47FB-AB08-35F2B1BEEE10}">
      <dgm:prSet phldrT="[Текст]" custT="1"/>
      <dgm:spPr/>
      <dgm:t>
        <a:bodyPr/>
        <a:lstStyle/>
        <a:p>
          <a:r>
            <a:rPr lang="ru-RU" sz="28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Содержание</a:t>
          </a:r>
        </a:p>
        <a:p>
          <a:r>
            <a: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Формируется круг проблем, которые необходимо решать политическими средствами</a:t>
          </a:r>
          <a:endParaRPr lang="ru-RU" sz="28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AE140D-0C85-46C6-8803-480F28AFAFA0}" type="parTrans" cxnId="{978EDC12-4AED-4FEB-8B91-4C4939FCC815}">
      <dgm:prSet/>
      <dgm:spPr/>
      <dgm:t>
        <a:bodyPr/>
        <a:lstStyle/>
        <a:p>
          <a:endParaRPr lang="ru-RU"/>
        </a:p>
      </dgm:t>
    </dgm:pt>
    <dgm:pt modelId="{F1450507-0F05-46A6-8C17-41352434A60F}" type="sibTrans" cxnId="{978EDC12-4AED-4FEB-8B91-4C4939FCC815}">
      <dgm:prSet/>
      <dgm:spPr/>
      <dgm:t>
        <a:bodyPr/>
        <a:lstStyle/>
        <a:p>
          <a:endParaRPr lang="ru-RU"/>
        </a:p>
      </dgm:t>
    </dgm:pt>
    <dgm:pt modelId="{70A4D409-491D-4FAD-97A9-FC3E1DEEACA1}">
      <dgm:prSet phldrT="[Текст]" custT="1"/>
      <dgm:spPr/>
      <dgm:t>
        <a:bodyPr/>
        <a:lstStyle/>
        <a:p>
          <a:r>
            <a:rPr lang="ru-RU" sz="28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Участники</a:t>
          </a:r>
        </a:p>
        <a:p>
          <a:r>
            <a: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Формальные и неформальные объединения политиков, экспертов, политические партии, государственные органы и должностные лица, СМИ</a:t>
          </a:r>
          <a:endParaRPr lang="ru-RU" sz="28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E2C54-FE9C-4B6C-B961-48696A17A8C1}" type="parTrans" cxnId="{2D5A6B92-30F2-406D-98A7-4FEF53B95126}">
      <dgm:prSet/>
      <dgm:spPr/>
      <dgm:t>
        <a:bodyPr/>
        <a:lstStyle/>
        <a:p>
          <a:endParaRPr lang="ru-RU"/>
        </a:p>
      </dgm:t>
    </dgm:pt>
    <dgm:pt modelId="{0976FFC3-013F-4F74-9641-F6D82FC48CB1}" type="sibTrans" cxnId="{2D5A6B92-30F2-406D-98A7-4FEF53B95126}">
      <dgm:prSet/>
      <dgm:spPr/>
      <dgm:t>
        <a:bodyPr/>
        <a:lstStyle/>
        <a:p>
          <a:endParaRPr lang="ru-RU"/>
        </a:p>
      </dgm:t>
    </dgm:pt>
    <dgm:pt modelId="{B79D54C6-9136-4AC9-8754-490C5670B7EC}" type="pres">
      <dgm:prSet presAssocID="{49A10379-1BC2-4B5E-B963-A81D933AD28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94F5F04-DDE9-4172-8E57-8B3155217B35}" type="pres">
      <dgm:prSet presAssocID="{A3829987-2E9A-4626-B5E6-E3D85B91EFA3}" presName="thickLine" presStyleLbl="alignNode1" presStyleIdx="0" presStyleCnt="1"/>
      <dgm:spPr/>
    </dgm:pt>
    <dgm:pt modelId="{5C3540D1-45F0-491B-8AC9-4C39D6681DC4}" type="pres">
      <dgm:prSet presAssocID="{A3829987-2E9A-4626-B5E6-E3D85B91EFA3}" presName="horz1" presStyleCnt="0"/>
      <dgm:spPr/>
    </dgm:pt>
    <dgm:pt modelId="{B7A78746-9F87-402C-89A1-B517F86C77B4}" type="pres">
      <dgm:prSet presAssocID="{A3829987-2E9A-4626-B5E6-E3D85B91EFA3}" presName="tx1" presStyleLbl="revTx" presStyleIdx="0" presStyleCnt="3" custLinFactNeighborX="1078" custLinFactNeighborY="273"/>
      <dgm:spPr/>
      <dgm:t>
        <a:bodyPr/>
        <a:lstStyle/>
        <a:p>
          <a:endParaRPr lang="ru-RU"/>
        </a:p>
      </dgm:t>
    </dgm:pt>
    <dgm:pt modelId="{CA442129-D05B-4746-B923-C7F9F546549F}" type="pres">
      <dgm:prSet presAssocID="{A3829987-2E9A-4626-B5E6-E3D85B91EFA3}" presName="vert1" presStyleCnt="0"/>
      <dgm:spPr/>
    </dgm:pt>
    <dgm:pt modelId="{FE9251B6-3D4A-4169-B1B2-CCD8B8CE2F66}" type="pres">
      <dgm:prSet presAssocID="{53F42A20-DC99-47FB-AB08-35F2B1BEEE10}" presName="vertSpace2a" presStyleCnt="0"/>
      <dgm:spPr/>
    </dgm:pt>
    <dgm:pt modelId="{35F2A8D9-5FD4-4E51-9EB6-CE25C9E84FC3}" type="pres">
      <dgm:prSet presAssocID="{53F42A20-DC99-47FB-AB08-35F2B1BEEE10}" presName="horz2" presStyleCnt="0"/>
      <dgm:spPr/>
    </dgm:pt>
    <dgm:pt modelId="{C193ABE7-586D-4EB1-9CA5-5249EACAE7D7}" type="pres">
      <dgm:prSet presAssocID="{53F42A20-DC99-47FB-AB08-35F2B1BEEE10}" presName="horzSpace2" presStyleCnt="0"/>
      <dgm:spPr/>
    </dgm:pt>
    <dgm:pt modelId="{C8DC0E69-00D7-49D3-817B-EBFE08A271EB}" type="pres">
      <dgm:prSet presAssocID="{53F42A20-DC99-47FB-AB08-35F2B1BEEE10}" presName="tx2" presStyleLbl="revTx" presStyleIdx="1" presStyleCnt="3"/>
      <dgm:spPr/>
      <dgm:t>
        <a:bodyPr/>
        <a:lstStyle/>
        <a:p>
          <a:endParaRPr lang="ru-RU"/>
        </a:p>
      </dgm:t>
    </dgm:pt>
    <dgm:pt modelId="{EA117D4A-8075-4977-8C29-28C7337ACD83}" type="pres">
      <dgm:prSet presAssocID="{53F42A20-DC99-47FB-AB08-35F2B1BEEE10}" presName="vert2" presStyleCnt="0"/>
      <dgm:spPr/>
    </dgm:pt>
    <dgm:pt modelId="{697CD55E-7ED0-4729-A06E-0CE194157F78}" type="pres">
      <dgm:prSet presAssocID="{53F42A20-DC99-47FB-AB08-35F2B1BEEE10}" presName="thinLine2b" presStyleLbl="callout" presStyleIdx="0" presStyleCnt="2"/>
      <dgm:spPr/>
    </dgm:pt>
    <dgm:pt modelId="{3B308B3F-AC15-4C6B-8668-FB93838A40A4}" type="pres">
      <dgm:prSet presAssocID="{53F42A20-DC99-47FB-AB08-35F2B1BEEE10}" presName="vertSpace2b" presStyleCnt="0"/>
      <dgm:spPr/>
    </dgm:pt>
    <dgm:pt modelId="{977F0B79-088B-4FD5-89B0-4C4AC0D5C36C}" type="pres">
      <dgm:prSet presAssocID="{70A4D409-491D-4FAD-97A9-FC3E1DEEACA1}" presName="horz2" presStyleCnt="0"/>
      <dgm:spPr/>
    </dgm:pt>
    <dgm:pt modelId="{34AFE7EC-373A-43C9-AF40-13546052CC1D}" type="pres">
      <dgm:prSet presAssocID="{70A4D409-491D-4FAD-97A9-FC3E1DEEACA1}" presName="horzSpace2" presStyleCnt="0"/>
      <dgm:spPr/>
    </dgm:pt>
    <dgm:pt modelId="{B42431E7-48D4-474D-884A-2EFBC92C4FB2}" type="pres">
      <dgm:prSet presAssocID="{70A4D409-491D-4FAD-97A9-FC3E1DEEACA1}" presName="tx2" presStyleLbl="revTx" presStyleIdx="2" presStyleCnt="3"/>
      <dgm:spPr/>
      <dgm:t>
        <a:bodyPr/>
        <a:lstStyle/>
        <a:p>
          <a:endParaRPr lang="ru-RU"/>
        </a:p>
      </dgm:t>
    </dgm:pt>
    <dgm:pt modelId="{5DFD6162-2BFD-4136-B1B4-96B21354B15D}" type="pres">
      <dgm:prSet presAssocID="{70A4D409-491D-4FAD-97A9-FC3E1DEEACA1}" presName="vert2" presStyleCnt="0"/>
      <dgm:spPr/>
    </dgm:pt>
    <dgm:pt modelId="{1CC0172E-9163-4EDC-BA88-4136AF2CB113}" type="pres">
      <dgm:prSet presAssocID="{70A4D409-491D-4FAD-97A9-FC3E1DEEACA1}" presName="thinLine2b" presStyleLbl="callout" presStyleIdx="1" presStyleCnt="2"/>
      <dgm:spPr/>
    </dgm:pt>
    <dgm:pt modelId="{0C9D8C6C-1BAF-48E3-B76C-32BA1B6103A8}" type="pres">
      <dgm:prSet presAssocID="{70A4D409-491D-4FAD-97A9-FC3E1DEEACA1}" presName="vertSpace2b" presStyleCnt="0"/>
      <dgm:spPr/>
    </dgm:pt>
  </dgm:ptLst>
  <dgm:cxnLst>
    <dgm:cxn modelId="{971C31C6-57B3-4A42-9757-B4B822A59E75}" type="presOf" srcId="{49A10379-1BC2-4B5E-B963-A81D933AD280}" destId="{B79D54C6-9136-4AC9-8754-490C5670B7EC}" srcOrd="0" destOrd="0" presId="urn:microsoft.com/office/officeart/2008/layout/LinedList"/>
    <dgm:cxn modelId="{23D6C163-3775-4259-9EC4-D063F13B3DB9}" type="presOf" srcId="{70A4D409-491D-4FAD-97A9-FC3E1DEEACA1}" destId="{B42431E7-48D4-474D-884A-2EFBC92C4FB2}" srcOrd="0" destOrd="0" presId="urn:microsoft.com/office/officeart/2008/layout/LinedList"/>
    <dgm:cxn modelId="{FFC6B20A-9D56-4975-8F3B-A25083D11082}" type="presOf" srcId="{A3829987-2E9A-4626-B5E6-E3D85B91EFA3}" destId="{B7A78746-9F87-402C-89A1-B517F86C77B4}" srcOrd="0" destOrd="0" presId="urn:microsoft.com/office/officeart/2008/layout/LinedList"/>
    <dgm:cxn modelId="{978EDC12-4AED-4FEB-8B91-4C4939FCC815}" srcId="{A3829987-2E9A-4626-B5E6-E3D85B91EFA3}" destId="{53F42A20-DC99-47FB-AB08-35F2B1BEEE10}" srcOrd="0" destOrd="0" parTransId="{64AE140D-0C85-46C6-8803-480F28AFAFA0}" sibTransId="{F1450507-0F05-46A6-8C17-41352434A60F}"/>
    <dgm:cxn modelId="{02FC6FA1-5F8C-4945-8741-1DBCC230F997}" type="presOf" srcId="{53F42A20-DC99-47FB-AB08-35F2B1BEEE10}" destId="{C8DC0E69-00D7-49D3-817B-EBFE08A271EB}" srcOrd="0" destOrd="0" presId="urn:microsoft.com/office/officeart/2008/layout/LinedList"/>
    <dgm:cxn modelId="{BEA7942B-16CB-4BDF-84AA-0279D472CA75}" srcId="{49A10379-1BC2-4B5E-B963-A81D933AD280}" destId="{A3829987-2E9A-4626-B5E6-E3D85B91EFA3}" srcOrd="0" destOrd="0" parTransId="{52DA65F9-1C8A-455D-8A4D-6337F5639308}" sibTransId="{6884067B-0BE9-4B55-9C37-629C98F3C0C0}"/>
    <dgm:cxn modelId="{2D5A6B92-30F2-406D-98A7-4FEF53B95126}" srcId="{A3829987-2E9A-4626-B5E6-E3D85B91EFA3}" destId="{70A4D409-491D-4FAD-97A9-FC3E1DEEACA1}" srcOrd="1" destOrd="0" parTransId="{9D2E2C54-FE9C-4B6C-B961-48696A17A8C1}" sibTransId="{0976FFC3-013F-4F74-9641-F6D82FC48CB1}"/>
    <dgm:cxn modelId="{57A439E2-E2D0-4FB1-8AF7-8F9E492863CB}" type="presParOf" srcId="{B79D54C6-9136-4AC9-8754-490C5670B7EC}" destId="{C94F5F04-DDE9-4172-8E57-8B3155217B35}" srcOrd="0" destOrd="0" presId="urn:microsoft.com/office/officeart/2008/layout/LinedList"/>
    <dgm:cxn modelId="{9007B969-8006-4F7B-833D-D26E7F519010}" type="presParOf" srcId="{B79D54C6-9136-4AC9-8754-490C5670B7EC}" destId="{5C3540D1-45F0-491B-8AC9-4C39D6681DC4}" srcOrd="1" destOrd="0" presId="urn:microsoft.com/office/officeart/2008/layout/LinedList"/>
    <dgm:cxn modelId="{6EA73150-4314-443B-993C-8C58EA1F2CAB}" type="presParOf" srcId="{5C3540D1-45F0-491B-8AC9-4C39D6681DC4}" destId="{B7A78746-9F87-402C-89A1-B517F86C77B4}" srcOrd="0" destOrd="0" presId="urn:microsoft.com/office/officeart/2008/layout/LinedList"/>
    <dgm:cxn modelId="{4293B7F1-4BE5-44EA-89AE-9B7E5BFCB5B0}" type="presParOf" srcId="{5C3540D1-45F0-491B-8AC9-4C39D6681DC4}" destId="{CA442129-D05B-4746-B923-C7F9F546549F}" srcOrd="1" destOrd="0" presId="urn:microsoft.com/office/officeart/2008/layout/LinedList"/>
    <dgm:cxn modelId="{F99E14E0-6D26-4A46-8681-DB3B373D621D}" type="presParOf" srcId="{CA442129-D05B-4746-B923-C7F9F546549F}" destId="{FE9251B6-3D4A-4169-B1B2-CCD8B8CE2F66}" srcOrd="0" destOrd="0" presId="urn:microsoft.com/office/officeart/2008/layout/LinedList"/>
    <dgm:cxn modelId="{9CC1E59C-BA56-44BC-AF07-6A2140E962D1}" type="presParOf" srcId="{CA442129-D05B-4746-B923-C7F9F546549F}" destId="{35F2A8D9-5FD4-4E51-9EB6-CE25C9E84FC3}" srcOrd="1" destOrd="0" presId="urn:microsoft.com/office/officeart/2008/layout/LinedList"/>
    <dgm:cxn modelId="{7356AAC8-6359-44D6-87F5-D5CB322098C2}" type="presParOf" srcId="{35F2A8D9-5FD4-4E51-9EB6-CE25C9E84FC3}" destId="{C193ABE7-586D-4EB1-9CA5-5249EACAE7D7}" srcOrd="0" destOrd="0" presId="urn:microsoft.com/office/officeart/2008/layout/LinedList"/>
    <dgm:cxn modelId="{95D211FA-1AA2-46F3-8529-6E2157FDAB6E}" type="presParOf" srcId="{35F2A8D9-5FD4-4E51-9EB6-CE25C9E84FC3}" destId="{C8DC0E69-00D7-49D3-817B-EBFE08A271EB}" srcOrd="1" destOrd="0" presId="urn:microsoft.com/office/officeart/2008/layout/LinedList"/>
    <dgm:cxn modelId="{ADD0173D-D065-4BAC-AE11-6762068E0BA0}" type="presParOf" srcId="{35F2A8D9-5FD4-4E51-9EB6-CE25C9E84FC3}" destId="{EA117D4A-8075-4977-8C29-28C7337ACD83}" srcOrd="2" destOrd="0" presId="urn:microsoft.com/office/officeart/2008/layout/LinedList"/>
    <dgm:cxn modelId="{1E9BEECD-5F1B-4AEC-8029-38CDE7900BA4}" type="presParOf" srcId="{CA442129-D05B-4746-B923-C7F9F546549F}" destId="{697CD55E-7ED0-4729-A06E-0CE194157F78}" srcOrd="2" destOrd="0" presId="urn:microsoft.com/office/officeart/2008/layout/LinedList"/>
    <dgm:cxn modelId="{F69D52AC-AD3C-4A94-B57F-279926CD0878}" type="presParOf" srcId="{CA442129-D05B-4746-B923-C7F9F546549F}" destId="{3B308B3F-AC15-4C6B-8668-FB93838A40A4}" srcOrd="3" destOrd="0" presId="urn:microsoft.com/office/officeart/2008/layout/LinedList"/>
    <dgm:cxn modelId="{D7AF7BF9-7819-45A5-ACB2-E5EDEE645975}" type="presParOf" srcId="{CA442129-D05B-4746-B923-C7F9F546549F}" destId="{977F0B79-088B-4FD5-89B0-4C4AC0D5C36C}" srcOrd="4" destOrd="0" presId="urn:microsoft.com/office/officeart/2008/layout/LinedList"/>
    <dgm:cxn modelId="{A2C12571-E69E-4C06-8371-FEAC1DDD0A2B}" type="presParOf" srcId="{977F0B79-088B-4FD5-89B0-4C4AC0D5C36C}" destId="{34AFE7EC-373A-43C9-AF40-13546052CC1D}" srcOrd="0" destOrd="0" presId="urn:microsoft.com/office/officeart/2008/layout/LinedList"/>
    <dgm:cxn modelId="{826CC837-7267-4F2A-A88D-797084C5923F}" type="presParOf" srcId="{977F0B79-088B-4FD5-89B0-4C4AC0D5C36C}" destId="{B42431E7-48D4-474D-884A-2EFBC92C4FB2}" srcOrd="1" destOrd="0" presId="urn:microsoft.com/office/officeart/2008/layout/LinedList"/>
    <dgm:cxn modelId="{DC9F0CA8-3F5E-4992-A422-CBECA4978092}" type="presParOf" srcId="{977F0B79-088B-4FD5-89B0-4C4AC0D5C36C}" destId="{5DFD6162-2BFD-4136-B1B4-96B21354B15D}" srcOrd="2" destOrd="0" presId="urn:microsoft.com/office/officeart/2008/layout/LinedList"/>
    <dgm:cxn modelId="{4D1C0DD9-5616-4FA9-A30B-EB1F34905E94}" type="presParOf" srcId="{CA442129-D05B-4746-B923-C7F9F546549F}" destId="{1CC0172E-9163-4EDC-BA88-4136AF2CB113}" srcOrd="5" destOrd="0" presId="urn:microsoft.com/office/officeart/2008/layout/LinedList"/>
    <dgm:cxn modelId="{8CA44408-F0B5-464B-9C10-672BBEDB083D}" type="presParOf" srcId="{CA442129-D05B-4746-B923-C7F9F546549F}" destId="{0C9D8C6C-1BAF-48E3-B76C-32BA1B6103A8}" srcOrd="6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A10379-1BC2-4B5E-B963-A81D933AD28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829987-2E9A-4626-B5E6-E3D85B91EFA3}">
      <dgm:prSet phldrT="[Текст]" custT="1"/>
      <dgm:spPr/>
      <dgm:t>
        <a:bodyPr vert="vert270"/>
        <a:lstStyle/>
        <a:p>
          <a:pPr algn="ctr"/>
          <a:r>
            <a:rPr lang="ru-RU" sz="36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Этап принятия решений</a:t>
          </a:r>
          <a:endParaRPr lang="ru-RU" sz="3600" b="1" dirty="0">
            <a:solidFill>
              <a:schemeClr val="accent6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DA65F9-1C8A-455D-8A4D-6337F5639308}" type="parTrans" cxnId="{BEA7942B-16CB-4BDF-84AA-0279D472CA75}">
      <dgm:prSet/>
      <dgm:spPr/>
      <dgm:t>
        <a:bodyPr/>
        <a:lstStyle/>
        <a:p>
          <a:endParaRPr lang="ru-RU"/>
        </a:p>
      </dgm:t>
    </dgm:pt>
    <dgm:pt modelId="{6884067B-0BE9-4B55-9C37-629C98F3C0C0}" type="sibTrans" cxnId="{BEA7942B-16CB-4BDF-84AA-0279D472CA75}">
      <dgm:prSet/>
      <dgm:spPr/>
      <dgm:t>
        <a:bodyPr/>
        <a:lstStyle/>
        <a:p>
          <a:endParaRPr lang="ru-RU"/>
        </a:p>
      </dgm:t>
    </dgm:pt>
    <dgm:pt modelId="{53F42A20-DC99-47FB-AB08-35F2B1BEEE10}">
      <dgm:prSet phldrT="[Текст]" custT="1"/>
      <dgm:spPr/>
      <dgm:t>
        <a:bodyPr/>
        <a:lstStyle/>
        <a:p>
          <a:r>
            <a:rPr lang="ru-RU" sz="28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Содержание</a:t>
          </a:r>
        </a:p>
        <a:p>
          <a:r>
            <a: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Формируются долгосрочные и краткосрочные декларативные и фактические цели политического развития. Делается выбор оптимального политического решения проблемы</a:t>
          </a:r>
          <a:endParaRPr lang="ru-RU" sz="28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AE140D-0C85-46C6-8803-480F28AFAFA0}" type="parTrans" cxnId="{978EDC12-4AED-4FEB-8B91-4C4939FCC815}">
      <dgm:prSet/>
      <dgm:spPr/>
      <dgm:t>
        <a:bodyPr/>
        <a:lstStyle/>
        <a:p>
          <a:endParaRPr lang="ru-RU"/>
        </a:p>
      </dgm:t>
    </dgm:pt>
    <dgm:pt modelId="{F1450507-0F05-46A6-8C17-41352434A60F}" type="sibTrans" cxnId="{978EDC12-4AED-4FEB-8B91-4C4939FCC815}">
      <dgm:prSet/>
      <dgm:spPr/>
      <dgm:t>
        <a:bodyPr/>
        <a:lstStyle/>
        <a:p>
          <a:endParaRPr lang="ru-RU"/>
        </a:p>
      </dgm:t>
    </dgm:pt>
    <dgm:pt modelId="{70A4D409-491D-4FAD-97A9-FC3E1DEEACA1}">
      <dgm:prSet phldrT="[Текст]" custT="1"/>
      <dgm:spPr/>
      <dgm:t>
        <a:bodyPr/>
        <a:lstStyle/>
        <a:p>
          <a:r>
            <a:rPr lang="ru-RU" sz="28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Участники</a:t>
          </a:r>
        </a:p>
        <a:p>
          <a:r>
            <a: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Формальные и неформальные объединения политиков, политические партии, Должностные лица государства, политики</a:t>
          </a:r>
          <a:endParaRPr lang="ru-RU" sz="28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E2C54-FE9C-4B6C-B961-48696A17A8C1}" type="parTrans" cxnId="{2D5A6B92-30F2-406D-98A7-4FEF53B95126}">
      <dgm:prSet/>
      <dgm:spPr/>
      <dgm:t>
        <a:bodyPr/>
        <a:lstStyle/>
        <a:p>
          <a:endParaRPr lang="ru-RU"/>
        </a:p>
      </dgm:t>
    </dgm:pt>
    <dgm:pt modelId="{0976FFC3-013F-4F74-9641-F6D82FC48CB1}" type="sibTrans" cxnId="{2D5A6B92-30F2-406D-98A7-4FEF53B95126}">
      <dgm:prSet/>
      <dgm:spPr/>
      <dgm:t>
        <a:bodyPr/>
        <a:lstStyle/>
        <a:p>
          <a:endParaRPr lang="ru-RU"/>
        </a:p>
      </dgm:t>
    </dgm:pt>
    <dgm:pt modelId="{B79D54C6-9136-4AC9-8754-490C5670B7EC}" type="pres">
      <dgm:prSet presAssocID="{49A10379-1BC2-4B5E-B963-A81D933AD28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94F5F04-DDE9-4172-8E57-8B3155217B35}" type="pres">
      <dgm:prSet presAssocID="{A3829987-2E9A-4626-B5E6-E3D85B91EFA3}" presName="thickLine" presStyleLbl="alignNode1" presStyleIdx="0" presStyleCnt="1"/>
      <dgm:spPr/>
    </dgm:pt>
    <dgm:pt modelId="{5C3540D1-45F0-491B-8AC9-4C39D6681DC4}" type="pres">
      <dgm:prSet presAssocID="{A3829987-2E9A-4626-B5E6-E3D85B91EFA3}" presName="horz1" presStyleCnt="0"/>
      <dgm:spPr/>
    </dgm:pt>
    <dgm:pt modelId="{B7A78746-9F87-402C-89A1-B517F86C77B4}" type="pres">
      <dgm:prSet presAssocID="{A3829987-2E9A-4626-B5E6-E3D85B91EFA3}" presName="tx1" presStyleLbl="revTx" presStyleIdx="0" presStyleCnt="3" custLinFactNeighborX="1078" custLinFactNeighborY="273"/>
      <dgm:spPr/>
      <dgm:t>
        <a:bodyPr/>
        <a:lstStyle/>
        <a:p>
          <a:endParaRPr lang="ru-RU"/>
        </a:p>
      </dgm:t>
    </dgm:pt>
    <dgm:pt modelId="{CA442129-D05B-4746-B923-C7F9F546549F}" type="pres">
      <dgm:prSet presAssocID="{A3829987-2E9A-4626-B5E6-E3D85B91EFA3}" presName="vert1" presStyleCnt="0"/>
      <dgm:spPr/>
    </dgm:pt>
    <dgm:pt modelId="{FE9251B6-3D4A-4169-B1B2-CCD8B8CE2F66}" type="pres">
      <dgm:prSet presAssocID="{53F42A20-DC99-47FB-AB08-35F2B1BEEE10}" presName="vertSpace2a" presStyleCnt="0"/>
      <dgm:spPr/>
    </dgm:pt>
    <dgm:pt modelId="{35F2A8D9-5FD4-4E51-9EB6-CE25C9E84FC3}" type="pres">
      <dgm:prSet presAssocID="{53F42A20-DC99-47FB-AB08-35F2B1BEEE10}" presName="horz2" presStyleCnt="0"/>
      <dgm:spPr/>
    </dgm:pt>
    <dgm:pt modelId="{C193ABE7-586D-4EB1-9CA5-5249EACAE7D7}" type="pres">
      <dgm:prSet presAssocID="{53F42A20-DC99-47FB-AB08-35F2B1BEEE10}" presName="horzSpace2" presStyleCnt="0"/>
      <dgm:spPr/>
    </dgm:pt>
    <dgm:pt modelId="{C8DC0E69-00D7-49D3-817B-EBFE08A271EB}" type="pres">
      <dgm:prSet presAssocID="{53F42A20-DC99-47FB-AB08-35F2B1BEEE10}" presName="tx2" presStyleLbl="revTx" presStyleIdx="1" presStyleCnt="3" custScaleX="114771"/>
      <dgm:spPr/>
      <dgm:t>
        <a:bodyPr/>
        <a:lstStyle/>
        <a:p>
          <a:endParaRPr lang="ru-RU"/>
        </a:p>
      </dgm:t>
    </dgm:pt>
    <dgm:pt modelId="{EA117D4A-8075-4977-8C29-28C7337ACD83}" type="pres">
      <dgm:prSet presAssocID="{53F42A20-DC99-47FB-AB08-35F2B1BEEE10}" presName="vert2" presStyleCnt="0"/>
      <dgm:spPr/>
    </dgm:pt>
    <dgm:pt modelId="{697CD55E-7ED0-4729-A06E-0CE194157F78}" type="pres">
      <dgm:prSet presAssocID="{53F42A20-DC99-47FB-AB08-35F2B1BEEE10}" presName="thinLine2b" presStyleLbl="callout" presStyleIdx="0" presStyleCnt="2"/>
      <dgm:spPr/>
    </dgm:pt>
    <dgm:pt modelId="{3B308B3F-AC15-4C6B-8668-FB93838A40A4}" type="pres">
      <dgm:prSet presAssocID="{53F42A20-DC99-47FB-AB08-35F2B1BEEE10}" presName="vertSpace2b" presStyleCnt="0"/>
      <dgm:spPr/>
    </dgm:pt>
    <dgm:pt modelId="{977F0B79-088B-4FD5-89B0-4C4AC0D5C36C}" type="pres">
      <dgm:prSet presAssocID="{70A4D409-491D-4FAD-97A9-FC3E1DEEACA1}" presName="horz2" presStyleCnt="0"/>
      <dgm:spPr/>
    </dgm:pt>
    <dgm:pt modelId="{34AFE7EC-373A-43C9-AF40-13546052CC1D}" type="pres">
      <dgm:prSet presAssocID="{70A4D409-491D-4FAD-97A9-FC3E1DEEACA1}" presName="horzSpace2" presStyleCnt="0"/>
      <dgm:spPr/>
    </dgm:pt>
    <dgm:pt modelId="{B42431E7-48D4-474D-884A-2EFBC92C4FB2}" type="pres">
      <dgm:prSet presAssocID="{70A4D409-491D-4FAD-97A9-FC3E1DEEACA1}" presName="tx2" presStyleLbl="revTx" presStyleIdx="2" presStyleCnt="3"/>
      <dgm:spPr/>
      <dgm:t>
        <a:bodyPr/>
        <a:lstStyle/>
        <a:p>
          <a:endParaRPr lang="ru-RU"/>
        </a:p>
      </dgm:t>
    </dgm:pt>
    <dgm:pt modelId="{5DFD6162-2BFD-4136-B1B4-96B21354B15D}" type="pres">
      <dgm:prSet presAssocID="{70A4D409-491D-4FAD-97A9-FC3E1DEEACA1}" presName="vert2" presStyleCnt="0"/>
      <dgm:spPr/>
    </dgm:pt>
    <dgm:pt modelId="{1CC0172E-9163-4EDC-BA88-4136AF2CB113}" type="pres">
      <dgm:prSet presAssocID="{70A4D409-491D-4FAD-97A9-FC3E1DEEACA1}" presName="thinLine2b" presStyleLbl="callout" presStyleIdx="1" presStyleCnt="2"/>
      <dgm:spPr/>
    </dgm:pt>
    <dgm:pt modelId="{0C9D8C6C-1BAF-48E3-B76C-32BA1B6103A8}" type="pres">
      <dgm:prSet presAssocID="{70A4D409-491D-4FAD-97A9-FC3E1DEEACA1}" presName="vertSpace2b" presStyleCnt="0"/>
      <dgm:spPr/>
    </dgm:pt>
  </dgm:ptLst>
  <dgm:cxnLst>
    <dgm:cxn modelId="{ED09B8A8-95AA-459B-85D4-EB4A66CB7558}" type="presOf" srcId="{53F42A20-DC99-47FB-AB08-35F2B1BEEE10}" destId="{C8DC0E69-00D7-49D3-817B-EBFE08A271EB}" srcOrd="0" destOrd="0" presId="urn:microsoft.com/office/officeart/2008/layout/LinedList"/>
    <dgm:cxn modelId="{978EDC12-4AED-4FEB-8B91-4C4939FCC815}" srcId="{A3829987-2E9A-4626-B5E6-E3D85B91EFA3}" destId="{53F42A20-DC99-47FB-AB08-35F2B1BEEE10}" srcOrd="0" destOrd="0" parTransId="{64AE140D-0C85-46C6-8803-480F28AFAFA0}" sibTransId="{F1450507-0F05-46A6-8C17-41352434A60F}"/>
    <dgm:cxn modelId="{2D5A6B92-30F2-406D-98A7-4FEF53B95126}" srcId="{A3829987-2E9A-4626-B5E6-E3D85B91EFA3}" destId="{70A4D409-491D-4FAD-97A9-FC3E1DEEACA1}" srcOrd="1" destOrd="0" parTransId="{9D2E2C54-FE9C-4B6C-B961-48696A17A8C1}" sibTransId="{0976FFC3-013F-4F74-9641-F6D82FC48CB1}"/>
    <dgm:cxn modelId="{DA3B6EE6-B26B-4863-817F-1E06D25A16FA}" type="presOf" srcId="{49A10379-1BC2-4B5E-B963-A81D933AD280}" destId="{B79D54C6-9136-4AC9-8754-490C5670B7EC}" srcOrd="0" destOrd="0" presId="urn:microsoft.com/office/officeart/2008/layout/LinedList"/>
    <dgm:cxn modelId="{BEA7942B-16CB-4BDF-84AA-0279D472CA75}" srcId="{49A10379-1BC2-4B5E-B963-A81D933AD280}" destId="{A3829987-2E9A-4626-B5E6-E3D85B91EFA3}" srcOrd="0" destOrd="0" parTransId="{52DA65F9-1C8A-455D-8A4D-6337F5639308}" sibTransId="{6884067B-0BE9-4B55-9C37-629C98F3C0C0}"/>
    <dgm:cxn modelId="{C082EAFF-29FC-42BD-A472-981E26375F90}" type="presOf" srcId="{70A4D409-491D-4FAD-97A9-FC3E1DEEACA1}" destId="{B42431E7-48D4-474D-884A-2EFBC92C4FB2}" srcOrd="0" destOrd="0" presId="urn:microsoft.com/office/officeart/2008/layout/LinedList"/>
    <dgm:cxn modelId="{0E70C5B8-9169-42C5-8A1D-12CD5C777DDF}" type="presOf" srcId="{A3829987-2E9A-4626-B5E6-E3D85B91EFA3}" destId="{B7A78746-9F87-402C-89A1-B517F86C77B4}" srcOrd="0" destOrd="0" presId="urn:microsoft.com/office/officeart/2008/layout/LinedList"/>
    <dgm:cxn modelId="{541B71A9-2B58-40F2-853D-BC470A37486A}" type="presParOf" srcId="{B79D54C6-9136-4AC9-8754-490C5670B7EC}" destId="{C94F5F04-DDE9-4172-8E57-8B3155217B35}" srcOrd="0" destOrd="0" presId="urn:microsoft.com/office/officeart/2008/layout/LinedList"/>
    <dgm:cxn modelId="{A2529D2A-F770-4E69-977F-CB20F492975C}" type="presParOf" srcId="{B79D54C6-9136-4AC9-8754-490C5670B7EC}" destId="{5C3540D1-45F0-491B-8AC9-4C39D6681DC4}" srcOrd="1" destOrd="0" presId="urn:microsoft.com/office/officeart/2008/layout/LinedList"/>
    <dgm:cxn modelId="{55C069B4-6F90-4651-BE2B-32E3D9258523}" type="presParOf" srcId="{5C3540D1-45F0-491B-8AC9-4C39D6681DC4}" destId="{B7A78746-9F87-402C-89A1-B517F86C77B4}" srcOrd="0" destOrd="0" presId="urn:microsoft.com/office/officeart/2008/layout/LinedList"/>
    <dgm:cxn modelId="{08B885BE-EAFD-41AB-A2F2-7790E61DD5F1}" type="presParOf" srcId="{5C3540D1-45F0-491B-8AC9-4C39D6681DC4}" destId="{CA442129-D05B-4746-B923-C7F9F546549F}" srcOrd="1" destOrd="0" presId="urn:microsoft.com/office/officeart/2008/layout/LinedList"/>
    <dgm:cxn modelId="{EB6168C5-E777-4A55-8E4C-4DC96A5D9443}" type="presParOf" srcId="{CA442129-D05B-4746-B923-C7F9F546549F}" destId="{FE9251B6-3D4A-4169-B1B2-CCD8B8CE2F66}" srcOrd="0" destOrd="0" presId="urn:microsoft.com/office/officeart/2008/layout/LinedList"/>
    <dgm:cxn modelId="{67E19184-A7CA-4805-8A48-3DE6548F5024}" type="presParOf" srcId="{CA442129-D05B-4746-B923-C7F9F546549F}" destId="{35F2A8D9-5FD4-4E51-9EB6-CE25C9E84FC3}" srcOrd="1" destOrd="0" presId="urn:microsoft.com/office/officeart/2008/layout/LinedList"/>
    <dgm:cxn modelId="{8B0894A9-A684-4B41-97A6-6851C23C5B7E}" type="presParOf" srcId="{35F2A8D9-5FD4-4E51-9EB6-CE25C9E84FC3}" destId="{C193ABE7-586D-4EB1-9CA5-5249EACAE7D7}" srcOrd="0" destOrd="0" presId="urn:microsoft.com/office/officeart/2008/layout/LinedList"/>
    <dgm:cxn modelId="{C5A427D3-D61F-48BB-AC38-25DA6C4333A9}" type="presParOf" srcId="{35F2A8D9-5FD4-4E51-9EB6-CE25C9E84FC3}" destId="{C8DC0E69-00D7-49D3-817B-EBFE08A271EB}" srcOrd="1" destOrd="0" presId="urn:microsoft.com/office/officeart/2008/layout/LinedList"/>
    <dgm:cxn modelId="{66F0AD7C-F962-47E3-8A2D-A4CBF6F92E9B}" type="presParOf" srcId="{35F2A8D9-5FD4-4E51-9EB6-CE25C9E84FC3}" destId="{EA117D4A-8075-4977-8C29-28C7337ACD83}" srcOrd="2" destOrd="0" presId="urn:microsoft.com/office/officeart/2008/layout/LinedList"/>
    <dgm:cxn modelId="{C11A6154-5429-4132-B94C-61BBB4810B9D}" type="presParOf" srcId="{CA442129-D05B-4746-B923-C7F9F546549F}" destId="{697CD55E-7ED0-4729-A06E-0CE194157F78}" srcOrd="2" destOrd="0" presId="urn:microsoft.com/office/officeart/2008/layout/LinedList"/>
    <dgm:cxn modelId="{A739D1A5-939D-40BB-9FD6-64BE6BCA95F7}" type="presParOf" srcId="{CA442129-D05B-4746-B923-C7F9F546549F}" destId="{3B308B3F-AC15-4C6B-8668-FB93838A40A4}" srcOrd="3" destOrd="0" presId="urn:microsoft.com/office/officeart/2008/layout/LinedList"/>
    <dgm:cxn modelId="{DBA0F875-E93C-4A9E-B507-1DCD44CC9776}" type="presParOf" srcId="{CA442129-D05B-4746-B923-C7F9F546549F}" destId="{977F0B79-088B-4FD5-89B0-4C4AC0D5C36C}" srcOrd="4" destOrd="0" presId="urn:microsoft.com/office/officeart/2008/layout/LinedList"/>
    <dgm:cxn modelId="{097B8232-4F78-4736-A113-41F7F1BC12D6}" type="presParOf" srcId="{977F0B79-088B-4FD5-89B0-4C4AC0D5C36C}" destId="{34AFE7EC-373A-43C9-AF40-13546052CC1D}" srcOrd="0" destOrd="0" presId="urn:microsoft.com/office/officeart/2008/layout/LinedList"/>
    <dgm:cxn modelId="{090BDFF5-44DE-4338-BA65-EB15EA9899F4}" type="presParOf" srcId="{977F0B79-088B-4FD5-89B0-4C4AC0D5C36C}" destId="{B42431E7-48D4-474D-884A-2EFBC92C4FB2}" srcOrd="1" destOrd="0" presId="urn:microsoft.com/office/officeart/2008/layout/LinedList"/>
    <dgm:cxn modelId="{C12D1C7E-4B1C-4737-AA08-3F73DB48B427}" type="presParOf" srcId="{977F0B79-088B-4FD5-89B0-4C4AC0D5C36C}" destId="{5DFD6162-2BFD-4136-B1B4-96B21354B15D}" srcOrd="2" destOrd="0" presId="urn:microsoft.com/office/officeart/2008/layout/LinedList"/>
    <dgm:cxn modelId="{48B980E3-1D09-4F44-9C94-59357D8D57B2}" type="presParOf" srcId="{CA442129-D05B-4746-B923-C7F9F546549F}" destId="{1CC0172E-9163-4EDC-BA88-4136AF2CB113}" srcOrd="5" destOrd="0" presId="urn:microsoft.com/office/officeart/2008/layout/LinedList"/>
    <dgm:cxn modelId="{18316070-F30A-41AF-91F9-6F49B8994908}" type="presParOf" srcId="{CA442129-D05B-4746-B923-C7F9F546549F}" destId="{0C9D8C6C-1BAF-48E3-B76C-32BA1B6103A8}" srcOrd="6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A10379-1BC2-4B5E-B963-A81D933AD28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829987-2E9A-4626-B5E6-E3D85B91EFA3}">
      <dgm:prSet phldrT="[Текст]" custT="1"/>
      <dgm:spPr/>
      <dgm:t>
        <a:bodyPr vert="vert270"/>
        <a:lstStyle/>
        <a:p>
          <a:pPr algn="ctr"/>
          <a:r>
            <a:rPr lang="ru-RU" sz="36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Этап реализации политических решений</a:t>
          </a:r>
          <a:endParaRPr lang="ru-RU" sz="3600" b="1" dirty="0">
            <a:solidFill>
              <a:schemeClr val="accent6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DA65F9-1C8A-455D-8A4D-6337F5639308}" type="parTrans" cxnId="{BEA7942B-16CB-4BDF-84AA-0279D472CA75}">
      <dgm:prSet/>
      <dgm:spPr/>
      <dgm:t>
        <a:bodyPr/>
        <a:lstStyle/>
        <a:p>
          <a:endParaRPr lang="ru-RU"/>
        </a:p>
      </dgm:t>
    </dgm:pt>
    <dgm:pt modelId="{6884067B-0BE9-4B55-9C37-629C98F3C0C0}" type="sibTrans" cxnId="{BEA7942B-16CB-4BDF-84AA-0279D472CA75}">
      <dgm:prSet/>
      <dgm:spPr/>
      <dgm:t>
        <a:bodyPr/>
        <a:lstStyle/>
        <a:p>
          <a:endParaRPr lang="ru-RU"/>
        </a:p>
      </dgm:t>
    </dgm:pt>
    <dgm:pt modelId="{53F42A20-DC99-47FB-AB08-35F2B1BEEE10}">
      <dgm:prSet phldrT="[Текст]" custT="1"/>
      <dgm:spPr/>
      <dgm:t>
        <a:bodyPr/>
        <a:lstStyle/>
        <a:p>
          <a:r>
            <a:rPr lang="ru-RU" sz="28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Содержание</a:t>
          </a:r>
        </a:p>
        <a:p>
          <a:r>
            <a: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Принятые решения облекаются в правовую форму, определяется их адрес и круг лиц, организаций, ответственных за их исполнение . Осуществляются административные мероприятия для воплощения в жизнь принятых решений</a:t>
          </a:r>
          <a:endParaRPr lang="ru-RU" sz="28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AE140D-0C85-46C6-8803-480F28AFAFA0}" type="parTrans" cxnId="{978EDC12-4AED-4FEB-8B91-4C4939FCC815}">
      <dgm:prSet/>
      <dgm:spPr/>
      <dgm:t>
        <a:bodyPr/>
        <a:lstStyle/>
        <a:p>
          <a:endParaRPr lang="ru-RU"/>
        </a:p>
      </dgm:t>
    </dgm:pt>
    <dgm:pt modelId="{F1450507-0F05-46A6-8C17-41352434A60F}" type="sibTrans" cxnId="{978EDC12-4AED-4FEB-8B91-4C4939FCC815}">
      <dgm:prSet/>
      <dgm:spPr/>
      <dgm:t>
        <a:bodyPr/>
        <a:lstStyle/>
        <a:p>
          <a:endParaRPr lang="ru-RU"/>
        </a:p>
      </dgm:t>
    </dgm:pt>
    <dgm:pt modelId="{70A4D409-491D-4FAD-97A9-FC3E1DEEACA1}">
      <dgm:prSet phldrT="[Текст]" custT="1"/>
      <dgm:spPr/>
      <dgm:t>
        <a:bodyPr/>
        <a:lstStyle/>
        <a:p>
          <a:endParaRPr lang="ru-RU" sz="2800" b="1" u="sng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28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Участники</a:t>
          </a:r>
        </a:p>
        <a:p>
          <a:r>
            <a: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Органы власти различного уровня, правоохранительные органы, социальные группы, политическая оппозиция</a:t>
          </a:r>
          <a:endParaRPr lang="ru-RU" sz="28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E2C54-FE9C-4B6C-B961-48696A17A8C1}" type="parTrans" cxnId="{2D5A6B92-30F2-406D-98A7-4FEF53B95126}">
      <dgm:prSet/>
      <dgm:spPr/>
      <dgm:t>
        <a:bodyPr/>
        <a:lstStyle/>
        <a:p>
          <a:endParaRPr lang="ru-RU"/>
        </a:p>
      </dgm:t>
    </dgm:pt>
    <dgm:pt modelId="{0976FFC3-013F-4F74-9641-F6D82FC48CB1}" type="sibTrans" cxnId="{2D5A6B92-30F2-406D-98A7-4FEF53B95126}">
      <dgm:prSet/>
      <dgm:spPr/>
      <dgm:t>
        <a:bodyPr/>
        <a:lstStyle/>
        <a:p>
          <a:endParaRPr lang="ru-RU"/>
        </a:p>
      </dgm:t>
    </dgm:pt>
    <dgm:pt modelId="{B79D54C6-9136-4AC9-8754-490C5670B7EC}" type="pres">
      <dgm:prSet presAssocID="{49A10379-1BC2-4B5E-B963-A81D933AD28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94F5F04-DDE9-4172-8E57-8B3155217B35}" type="pres">
      <dgm:prSet presAssocID="{A3829987-2E9A-4626-B5E6-E3D85B91EFA3}" presName="thickLine" presStyleLbl="alignNode1" presStyleIdx="0" presStyleCnt="1"/>
      <dgm:spPr/>
    </dgm:pt>
    <dgm:pt modelId="{5C3540D1-45F0-491B-8AC9-4C39D6681DC4}" type="pres">
      <dgm:prSet presAssocID="{A3829987-2E9A-4626-B5E6-E3D85B91EFA3}" presName="horz1" presStyleCnt="0"/>
      <dgm:spPr/>
    </dgm:pt>
    <dgm:pt modelId="{B7A78746-9F87-402C-89A1-B517F86C77B4}" type="pres">
      <dgm:prSet presAssocID="{A3829987-2E9A-4626-B5E6-E3D85B91EFA3}" presName="tx1" presStyleLbl="revTx" presStyleIdx="0" presStyleCnt="3" custLinFactNeighborX="1078" custLinFactNeighborY="273"/>
      <dgm:spPr/>
      <dgm:t>
        <a:bodyPr/>
        <a:lstStyle/>
        <a:p>
          <a:endParaRPr lang="ru-RU"/>
        </a:p>
      </dgm:t>
    </dgm:pt>
    <dgm:pt modelId="{CA442129-D05B-4746-B923-C7F9F546549F}" type="pres">
      <dgm:prSet presAssocID="{A3829987-2E9A-4626-B5E6-E3D85B91EFA3}" presName="vert1" presStyleCnt="0"/>
      <dgm:spPr/>
    </dgm:pt>
    <dgm:pt modelId="{FE9251B6-3D4A-4169-B1B2-CCD8B8CE2F66}" type="pres">
      <dgm:prSet presAssocID="{53F42A20-DC99-47FB-AB08-35F2B1BEEE10}" presName="vertSpace2a" presStyleCnt="0"/>
      <dgm:spPr/>
    </dgm:pt>
    <dgm:pt modelId="{35F2A8D9-5FD4-4E51-9EB6-CE25C9E84FC3}" type="pres">
      <dgm:prSet presAssocID="{53F42A20-DC99-47FB-AB08-35F2B1BEEE10}" presName="horz2" presStyleCnt="0"/>
      <dgm:spPr/>
    </dgm:pt>
    <dgm:pt modelId="{C193ABE7-586D-4EB1-9CA5-5249EACAE7D7}" type="pres">
      <dgm:prSet presAssocID="{53F42A20-DC99-47FB-AB08-35F2B1BEEE10}" presName="horzSpace2" presStyleCnt="0"/>
      <dgm:spPr/>
    </dgm:pt>
    <dgm:pt modelId="{C8DC0E69-00D7-49D3-817B-EBFE08A271EB}" type="pres">
      <dgm:prSet presAssocID="{53F42A20-DC99-47FB-AB08-35F2B1BEEE10}" presName="tx2" presStyleLbl="revTx" presStyleIdx="1" presStyleCnt="3" custScaleX="114771"/>
      <dgm:spPr/>
      <dgm:t>
        <a:bodyPr/>
        <a:lstStyle/>
        <a:p>
          <a:endParaRPr lang="ru-RU"/>
        </a:p>
      </dgm:t>
    </dgm:pt>
    <dgm:pt modelId="{EA117D4A-8075-4977-8C29-28C7337ACD83}" type="pres">
      <dgm:prSet presAssocID="{53F42A20-DC99-47FB-AB08-35F2B1BEEE10}" presName="vert2" presStyleCnt="0"/>
      <dgm:spPr/>
    </dgm:pt>
    <dgm:pt modelId="{697CD55E-7ED0-4729-A06E-0CE194157F78}" type="pres">
      <dgm:prSet presAssocID="{53F42A20-DC99-47FB-AB08-35F2B1BEEE10}" presName="thinLine2b" presStyleLbl="callout" presStyleIdx="0" presStyleCnt="2"/>
      <dgm:spPr/>
    </dgm:pt>
    <dgm:pt modelId="{3B308B3F-AC15-4C6B-8668-FB93838A40A4}" type="pres">
      <dgm:prSet presAssocID="{53F42A20-DC99-47FB-AB08-35F2B1BEEE10}" presName="vertSpace2b" presStyleCnt="0"/>
      <dgm:spPr/>
    </dgm:pt>
    <dgm:pt modelId="{977F0B79-088B-4FD5-89B0-4C4AC0D5C36C}" type="pres">
      <dgm:prSet presAssocID="{70A4D409-491D-4FAD-97A9-FC3E1DEEACA1}" presName="horz2" presStyleCnt="0"/>
      <dgm:spPr/>
    </dgm:pt>
    <dgm:pt modelId="{34AFE7EC-373A-43C9-AF40-13546052CC1D}" type="pres">
      <dgm:prSet presAssocID="{70A4D409-491D-4FAD-97A9-FC3E1DEEACA1}" presName="horzSpace2" presStyleCnt="0"/>
      <dgm:spPr/>
    </dgm:pt>
    <dgm:pt modelId="{B42431E7-48D4-474D-884A-2EFBC92C4FB2}" type="pres">
      <dgm:prSet presAssocID="{70A4D409-491D-4FAD-97A9-FC3E1DEEACA1}" presName="tx2" presStyleLbl="revTx" presStyleIdx="2" presStyleCnt="3" custScaleX="122675"/>
      <dgm:spPr/>
      <dgm:t>
        <a:bodyPr/>
        <a:lstStyle/>
        <a:p>
          <a:endParaRPr lang="ru-RU"/>
        </a:p>
      </dgm:t>
    </dgm:pt>
    <dgm:pt modelId="{5DFD6162-2BFD-4136-B1B4-96B21354B15D}" type="pres">
      <dgm:prSet presAssocID="{70A4D409-491D-4FAD-97A9-FC3E1DEEACA1}" presName="vert2" presStyleCnt="0"/>
      <dgm:spPr/>
    </dgm:pt>
    <dgm:pt modelId="{1CC0172E-9163-4EDC-BA88-4136AF2CB113}" type="pres">
      <dgm:prSet presAssocID="{70A4D409-491D-4FAD-97A9-FC3E1DEEACA1}" presName="thinLine2b" presStyleLbl="callout" presStyleIdx="1" presStyleCnt="2"/>
      <dgm:spPr/>
    </dgm:pt>
    <dgm:pt modelId="{0C9D8C6C-1BAF-48E3-B76C-32BA1B6103A8}" type="pres">
      <dgm:prSet presAssocID="{70A4D409-491D-4FAD-97A9-FC3E1DEEACA1}" presName="vertSpace2b" presStyleCnt="0"/>
      <dgm:spPr/>
    </dgm:pt>
  </dgm:ptLst>
  <dgm:cxnLst>
    <dgm:cxn modelId="{DB66FC0C-23BF-4E35-94EF-382E21DA0AEA}" type="presOf" srcId="{53F42A20-DC99-47FB-AB08-35F2B1BEEE10}" destId="{C8DC0E69-00D7-49D3-817B-EBFE08A271EB}" srcOrd="0" destOrd="0" presId="urn:microsoft.com/office/officeart/2008/layout/LinedList"/>
    <dgm:cxn modelId="{8042DED1-62FD-4EAD-9381-8C80815BC7AB}" type="presOf" srcId="{A3829987-2E9A-4626-B5E6-E3D85B91EFA3}" destId="{B7A78746-9F87-402C-89A1-B517F86C77B4}" srcOrd="0" destOrd="0" presId="urn:microsoft.com/office/officeart/2008/layout/LinedList"/>
    <dgm:cxn modelId="{978EDC12-4AED-4FEB-8B91-4C4939FCC815}" srcId="{A3829987-2E9A-4626-B5E6-E3D85B91EFA3}" destId="{53F42A20-DC99-47FB-AB08-35F2B1BEEE10}" srcOrd="0" destOrd="0" parTransId="{64AE140D-0C85-46C6-8803-480F28AFAFA0}" sibTransId="{F1450507-0F05-46A6-8C17-41352434A60F}"/>
    <dgm:cxn modelId="{4EB3B412-6F5C-45A2-B119-E289FF4C6E3A}" type="presOf" srcId="{70A4D409-491D-4FAD-97A9-FC3E1DEEACA1}" destId="{B42431E7-48D4-474D-884A-2EFBC92C4FB2}" srcOrd="0" destOrd="0" presId="urn:microsoft.com/office/officeart/2008/layout/LinedList"/>
    <dgm:cxn modelId="{FCD714F4-1C73-4B94-884E-B7D91E7D8886}" type="presOf" srcId="{49A10379-1BC2-4B5E-B963-A81D933AD280}" destId="{B79D54C6-9136-4AC9-8754-490C5670B7EC}" srcOrd="0" destOrd="0" presId="urn:microsoft.com/office/officeart/2008/layout/LinedList"/>
    <dgm:cxn modelId="{BEA7942B-16CB-4BDF-84AA-0279D472CA75}" srcId="{49A10379-1BC2-4B5E-B963-A81D933AD280}" destId="{A3829987-2E9A-4626-B5E6-E3D85B91EFA3}" srcOrd="0" destOrd="0" parTransId="{52DA65F9-1C8A-455D-8A4D-6337F5639308}" sibTransId="{6884067B-0BE9-4B55-9C37-629C98F3C0C0}"/>
    <dgm:cxn modelId="{2D5A6B92-30F2-406D-98A7-4FEF53B95126}" srcId="{A3829987-2E9A-4626-B5E6-E3D85B91EFA3}" destId="{70A4D409-491D-4FAD-97A9-FC3E1DEEACA1}" srcOrd="1" destOrd="0" parTransId="{9D2E2C54-FE9C-4B6C-B961-48696A17A8C1}" sibTransId="{0976FFC3-013F-4F74-9641-F6D82FC48CB1}"/>
    <dgm:cxn modelId="{F4C4F7A2-6648-4FAA-9E6B-60955E707F48}" type="presParOf" srcId="{B79D54C6-9136-4AC9-8754-490C5670B7EC}" destId="{C94F5F04-DDE9-4172-8E57-8B3155217B35}" srcOrd="0" destOrd="0" presId="urn:microsoft.com/office/officeart/2008/layout/LinedList"/>
    <dgm:cxn modelId="{D2CCADAA-C996-4882-A071-BD2BB52F28CC}" type="presParOf" srcId="{B79D54C6-9136-4AC9-8754-490C5670B7EC}" destId="{5C3540D1-45F0-491B-8AC9-4C39D6681DC4}" srcOrd="1" destOrd="0" presId="urn:microsoft.com/office/officeart/2008/layout/LinedList"/>
    <dgm:cxn modelId="{95E8D6BA-CFDB-4A82-9046-2CF1A342076B}" type="presParOf" srcId="{5C3540D1-45F0-491B-8AC9-4C39D6681DC4}" destId="{B7A78746-9F87-402C-89A1-B517F86C77B4}" srcOrd="0" destOrd="0" presId="urn:microsoft.com/office/officeart/2008/layout/LinedList"/>
    <dgm:cxn modelId="{D1936C3F-5A65-47D6-B38A-EEEA29B9C338}" type="presParOf" srcId="{5C3540D1-45F0-491B-8AC9-4C39D6681DC4}" destId="{CA442129-D05B-4746-B923-C7F9F546549F}" srcOrd="1" destOrd="0" presId="urn:microsoft.com/office/officeart/2008/layout/LinedList"/>
    <dgm:cxn modelId="{F957AC5D-E480-4027-BEC2-3D581FAD93CD}" type="presParOf" srcId="{CA442129-D05B-4746-B923-C7F9F546549F}" destId="{FE9251B6-3D4A-4169-B1B2-CCD8B8CE2F66}" srcOrd="0" destOrd="0" presId="urn:microsoft.com/office/officeart/2008/layout/LinedList"/>
    <dgm:cxn modelId="{80683D92-0E19-4188-88CB-A3D78DCDDDC0}" type="presParOf" srcId="{CA442129-D05B-4746-B923-C7F9F546549F}" destId="{35F2A8D9-5FD4-4E51-9EB6-CE25C9E84FC3}" srcOrd="1" destOrd="0" presId="urn:microsoft.com/office/officeart/2008/layout/LinedList"/>
    <dgm:cxn modelId="{79C3F307-8CCE-4DBC-937F-B956F45FF0C6}" type="presParOf" srcId="{35F2A8D9-5FD4-4E51-9EB6-CE25C9E84FC3}" destId="{C193ABE7-586D-4EB1-9CA5-5249EACAE7D7}" srcOrd="0" destOrd="0" presId="urn:microsoft.com/office/officeart/2008/layout/LinedList"/>
    <dgm:cxn modelId="{E0E84250-B483-4DF9-8920-A6570B8D68A3}" type="presParOf" srcId="{35F2A8D9-5FD4-4E51-9EB6-CE25C9E84FC3}" destId="{C8DC0E69-00D7-49D3-817B-EBFE08A271EB}" srcOrd="1" destOrd="0" presId="urn:microsoft.com/office/officeart/2008/layout/LinedList"/>
    <dgm:cxn modelId="{508DB1AC-94A5-4A2E-85AA-BF2CAA214CEA}" type="presParOf" srcId="{35F2A8D9-5FD4-4E51-9EB6-CE25C9E84FC3}" destId="{EA117D4A-8075-4977-8C29-28C7337ACD83}" srcOrd="2" destOrd="0" presId="urn:microsoft.com/office/officeart/2008/layout/LinedList"/>
    <dgm:cxn modelId="{468BCFF8-E5C3-4CD9-ADF8-8BBE8F41B769}" type="presParOf" srcId="{CA442129-D05B-4746-B923-C7F9F546549F}" destId="{697CD55E-7ED0-4729-A06E-0CE194157F78}" srcOrd="2" destOrd="0" presId="urn:microsoft.com/office/officeart/2008/layout/LinedList"/>
    <dgm:cxn modelId="{A692FFDD-FEB2-41D5-8203-B830B8E928FA}" type="presParOf" srcId="{CA442129-D05B-4746-B923-C7F9F546549F}" destId="{3B308B3F-AC15-4C6B-8668-FB93838A40A4}" srcOrd="3" destOrd="0" presId="urn:microsoft.com/office/officeart/2008/layout/LinedList"/>
    <dgm:cxn modelId="{965312FF-8DAB-4D5A-AF65-E80703436763}" type="presParOf" srcId="{CA442129-D05B-4746-B923-C7F9F546549F}" destId="{977F0B79-088B-4FD5-89B0-4C4AC0D5C36C}" srcOrd="4" destOrd="0" presId="urn:microsoft.com/office/officeart/2008/layout/LinedList"/>
    <dgm:cxn modelId="{F6C2FF16-E1AE-4190-8967-9AC4A01443B4}" type="presParOf" srcId="{977F0B79-088B-4FD5-89B0-4C4AC0D5C36C}" destId="{34AFE7EC-373A-43C9-AF40-13546052CC1D}" srcOrd="0" destOrd="0" presId="urn:microsoft.com/office/officeart/2008/layout/LinedList"/>
    <dgm:cxn modelId="{5D2EB8EB-CE49-4652-B217-1F4E0A968118}" type="presParOf" srcId="{977F0B79-088B-4FD5-89B0-4C4AC0D5C36C}" destId="{B42431E7-48D4-474D-884A-2EFBC92C4FB2}" srcOrd="1" destOrd="0" presId="urn:microsoft.com/office/officeart/2008/layout/LinedList"/>
    <dgm:cxn modelId="{3E7876C4-5750-4672-B24A-89F8C86D425E}" type="presParOf" srcId="{977F0B79-088B-4FD5-89B0-4C4AC0D5C36C}" destId="{5DFD6162-2BFD-4136-B1B4-96B21354B15D}" srcOrd="2" destOrd="0" presId="urn:microsoft.com/office/officeart/2008/layout/LinedList"/>
    <dgm:cxn modelId="{A6794993-CD18-4C61-ACFF-A266E9E5BF47}" type="presParOf" srcId="{CA442129-D05B-4746-B923-C7F9F546549F}" destId="{1CC0172E-9163-4EDC-BA88-4136AF2CB113}" srcOrd="5" destOrd="0" presId="urn:microsoft.com/office/officeart/2008/layout/LinedList"/>
    <dgm:cxn modelId="{A3CBA1A9-A2D0-4E52-8D2A-2BA3CCF4908C}" type="presParOf" srcId="{CA442129-D05B-4746-B923-C7F9F546549F}" destId="{0C9D8C6C-1BAF-48E3-B76C-32BA1B6103A8}" srcOrd="6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1CA38-02FA-45E6-A250-77CEF28BD7BE}" type="doc">
      <dgm:prSet loTypeId="urn:microsoft.com/office/officeart/2008/layout/BendingPictureBlocks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FBAF32-80EF-44A8-8A5C-3D4FBFF14ABF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Участие в выборах депутатов парламента , главы государства, референдумах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5330CA-0E44-4672-922A-9F1E18CF802F}" type="parTrans" cxnId="{707562CE-AB27-4ADE-BA18-E167F5B6A510}">
      <dgm:prSet/>
      <dgm:spPr/>
      <dgm:t>
        <a:bodyPr/>
        <a:lstStyle/>
        <a:p>
          <a:endParaRPr lang="ru-RU"/>
        </a:p>
      </dgm:t>
    </dgm:pt>
    <dgm:pt modelId="{8454BF92-26D1-4BF9-B728-81E1B48EBD15}" type="sibTrans" cxnId="{707562CE-AB27-4ADE-BA18-E167F5B6A510}">
      <dgm:prSet/>
      <dgm:spPr/>
      <dgm:t>
        <a:bodyPr/>
        <a:lstStyle/>
        <a:p>
          <a:endParaRPr lang="ru-RU"/>
        </a:p>
      </dgm:t>
    </dgm:pt>
    <dgm:pt modelId="{96107BE5-C8E5-4294-A4D3-1BD7523E83FD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Профессиональная политическая деятельность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9384C7-0266-40A4-B94C-0CBF48F3124B}" type="sibTrans" cxnId="{8F028075-DA61-4B09-A476-164FA9CDCD43}">
      <dgm:prSet/>
      <dgm:spPr/>
      <dgm:t>
        <a:bodyPr/>
        <a:lstStyle/>
        <a:p>
          <a:endParaRPr lang="ru-RU"/>
        </a:p>
      </dgm:t>
    </dgm:pt>
    <dgm:pt modelId="{03389591-107D-44FA-B420-9FBCDCE8C207}" type="parTrans" cxnId="{8F028075-DA61-4B09-A476-164FA9CDCD43}">
      <dgm:prSet/>
      <dgm:spPr/>
      <dgm:t>
        <a:bodyPr/>
        <a:lstStyle/>
        <a:p>
          <a:endParaRPr lang="ru-RU"/>
        </a:p>
      </dgm:t>
    </dgm:pt>
    <dgm:pt modelId="{9675CB53-2B35-46DF-BA6C-BD998BDFE80E}" type="pres">
      <dgm:prSet presAssocID="{1441CA38-02FA-45E6-A250-77CEF28BD7B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E5BDAD0-A18C-4E41-A551-3C799F2EC391}" type="pres">
      <dgm:prSet presAssocID="{27FBAF32-80EF-44A8-8A5C-3D4FBFF14ABF}" presName="composite" presStyleCnt="0"/>
      <dgm:spPr/>
    </dgm:pt>
    <dgm:pt modelId="{21CC1486-D523-4CED-B17D-34BEBAF147EA}" type="pres">
      <dgm:prSet presAssocID="{27FBAF32-80EF-44A8-8A5C-3D4FBFF14ABF}" presName="rect1" presStyleLbl="bgImgPlace1" presStyleIdx="0" presStyleCnt="2" custScaleX="243160" custScaleY="214510" custLinFactNeighborX="-56474" custLinFactNeighborY="-8996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61719E-B550-4C77-AE07-4C63B6C6DEC9}" type="pres">
      <dgm:prSet presAssocID="{27FBAF32-80EF-44A8-8A5C-3D4FBFF14ABF}" presName="rect2" presStyleLbl="node1" presStyleIdx="0" presStyleCnt="2" custScaleX="469890" custScaleY="307279" custLinFactY="40560" custLinFactNeighborX="519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F78C1-9CF6-479A-9957-4DF0922E3E90}" type="pres">
      <dgm:prSet presAssocID="{8454BF92-26D1-4BF9-B728-81E1B48EBD15}" presName="sibTrans" presStyleCnt="0"/>
      <dgm:spPr/>
    </dgm:pt>
    <dgm:pt modelId="{BA1B6DEA-A96E-4168-9310-357DC19791B0}" type="pres">
      <dgm:prSet presAssocID="{96107BE5-C8E5-4294-A4D3-1BD7523E83FD}" presName="composite" presStyleCnt="0"/>
      <dgm:spPr/>
    </dgm:pt>
    <dgm:pt modelId="{A0904E7B-AA02-4516-A673-08C8E4401C48}" type="pres">
      <dgm:prSet presAssocID="{96107BE5-C8E5-4294-A4D3-1BD7523E83FD}" presName="rect1" presStyleLbl="bgImgPlace1" presStyleIdx="1" presStyleCnt="2" custScaleX="266390" custScaleY="215111" custLinFactNeighborX="4772" custLinFactNeighborY="-8243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CDA9E7A-ACD9-497A-BD01-20B721E754FA}" type="pres">
      <dgm:prSet presAssocID="{96107BE5-C8E5-4294-A4D3-1BD7523E83FD}" presName="rect2" presStyleLbl="node1" presStyleIdx="1" presStyleCnt="2" custScaleX="444731" custScaleY="205363" custLinFactX="21881" custLinFactY="1727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7562CE-AB27-4ADE-BA18-E167F5B6A510}" srcId="{1441CA38-02FA-45E6-A250-77CEF28BD7BE}" destId="{27FBAF32-80EF-44A8-8A5C-3D4FBFF14ABF}" srcOrd="0" destOrd="0" parTransId="{875330CA-0E44-4672-922A-9F1E18CF802F}" sibTransId="{8454BF92-26D1-4BF9-B728-81E1B48EBD15}"/>
    <dgm:cxn modelId="{8F028075-DA61-4B09-A476-164FA9CDCD43}" srcId="{1441CA38-02FA-45E6-A250-77CEF28BD7BE}" destId="{96107BE5-C8E5-4294-A4D3-1BD7523E83FD}" srcOrd="1" destOrd="0" parTransId="{03389591-107D-44FA-B420-9FBCDCE8C207}" sibTransId="{989384C7-0266-40A4-B94C-0CBF48F3124B}"/>
    <dgm:cxn modelId="{9683F8FD-37D7-45E2-B718-DE21106FEC44}" type="presOf" srcId="{96107BE5-C8E5-4294-A4D3-1BD7523E83FD}" destId="{4CDA9E7A-ACD9-497A-BD01-20B721E754FA}" srcOrd="0" destOrd="0" presId="urn:microsoft.com/office/officeart/2008/layout/BendingPictureBlocks"/>
    <dgm:cxn modelId="{5EB12D7A-5F52-40BD-87E5-2601297AAC0F}" type="presOf" srcId="{27FBAF32-80EF-44A8-8A5C-3D4FBFF14ABF}" destId="{4861719E-B550-4C77-AE07-4C63B6C6DEC9}" srcOrd="0" destOrd="0" presId="urn:microsoft.com/office/officeart/2008/layout/BendingPictureBlocks"/>
    <dgm:cxn modelId="{B8946A61-CA02-4D97-9CDE-CEA3AE57ABF3}" type="presOf" srcId="{1441CA38-02FA-45E6-A250-77CEF28BD7BE}" destId="{9675CB53-2B35-46DF-BA6C-BD998BDFE80E}" srcOrd="0" destOrd="0" presId="urn:microsoft.com/office/officeart/2008/layout/BendingPictureBlocks"/>
    <dgm:cxn modelId="{C2182F7A-7456-4BE3-94BD-B46E9BD6199E}" type="presParOf" srcId="{9675CB53-2B35-46DF-BA6C-BD998BDFE80E}" destId="{2E5BDAD0-A18C-4E41-A551-3C799F2EC391}" srcOrd="0" destOrd="0" presId="urn:microsoft.com/office/officeart/2008/layout/BendingPictureBlocks"/>
    <dgm:cxn modelId="{2C53D82F-E43C-4074-B44F-35CB942CAA0E}" type="presParOf" srcId="{2E5BDAD0-A18C-4E41-A551-3C799F2EC391}" destId="{21CC1486-D523-4CED-B17D-34BEBAF147EA}" srcOrd="0" destOrd="0" presId="urn:microsoft.com/office/officeart/2008/layout/BendingPictureBlocks"/>
    <dgm:cxn modelId="{70695C7E-32AF-49DC-B00C-4DC61D71E194}" type="presParOf" srcId="{2E5BDAD0-A18C-4E41-A551-3C799F2EC391}" destId="{4861719E-B550-4C77-AE07-4C63B6C6DEC9}" srcOrd="1" destOrd="0" presId="urn:microsoft.com/office/officeart/2008/layout/BendingPictureBlocks"/>
    <dgm:cxn modelId="{FA3FBA1D-6B5F-4251-81FA-C9EBD04B86C9}" type="presParOf" srcId="{9675CB53-2B35-46DF-BA6C-BD998BDFE80E}" destId="{B01F78C1-9CF6-479A-9957-4DF0922E3E90}" srcOrd="1" destOrd="0" presId="urn:microsoft.com/office/officeart/2008/layout/BendingPictureBlocks"/>
    <dgm:cxn modelId="{069062A6-1D41-40EC-A2B4-7B307792131E}" type="presParOf" srcId="{9675CB53-2B35-46DF-BA6C-BD998BDFE80E}" destId="{BA1B6DEA-A96E-4168-9310-357DC19791B0}" srcOrd="2" destOrd="0" presId="urn:microsoft.com/office/officeart/2008/layout/BendingPictureBlocks"/>
    <dgm:cxn modelId="{06639490-B40A-4B24-B1C0-884269852CDD}" type="presParOf" srcId="{BA1B6DEA-A96E-4168-9310-357DC19791B0}" destId="{A0904E7B-AA02-4516-A673-08C8E4401C48}" srcOrd="0" destOrd="0" presId="urn:microsoft.com/office/officeart/2008/layout/BendingPictureBlocks"/>
    <dgm:cxn modelId="{AC37052A-92BB-4F66-9F60-1D3AE62468EC}" type="presParOf" srcId="{BA1B6DEA-A96E-4168-9310-357DC19791B0}" destId="{4CDA9E7A-ACD9-497A-BD01-20B721E754FA}" srcOrd="1" destOrd="0" presId="urn:microsoft.com/office/officeart/2008/layout/BendingPictureBlock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1CA38-02FA-45E6-A250-77CEF28BD7BE}" type="doc">
      <dgm:prSet loTypeId="urn:microsoft.com/office/officeart/2008/layout/BendingPictureBlocks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FBAF32-80EF-44A8-8A5C-3D4FBFF14ABF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Активное участие в предвыборных кампаниях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5330CA-0E44-4672-922A-9F1E18CF802F}" type="parTrans" cxnId="{707562CE-AB27-4ADE-BA18-E167F5B6A510}">
      <dgm:prSet/>
      <dgm:spPr/>
      <dgm:t>
        <a:bodyPr/>
        <a:lstStyle/>
        <a:p>
          <a:endParaRPr lang="ru-RU"/>
        </a:p>
      </dgm:t>
    </dgm:pt>
    <dgm:pt modelId="{8454BF92-26D1-4BF9-B728-81E1B48EBD15}" type="sibTrans" cxnId="{707562CE-AB27-4ADE-BA18-E167F5B6A510}">
      <dgm:prSet/>
      <dgm:spPr/>
      <dgm:t>
        <a:bodyPr/>
        <a:lstStyle/>
        <a:p>
          <a:endParaRPr lang="ru-RU"/>
        </a:p>
      </dgm:t>
    </dgm:pt>
    <dgm:pt modelId="{4304AB31-C370-4E52-836C-11A5484559E6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Обращение в органы государственной власти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5E6C69-0849-4F1B-B9DF-FD1930577BF2}" type="parTrans" cxnId="{11E746E2-ACDC-4B38-8055-617A1F2F7AF7}">
      <dgm:prSet/>
      <dgm:spPr/>
      <dgm:t>
        <a:bodyPr/>
        <a:lstStyle/>
        <a:p>
          <a:endParaRPr lang="ru-RU"/>
        </a:p>
      </dgm:t>
    </dgm:pt>
    <dgm:pt modelId="{CF0D4571-3CDB-48D9-80C7-BB9A38754BBB}" type="sibTrans" cxnId="{11E746E2-ACDC-4B38-8055-617A1F2F7AF7}">
      <dgm:prSet/>
      <dgm:spPr/>
      <dgm:t>
        <a:bodyPr/>
        <a:lstStyle/>
        <a:p>
          <a:endParaRPr lang="ru-RU"/>
        </a:p>
      </dgm:t>
    </dgm:pt>
    <dgm:pt modelId="{96107BE5-C8E5-4294-A4D3-1BD7523E83FD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Членство в политических партиях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389591-107D-44FA-B420-9FBCDCE8C207}" type="parTrans" cxnId="{8F028075-DA61-4B09-A476-164FA9CDCD43}">
      <dgm:prSet/>
      <dgm:spPr/>
      <dgm:t>
        <a:bodyPr/>
        <a:lstStyle/>
        <a:p>
          <a:endParaRPr lang="ru-RU"/>
        </a:p>
      </dgm:t>
    </dgm:pt>
    <dgm:pt modelId="{989384C7-0266-40A4-B94C-0CBF48F3124B}" type="sibTrans" cxnId="{8F028075-DA61-4B09-A476-164FA9CDCD43}">
      <dgm:prSet/>
      <dgm:spPr/>
      <dgm:t>
        <a:bodyPr/>
        <a:lstStyle/>
        <a:p>
          <a:endParaRPr lang="ru-RU"/>
        </a:p>
      </dgm:t>
    </dgm:pt>
    <dgm:pt modelId="{9675CB53-2B35-46DF-BA6C-BD998BDFE80E}" type="pres">
      <dgm:prSet presAssocID="{1441CA38-02FA-45E6-A250-77CEF28BD7B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E5BDAD0-A18C-4E41-A551-3C799F2EC391}" type="pres">
      <dgm:prSet presAssocID="{27FBAF32-80EF-44A8-8A5C-3D4FBFF14ABF}" presName="composite" presStyleCnt="0"/>
      <dgm:spPr/>
    </dgm:pt>
    <dgm:pt modelId="{21CC1486-D523-4CED-B17D-34BEBAF147EA}" type="pres">
      <dgm:prSet presAssocID="{27FBAF32-80EF-44A8-8A5C-3D4FBFF14ABF}" presName="rect1" presStyleLbl="bgImgPlace1" presStyleIdx="0" presStyleCnt="3" custScaleX="147658" custScaleY="135064" custLinFactNeighborX="-57267" custLinFactNeighborY="-2066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61719E-B550-4C77-AE07-4C63B6C6DEC9}" type="pres">
      <dgm:prSet presAssocID="{27FBAF32-80EF-44A8-8A5C-3D4FBFF14ABF}" presName="rect2" presStyleLbl="node1" presStyleIdx="0" presStyleCnt="3" custScaleX="302299" custScaleY="178422" custLinFactY="24856" custLinFactNeighborX="-4163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F78C1-9CF6-479A-9957-4DF0922E3E90}" type="pres">
      <dgm:prSet presAssocID="{8454BF92-26D1-4BF9-B728-81E1B48EBD15}" presName="sibTrans" presStyleCnt="0"/>
      <dgm:spPr/>
    </dgm:pt>
    <dgm:pt modelId="{8795E366-5A03-4E3A-9C04-FA340545E801}" type="pres">
      <dgm:prSet presAssocID="{4304AB31-C370-4E52-836C-11A5484559E6}" presName="composite" presStyleCnt="0"/>
      <dgm:spPr/>
    </dgm:pt>
    <dgm:pt modelId="{53D02884-4A71-490C-824C-2B5B3C3AB810}" type="pres">
      <dgm:prSet presAssocID="{4304AB31-C370-4E52-836C-11A5484559E6}" presName="rect1" presStyleLbl="bgImgPlace1" presStyleIdx="1" presStyleCnt="3" custScaleX="144110" custScaleY="130268" custLinFactNeighborX="15625" custLinFactNeighborY="-2240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AA166CF-CA5D-472A-9CEA-E32833624DB5}" type="pres">
      <dgm:prSet presAssocID="{4304AB31-C370-4E52-836C-11A5484559E6}" presName="rect2" presStyleLbl="node1" presStyleIdx="1" presStyleCnt="3" custScaleX="318444" custScaleY="152516" custLinFactX="-26611" custLinFactNeighborX="-100000" custLinFactNeighborY="34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D3ADE0-F3DC-4FDD-A19F-8C3B0BE75E98}" type="pres">
      <dgm:prSet presAssocID="{CF0D4571-3CDB-48D9-80C7-BB9A38754BBB}" presName="sibTrans" presStyleCnt="0"/>
      <dgm:spPr/>
    </dgm:pt>
    <dgm:pt modelId="{BA1B6DEA-A96E-4168-9310-357DC19791B0}" type="pres">
      <dgm:prSet presAssocID="{96107BE5-C8E5-4294-A4D3-1BD7523E83FD}" presName="composite" presStyleCnt="0"/>
      <dgm:spPr/>
    </dgm:pt>
    <dgm:pt modelId="{A0904E7B-AA02-4516-A673-08C8E4401C48}" type="pres">
      <dgm:prSet presAssocID="{96107BE5-C8E5-4294-A4D3-1BD7523E83FD}" presName="rect1" presStyleLbl="bgImgPlace1" presStyleIdx="2" presStyleCnt="3" custScaleX="174320" custScaleY="151955" custLinFactX="31464" custLinFactNeighborX="100000" custLinFactNeighborY="1686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CDA9E7A-ACD9-497A-BD01-20B721E754FA}" type="pres">
      <dgm:prSet presAssocID="{96107BE5-C8E5-4294-A4D3-1BD7523E83FD}" presName="rect2" presStyleLbl="node1" presStyleIdx="2" presStyleCnt="3" custScaleX="292006" custScaleY="152516" custLinFactNeighborX="63338" custLinFactNeighborY="29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7562CE-AB27-4ADE-BA18-E167F5B6A510}" srcId="{1441CA38-02FA-45E6-A250-77CEF28BD7BE}" destId="{27FBAF32-80EF-44A8-8A5C-3D4FBFF14ABF}" srcOrd="0" destOrd="0" parTransId="{875330CA-0E44-4672-922A-9F1E18CF802F}" sibTransId="{8454BF92-26D1-4BF9-B728-81E1B48EBD15}"/>
    <dgm:cxn modelId="{F10AC3F9-5FEF-4411-A388-AC9F9FE6CE36}" type="presOf" srcId="{1441CA38-02FA-45E6-A250-77CEF28BD7BE}" destId="{9675CB53-2B35-46DF-BA6C-BD998BDFE80E}" srcOrd="0" destOrd="0" presId="urn:microsoft.com/office/officeart/2008/layout/BendingPictureBlocks"/>
    <dgm:cxn modelId="{6234072D-D6BD-4D2C-BDA1-4373695E50E5}" type="presOf" srcId="{96107BE5-C8E5-4294-A4D3-1BD7523E83FD}" destId="{4CDA9E7A-ACD9-497A-BD01-20B721E754FA}" srcOrd="0" destOrd="0" presId="urn:microsoft.com/office/officeart/2008/layout/BendingPictureBlocks"/>
    <dgm:cxn modelId="{11E746E2-ACDC-4B38-8055-617A1F2F7AF7}" srcId="{1441CA38-02FA-45E6-A250-77CEF28BD7BE}" destId="{4304AB31-C370-4E52-836C-11A5484559E6}" srcOrd="1" destOrd="0" parTransId="{C55E6C69-0849-4F1B-B9DF-FD1930577BF2}" sibTransId="{CF0D4571-3CDB-48D9-80C7-BB9A38754BBB}"/>
    <dgm:cxn modelId="{8F028075-DA61-4B09-A476-164FA9CDCD43}" srcId="{1441CA38-02FA-45E6-A250-77CEF28BD7BE}" destId="{96107BE5-C8E5-4294-A4D3-1BD7523E83FD}" srcOrd="2" destOrd="0" parTransId="{03389591-107D-44FA-B420-9FBCDCE8C207}" sibTransId="{989384C7-0266-40A4-B94C-0CBF48F3124B}"/>
    <dgm:cxn modelId="{EF559954-2F25-4D53-945C-4DF3D3BBB188}" type="presOf" srcId="{27FBAF32-80EF-44A8-8A5C-3D4FBFF14ABF}" destId="{4861719E-B550-4C77-AE07-4C63B6C6DEC9}" srcOrd="0" destOrd="0" presId="urn:microsoft.com/office/officeart/2008/layout/BendingPictureBlocks"/>
    <dgm:cxn modelId="{1A10383D-E412-49E5-B051-510C3578F853}" type="presOf" srcId="{4304AB31-C370-4E52-836C-11A5484559E6}" destId="{DAA166CF-CA5D-472A-9CEA-E32833624DB5}" srcOrd="0" destOrd="0" presId="urn:microsoft.com/office/officeart/2008/layout/BendingPictureBlocks"/>
    <dgm:cxn modelId="{2B345283-627B-4B51-9DBA-A33BC2251B76}" type="presParOf" srcId="{9675CB53-2B35-46DF-BA6C-BD998BDFE80E}" destId="{2E5BDAD0-A18C-4E41-A551-3C799F2EC391}" srcOrd="0" destOrd="0" presId="urn:microsoft.com/office/officeart/2008/layout/BendingPictureBlocks"/>
    <dgm:cxn modelId="{DF447CAF-D29B-423C-B566-737D3872047A}" type="presParOf" srcId="{2E5BDAD0-A18C-4E41-A551-3C799F2EC391}" destId="{21CC1486-D523-4CED-B17D-34BEBAF147EA}" srcOrd="0" destOrd="0" presId="urn:microsoft.com/office/officeart/2008/layout/BendingPictureBlocks"/>
    <dgm:cxn modelId="{AF83A5B2-2CB8-4C08-B430-D0975C880639}" type="presParOf" srcId="{2E5BDAD0-A18C-4E41-A551-3C799F2EC391}" destId="{4861719E-B550-4C77-AE07-4C63B6C6DEC9}" srcOrd="1" destOrd="0" presId="urn:microsoft.com/office/officeart/2008/layout/BendingPictureBlocks"/>
    <dgm:cxn modelId="{FBC3FD2B-D87C-4EF0-8CCE-C71A1732A1B1}" type="presParOf" srcId="{9675CB53-2B35-46DF-BA6C-BD998BDFE80E}" destId="{B01F78C1-9CF6-479A-9957-4DF0922E3E90}" srcOrd="1" destOrd="0" presId="urn:microsoft.com/office/officeart/2008/layout/BendingPictureBlocks"/>
    <dgm:cxn modelId="{E06DA7DD-18A2-4049-9225-56EA179F7353}" type="presParOf" srcId="{9675CB53-2B35-46DF-BA6C-BD998BDFE80E}" destId="{8795E366-5A03-4E3A-9C04-FA340545E801}" srcOrd="2" destOrd="0" presId="urn:microsoft.com/office/officeart/2008/layout/BendingPictureBlocks"/>
    <dgm:cxn modelId="{1A2F837F-4A27-4A22-B3AD-81C464722FA0}" type="presParOf" srcId="{8795E366-5A03-4E3A-9C04-FA340545E801}" destId="{53D02884-4A71-490C-824C-2B5B3C3AB810}" srcOrd="0" destOrd="0" presId="urn:microsoft.com/office/officeart/2008/layout/BendingPictureBlocks"/>
    <dgm:cxn modelId="{BE40CA04-466D-41B3-9DCA-BFA1B2BCAF16}" type="presParOf" srcId="{8795E366-5A03-4E3A-9C04-FA340545E801}" destId="{DAA166CF-CA5D-472A-9CEA-E32833624DB5}" srcOrd="1" destOrd="0" presId="urn:microsoft.com/office/officeart/2008/layout/BendingPictureBlocks"/>
    <dgm:cxn modelId="{A7D36E24-E385-4110-A14A-73FDE085B3F4}" type="presParOf" srcId="{9675CB53-2B35-46DF-BA6C-BD998BDFE80E}" destId="{26D3ADE0-F3DC-4FDD-A19F-8C3B0BE75E98}" srcOrd="3" destOrd="0" presId="urn:microsoft.com/office/officeart/2008/layout/BendingPictureBlocks"/>
    <dgm:cxn modelId="{660900BD-8B14-4905-B561-9B7AE4EEEE76}" type="presParOf" srcId="{9675CB53-2B35-46DF-BA6C-BD998BDFE80E}" destId="{BA1B6DEA-A96E-4168-9310-357DC19791B0}" srcOrd="4" destOrd="0" presId="urn:microsoft.com/office/officeart/2008/layout/BendingPictureBlocks"/>
    <dgm:cxn modelId="{6E694E1E-FABD-4824-A7B8-8EEC5E8CB503}" type="presParOf" srcId="{BA1B6DEA-A96E-4168-9310-357DC19791B0}" destId="{A0904E7B-AA02-4516-A673-08C8E4401C48}" srcOrd="0" destOrd="0" presId="urn:microsoft.com/office/officeart/2008/layout/BendingPictureBlocks"/>
    <dgm:cxn modelId="{512F6380-770A-4094-A31D-CDB8B7CB4850}" type="presParOf" srcId="{BA1B6DEA-A96E-4168-9310-357DC19791B0}" destId="{4CDA9E7A-ACD9-497A-BD01-20B721E754FA}" srcOrd="1" destOrd="0" presId="urn:microsoft.com/office/officeart/2008/layout/BendingPictureBlock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41CA38-02FA-45E6-A250-77CEF28BD7BE}" type="doc">
      <dgm:prSet loTypeId="urn:microsoft.com/office/officeart/2008/layout/BendingPictureBlocks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FBAF32-80EF-44A8-8A5C-3D4FBFF14ABF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Участие в деятельности органов местного самоуправления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5330CA-0E44-4672-922A-9F1E18CF802F}" type="parTrans" cxnId="{707562CE-AB27-4ADE-BA18-E167F5B6A510}">
      <dgm:prSet/>
      <dgm:spPr/>
      <dgm:t>
        <a:bodyPr/>
        <a:lstStyle/>
        <a:p>
          <a:endParaRPr lang="ru-RU"/>
        </a:p>
      </dgm:t>
    </dgm:pt>
    <dgm:pt modelId="{8454BF92-26D1-4BF9-B728-81E1B48EBD15}" type="sibTrans" cxnId="{707562CE-AB27-4ADE-BA18-E167F5B6A510}">
      <dgm:prSet/>
      <dgm:spPr/>
      <dgm:t>
        <a:bodyPr/>
        <a:lstStyle/>
        <a:p>
          <a:endParaRPr lang="ru-RU"/>
        </a:p>
      </dgm:t>
    </dgm:pt>
    <dgm:pt modelId="{4304AB31-C370-4E52-836C-11A5484559E6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Абсентеизм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5E6C69-0849-4F1B-B9DF-FD1930577BF2}" type="parTrans" cxnId="{11E746E2-ACDC-4B38-8055-617A1F2F7AF7}">
      <dgm:prSet/>
      <dgm:spPr/>
      <dgm:t>
        <a:bodyPr/>
        <a:lstStyle/>
        <a:p>
          <a:endParaRPr lang="ru-RU"/>
        </a:p>
      </dgm:t>
    </dgm:pt>
    <dgm:pt modelId="{CF0D4571-3CDB-48D9-80C7-BB9A38754BBB}" type="sibTrans" cxnId="{11E746E2-ACDC-4B38-8055-617A1F2F7AF7}">
      <dgm:prSet/>
      <dgm:spPr/>
      <dgm:t>
        <a:bodyPr/>
        <a:lstStyle/>
        <a:p>
          <a:endParaRPr lang="ru-RU"/>
        </a:p>
      </dgm:t>
    </dgm:pt>
    <dgm:pt modelId="{96107BE5-C8E5-4294-A4D3-1BD7523E83FD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Политический протест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389591-107D-44FA-B420-9FBCDCE8C207}" type="parTrans" cxnId="{8F028075-DA61-4B09-A476-164FA9CDCD43}">
      <dgm:prSet/>
      <dgm:spPr/>
      <dgm:t>
        <a:bodyPr/>
        <a:lstStyle/>
        <a:p>
          <a:endParaRPr lang="ru-RU"/>
        </a:p>
      </dgm:t>
    </dgm:pt>
    <dgm:pt modelId="{989384C7-0266-40A4-B94C-0CBF48F3124B}" type="sibTrans" cxnId="{8F028075-DA61-4B09-A476-164FA9CDCD43}">
      <dgm:prSet/>
      <dgm:spPr/>
      <dgm:t>
        <a:bodyPr/>
        <a:lstStyle/>
        <a:p>
          <a:endParaRPr lang="ru-RU"/>
        </a:p>
      </dgm:t>
    </dgm:pt>
    <dgm:pt modelId="{9675CB53-2B35-46DF-BA6C-BD998BDFE80E}" type="pres">
      <dgm:prSet presAssocID="{1441CA38-02FA-45E6-A250-77CEF28BD7B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E5BDAD0-A18C-4E41-A551-3C799F2EC391}" type="pres">
      <dgm:prSet presAssocID="{27FBAF32-80EF-44A8-8A5C-3D4FBFF14ABF}" presName="composite" presStyleCnt="0"/>
      <dgm:spPr/>
    </dgm:pt>
    <dgm:pt modelId="{21CC1486-D523-4CED-B17D-34BEBAF147EA}" type="pres">
      <dgm:prSet presAssocID="{27FBAF32-80EF-44A8-8A5C-3D4FBFF14ABF}" presName="rect1" presStyleLbl="bgImgPlace1" presStyleIdx="0" presStyleCnt="3" custScaleX="162425" custScaleY="135064" custLinFactNeighborX="-55965" custLinFactNeighborY="-1724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61719E-B550-4C77-AE07-4C63B6C6DEC9}" type="pres">
      <dgm:prSet presAssocID="{27FBAF32-80EF-44A8-8A5C-3D4FBFF14ABF}" presName="rect2" presStyleLbl="node1" presStyleIdx="0" presStyleCnt="3" custScaleX="302299" custScaleY="178422" custLinFactY="24856" custLinFactNeighborX="-4163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F78C1-9CF6-479A-9957-4DF0922E3E90}" type="pres">
      <dgm:prSet presAssocID="{8454BF92-26D1-4BF9-B728-81E1B48EBD15}" presName="sibTrans" presStyleCnt="0"/>
      <dgm:spPr/>
    </dgm:pt>
    <dgm:pt modelId="{8795E366-5A03-4E3A-9C04-FA340545E801}" type="pres">
      <dgm:prSet presAssocID="{4304AB31-C370-4E52-836C-11A5484559E6}" presName="composite" presStyleCnt="0"/>
      <dgm:spPr/>
    </dgm:pt>
    <dgm:pt modelId="{53D02884-4A71-490C-824C-2B5B3C3AB810}" type="pres">
      <dgm:prSet presAssocID="{4304AB31-C370-4E52-836C-11A5484559E6}" presName="rect1" presStyleLbl="bgImgPlace1" presStyleIdx="1" presStyleCnt="3" custScaleX="144110" custScaleY="148315" custLinFactNeighborX="15625" custLinFactNeighborY="-2240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AA166CF-CA5D-472A-9CEA-E32833624DB5}" type="pres">
      <dgm:prSet presAssocID="{4304AB31-C370-4E52-836C-11A5484559E6}" presName="rect2" presStyleLbl="node1" presStyleIdx="1" presStyleCnt="3" custScaleX="318444" custScaleY="152516" custLinFactX="-26611" custLinFactNeighborX="-100000" custLinFactNeighborY="34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D3ADE0-F3DC-4FDD-A19F-8C3B0BE75E98}" type="pres">
      <dgm:prSet presAssocID="{CF0D4571-3CDB-48D9-80C7-BB9A38754BBB}" presName="sibTrans" presStyleCnt="0"/>
      <dgm:spPr/>
    </dgm:pt>
    <dgm:pt modelId="{BA1B6DEA-A96E-4168-9310-357DC19791B0}" type="pres">
      <dgm:prSet presAssocID="{96107BE5-C8E5-4294-A4D3-1BD7523E83FD}" presName="composite" presStyleCnt="0"/>
      <dgm:spPr/>
    </dgm:pt>
    <dgm:pt modelId="{A0904E7B-AA02-4516-A673-08C8E4401C48}" type="pres">
      <dgm:prSet presAssocID="{96107BE5-C8E5-4294-A4D3-1BD7523E83FD}" presName="rect1" presStyleLbl="bgImgPlace1" presStyleIdx="2" presStyleCnt="3" custScaleX="174320" custScaleY="151955" custLinFactX="31464" custLinFactNeighborX="100000" custLinFactNeighborY="1686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CDA9E7A-ACD9-497A-BD01-20B721E754FA}" type="pres">
      <dgm:prSet presAssocID="{96107BE5-C8E5-4294-A4D3-1BD7523E83FD}" presName="rect2" presStyleLbl="node1" presStyleIdx="2" presStyleCnt="3" custScaleX="292006" custScaleY="152516" custLinFactNeighborX="63338" custLinFactNeighborY="29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7562CE-AB27-4ADE-BA18-E167F5B6A510}" srcId="{1441CA38-02FA-45E6-A250-77CEF28BD7BE}" destId="{27FBAF32-80EF-44A8-8A5C-3D4FBFF14ABF}" srcOrd="0" destOrd="0" parTransId="{875330CA-0E44-4672-922A-9F1E18CF802F}" sibTransId="{8454BF92-26D1-4BF9-B728-81E1B48EBD15}"/>
    <dgm:cxn modelId="{11E746E2-ACDC-4B38-8055-617A1F2F7AF7}" srcId="{1441CA38-02FA-45E6-A250-77CEF28BD7BE}" destId="{4304AB31-C370-4E52-836C-11A5484559E6}" srcOrd="1" destOrd="0" parTransId="{C55E6C69-0849-4F1B-B9DF-FD1930577BF2}" sibTransId="{CF0D4571-3CDB-48D9-80C7-BB9A38754BBB}"/>
    <dgm:cxn modelId="{D3B3C4E9-847A-4903-95AE-0C931A7DF136}" type="presOf" srcId="{4304AB31-C370-4E52-836C-11A5484559E6}" destId="{DAA166CF-CA5D-472A-9CEA-E32833624DB5}" srcOrd="0" destOrd="0" presId="urn:microsoft.com/office/officeart/2008/layout/BendingPictureBlocks"/>
    <dgm:cxn modelId="{8F028075-DA61-4B09-A476-164FA9CDCD43}" srcId="{1441CA38-02FA-45E6-A250-77CEF28BD7BE}" destId="{96107BE5-C8E5-4294-A4D3-1BD7523E83FD}" srcOrd="2" destOrd="0" parTransId="{03389591-107D-44FA-B420-9FBCDCE8C207}" sibTransId="{989384C7-0266-40A4-B94C-0CBF48F3124B}"/>
    <dgm:cxn modelId="{6A18F3FC-7B93-46F5-9C49-8DBF752EF280}" type="presOf" srcId="{1441CA38-02FA-45E6-A250-77CEF28BD7BE}" destId="{9675CB53-2B35-46DF-BA6C-BD998BDFE80E}" srcOrd="0" destOrd="0" presId="urn:microsoft.com/office/officeart/2008/layout/BendingPictureBlocks"/>
    <dgm:cxn modelId="{CEDC34FC-0658-4FBC-AB2A-B0EAB1A08EAC}" type="presOf" srcId="{27FBAF32-80EF-44A8-8A5C-3D4FBFF14ABF}" destId="{4861719E-B550-4C77-AE07-4C63B6C6DEC9}" srcOrd="0" destOrd="0" presId="urn:microsoft.com/office/officeart/2008/layout/BendingPictureBlocks"/>
    <dgm:cxn modelId="{B8B2A15E-AC7E-4CB0-BFCE-4FE7DDA5A16D}" type="presOf" srcId="{96107BE5-C8E5-4294-A4D3-1BD7523E83FD}" destId="{4CDA9E7A-ACD9-497A-BD01-20B721E754FA}" srcOrd="0" destOrd="0" presId="urn:microsoft.com/office/officeart/2008/layout/BendingPictureBlocks"/>
    <dgm:cxn modelId="{EA42EC01-5D82-4ED5-BCDB-2CDF4B0C7034}" type="presParOf" srcId="{9675CB53-2B35-46DF-BA6C-BD998BDFE80E}" destId="{2E5BDAD0-A18C-4E41-A551-3C799F2EC391}" srcOrd="0" destOrd="0" presId="urn:microsoft.com/office/officeart/2008/layout/BendingPictureBlocks"/>
    <dgm:cxn modelId="{6C0293BB-155B-40EF-835B-5D737DCBB507}" type="presParOf" srcId="{2E5BDAD0-A18C-4E41-A551-3C799F2EC391}" destId="{21CC1486-D523-4CED-B17D-34BEBAF147EA}" srcOrd="0" destOrd="0" presId="urn:microsoft.com/office/officeart/2008/layout/BendingPictureBlocks"/>
    <dgm:cxn modelId="{A7A6AB40-F0E5-4554-9D36-B1E310D53872}" type="presParOf" srcId="{2E5BDAD0-A18C-4E41-A551-3C799F2EC391}" destId="{4861719E-B550-4C77-AE07-4C63B6C6DEC9}" srcOrd="1" destOrd="0" presId="urn:microsoft.com/office/officeart/2008/layout/BendingPictureBlocks"/>
    <dgm:cxn modelId="{6480A158-403E-45BC-BBF6-6A284497D3BC}" type="presParOf" srcId="{9675CB53-2B35-46DF-BA6C-BD998BDFE80E}" destId="{B01F78C1-9CF6-479A-9957-4DF0922E3E90}" srcOrd="1" destOrd="0" presId="urn:microsoft.com/office/officeart/2008/layout/BendingPictureBlocks"/>
    <dgm:cxn modelId="{AE9E5C64-9225-4B41-B299-18F052B5E0D9}" type="presParOf" srcId="{9675CB53-2B35-46DF-BA6C-BD998BDFE80E}" destId="{8795E366-5A03-4E3A-9C04-FA340545E801}" srcOrd="2" destOrd="0" presId="urn:microsoft.com/office/officeart/2008/layout/BendingPictureBlocks"/>
    <dgm:cxn modelId="{5F9BEEB2-7918-4C94-9883-A334B97A270B}" type="presParOf" srcId="{8795E366-5A03-4E3A-9C04-FA340545E801}" destId="{53D02884-4A71-490C-824C-2B5B3C3AB810}" srcOrd="0" destOrd="0" presId="urn:microsoft.com/office/officeart/2008/layout/BendingPictureBlocks"/>
    <dgm:cxn modelId="{E8E36F1C-30DB-464F-8333-1A452A0B15F4}" type="presParOf" srcId="{8795E366-5A03-4E3A-9C04-FA340545E801}" destId="{DAA166CF-CA5D-472A-9CEA-E32833624DB5}" srcOrd="1" destOrd="0" presId="urn:microsoft.com/office/officeart/2008/layout/BendingPictureBlocks"/>
    <dgm:cxn modelId="{62BDA47A-B657-4641-8CBB-2A62F4B6BAC0}" type="presParOf" srcId="{9675CB53-2B35-46DF-BA6C-BD998BDFE80E}" destId="{26D3ADE0-F3DC-4FDD-A19F-8C3B0BE75E98}" srcOrd="3" destOrd="0" presId="urn:microsoft.com/office/officeart/2008/layout/BendingPictureBlocks"/>
    <dgm:cxn modelId="{510FB643-49E8-45E3-9805-12331CFCF1EA}" type="presParOf" srcId="{9675CB53-2B35-46DF-BA6C-BD998BDFE80E}" destId="{BA1B6DEA-A96E-4168-9310-357DC19791B0}" srcOrd="4" destOrd="0" presId="urn:microsoft.com/office/officeart/2008/layout/BendingPictureBlocks"/>
    <dgm:cxn modelId="{9BA96F12-369E-419B-9BC7-95D63381C10E}" type="presParOf" srcId="{BA1B6DEA-A96E-4168-9310-357DC19791B0}" destId="{A0904E7B-AA02-4516-A673-08C8E4401C48}" srcOrd="0" destOrd="0" presId="urn:microsoft.com/office/officeart/2008/layout/BendingPictureBlocks"/>
    <dgm:cxn modelId="{1FCB018A-AC50-4958-9DE9-956DB337C0F2}" type="presParOf" srcId="{BA1B6DEA-A96E-4168-9310-357DC19791B0}" destId="{4CDA9E7A-ACD9-497A-BD01-20B721E754FA}" srcOrd="1" destOrd="0" presId="urn:microsoft.com/office/officeart/2008/layout/BendingPictureBlock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12A118-8373-4B2C-A542-CB4412162F75}">
      <dsp:nvSpPr>
        <dsp:cNvPr id="0" name=""/>
        <dsp:cNvSpPr/>
      </dsp:nvSpPr>
      <dsp:spPr>
        <a:xfrm>
          <a:off x="-4477169" y="-686595"/>
          <a:ext cx="5333631" cy="5333631"/>
        </a:xfrm>
        <a:prstGeom prst="blockArc">
          <a:avLst>
            <a:gd name="adj1" fmla="val 18900000"/>
            <a:gd name="adj2" fmla="val 2700000"/>
            <a:gd name="adj3" fmla="val 405"/>
          </a:avLst>
        </a:pr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C0A4C6-D612-4332-8A8D-30A13D7F9C02}">
      <dsp:nvSpPr>
        <dsp:cNvPr id="0" name=""/>
        <dsp:cNvSpPr/>
      </dsp:nvSpPr>
      <dsp:spPr>
        <a:xfrm>
          <a:off x="374968" y="247448"/>
          <a:ext cx="8140432" cy="49521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66000"/>
                <a:satMod val="200000"/>
              </a:schemeClr>
            </a:gs>
            <a:gs pos="73000">
              <a:schemeClr val="accent3">
                <a:hueOff val="0"/>
                <a:satOff val="0"/>
                <a:lumOff val="0"/>
                <a:alphaOff val="0"/>
                <a:tint val="61000"/>
                <a:satMod val="2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307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Государство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968" y="247448"/>
        <a:ext cx="8140432" cy="495213"/>
      </dsp:txXfrm>
    </dsp:sp>
    <dsp:sp modelId="{A09FA261-F0AD-44DA-AD6A-FEA3241CEAB4}">
      <dsp:nvSpPr>
        <dsp:cNvPr id="0" name=""/>
        <dsp:cNvSpPr/>
      </dsp:nvSpPr>
      <dsp:spPr>
        <a:xfrm>
          <a:off x="65460" y="185546"/>
          <a:ext cx="619016" cy="6190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C9B4397-1D70-4FF9-989D-F4B5CFB91A2B}">
      <dsp:nvSpPr>
        <dsp:cNvPr id="0" name=""/>
        <dsp:cNvSpPr/>
      </dsp:nvSpPr>
      <dsp:spPr>
        <a:xfrm>
          <a:off x="729824" y="990030"/>
          <a:ext cx="7785576" cy="495213"/>
        </a:xfrm>
        <a:prstGeom prst="rect">
          <a:avLst/>
        </a:prstGeom>
        <a:gradFill rotWithShape="0">
          <a:gsLst>
            <a:gs pos="0">
              <a:schemeClr val="accent3">
                <a:hueOff val="2748500"/>
                <a:satOff val="-1986"/>
                <a:lumOff val="735"/>
                <a:alphaOff val="0"/>
                <a:tint val="45000"/>
                <a:satMod val="200000"/>
              </a:schemeClr>
            </a:gs>
            <a:gs pos="30000">
              <a:schemeClr val="accent3">
                <a:hueOff val="2748500"/>
                <a:satOff val="-1986"/>
                <a:lumOff val="735"/>
                <a:alphaOff val="0"/>
                <a:tint val="61000"/>
                <a:satMod val="200000"/>
              </a:schemeClr>
            </a:gs>
            <a:gs pos="45000">
              <a:schemeClr val="accent3">
                <a:hueOff val="2748500"/>
                <a:satOff val="-1986"/>
                <a:lumOff val="735"/>
                <a:alphaOff val="0"/>
                <a:tint val="66000"/>
                <a:satMod val="200000"/>
              </a:schemeClr>
            </a:gs>
            <a:gs pos="55000">
              <a:schemeClr val="accent3">
                <a:hueOff val="2748500"/>
                <a:satOff val="-1986"/>
                <a:lumOff val="735"/>
                <a:alphaOff val="0"/>
                <a:tint val="66000"/>
                <a:satMod val="200000"/>
              </a:schemeClr>
            </a:gs>
            <a:gs pos="73000">
              <a:schemeClr val="accent3">
                <a:hueOff val="2748500"/>
                <a:satOff val="-1986"/>
                <a:lumOff val="735"/>
                <a:alphaOff val="0"/>
                <a:tint val="61000"/>
                <a:satMod val="200000"/>
              </a:schemeClr>
            </a:gs>
            <a:gs pos="100000">
              <a:schemeClr val="accent3">
                <a:hueOff val="2748500"/>
                <a:satOff val="-1986"/>
                <a:lumOff val="735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307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Социальные, этнические, конфессиональные группы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9824" y="990030"/>
        <a:ext cx="7785576" cy="495213"/>
      </dsp:txXfrm>
    </dsp:sp>
    <dsp:sp modelId="{F831761B-E5A3-4CCA-B44B-6A4BF5DA0833}">
      <dsp:nvSpPr>
        <dsp:cNvPr id="0" name=""/>
        <dsp:cNvSpPr/>
      </dsp:nvSpPr>
      <dsp:spPr>
        <a:xfrm>
          <a:off x="420315" y="928129"/>
          <a:ext cx="619016" cy="6190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2748500"/>
              <a:satOff val="-1986"/>
              <a:lumOff val="73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969D63C-732F-44E1-A904-259999AA8073}">
      <dsp:nvSpPr>
        <dsp:cNvPr id="0" name=""/>
        <dsp:cNvSpPr/>
      </dsp:nvSpPr>
      <dsp:spPr>
        <a:xfrm>
          <a:off x="838736" y="1732613"/>
          <a:ext cx="7676664" cy="495213"/>
        </a:xfrm>
        <a:prstGeom prst="rect">
          <a:avLst/>
        </a:prstGeom>
        <a:gradFill rotWithShape="0">
          <a:gsLst>
            <a:gs pos="0">
              <a:schemeClr val="accent3">
                <a:hueOff val="5497000"/>
                <a:satOff val="-3971"/>
                <a:lumOff val="1471"/>
                <a:alphaOff val="0"/>
                <a:tint val="45000"/>
                <a:satMod val="200000"/>
              </a:schemeClr>
            </a:gs>
            <a:gs pos="30000">
              <a:schemeClr val="accent3">
                <a:hueOff val="5497000"/>
                <a:satOff val="-3971"/>
                <a:lumOff val="1471"/>
                <a:alphaOff val="0"/>
                <a:tint val="61000"/>
                <a:satMod val="200000"/>
              </a:schemeClr>
            </a:gs>
            <a:gs pos="45000">
              <a:schemeClr val="accent3">
                <a:hueOff val="5497000"/>
                <a:satOff val="-3971"/>
                <a:lumOff val="1471"/>
                <a:alphaOff val="0"/>
                <a:tint val="66000"/>
                <a:satMod val="200000"/>
              </a:schemeClr>
            </a:gs>
            <a:gs pos="55000">
              <a:schemeClr val="accent3">
                <a:hueOff val="5497000"/>
                <a:satOff val="-3971"/>
                <a:lumOff val="1471"/>
                <a:alphaOff val="0"/>
                <a:tint val="66000"/>
                <a:satMod val="200000"/>
              </a:schemeClr>
            </a:gs>
            <a:gs pos="73000">
              <a:schemeClr val="accent3">
                <a:hueOff val="5497000"/>
                <a:satOff val="-3971"/>
                <a:lumOff val="1471"/>
                <a:alphaOff val="0"/>
                <a:tint val="61000"/>
                <a:satMod val="200000"/>
              </a:schemeClr>
            </a:gs>
            <a:gs pos="100000">
              <a:schemeClr val="accent3">
                <a:hueOff val="5497000"/>
                <a:satOff val="-3971"/>
                <a:lumOff val="1471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307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Политические институты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38736" y="1732613"/>
        <a:ext cx="7676664" cy="495213"/>
      </dsp:txXfrm>
    </dsp:sp>
    <dsp:sp modelId="{C7A55AFD-3F34-4B83-B4A1-D21206C86624}">
      <dsp:nvSpPr>
        <dsp:cNvPr id="0" name=""/>
        <dsp:cNvSpPr/>
      </dsp:nvSpPr>
      <dsp:spPr>
        <a:xfrm>
          <a:off x="529227" y="1670711"/>
          <a:ext cx="619016" cy="6190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5497000"/>
              <a:satOff val="-3971"/>
              <a:lumOff val="14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F4D2F53-C4D4-46B4-A3B1-03B8B18E3B3A}">
      <dsp:nvSpPr>
        <dsp:cNvPr id="0" name=""/>
        <dsp:cNvSpPr/>
      </dsp:nvSpPr>
      <dsp:spPr>
        <a:xfrm>
          <a:off x="729824" y="2475195"/>
          <a:ext cx="7785576" cy="495213"/>
        </a:xfrm>
        <a:prstGeom prst="rect">
          <a:avLst/>
        </a:prstGeom>
        <a:gradFill rotWithShape="0">
          <a:gsLst>
            <a:gs pos="0">
              <a:schemeClr val="accent3">
                <a:hueOff val="8245499"/>
                <a:satOff val="-5957"/>
                <a:lumOff val="2206"/>
                <a:alphaOff val="0"/>
                <a:tint val="45000"/>
                <a:satMod val="200000"/>
              </a:schemeClr>
            </a:gs>
            <a:gs pos="30000">
              <a:schemeClr val="accent3">
                <a:hueOff val="8245499"/>
                <a:satOff val="-5957"/>
                <a:lumOff val="2206"/>
                <a:alphaOff val="0"/>
                <a:tint val="61000"/>
                <a:satMod val="200000"/>
              </a:schemeClr>
            </a:gs>
            <a:gs pos="45000">
              <a:schemeClr val="accent3">
                <a:hueOff val="8245499"/>
                <a:satOff val="-5957"/>
                <a:lumOff val="2206"/>
                <a:alphaOff val="0"/>
                <a:tint val="66000"/>
                <a:satMod val="200000"/>
              </a:schemeClr>
            </a:gs>
            <a:gs pos="55000">
              <a:schemeClr val="accent3">
                <a:hueOff val="8245499"/>
                <a:satOff val="-5957"/>
                <a:lumOff val="2206"/>
                <a:alphaOff val="0"/>
                <a:tint val="66000"/>
                <a:satMod val="200000"/>
              </a:schemeClr>
            </a:gs>
            <a:gs pos="73000">
              <a:schemeClr val="accent3">
                <a:hueOff val="8245499"/>
                <a:satOff val="-5957"/>
                <a:lumOff val="2206"/>
                <a:alphaOff val="0"/>
                <a:tint val="61000"/>
                <a:satMod val="200000"/>
              </a:schemeClr>
            </a:gs>
            <a:gs pos="100000">
              <a:schemeClr val="accent3">
                <a:hueOff val="8245499"/>
                <a:satOff val="-5957"/>
                <a:lumOff val="2206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307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Граждане как индивиды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9824" y="2475195"/>
        <a:ext cx="7785576" cy="495213"/>
      </dsp:txXfrm>
    </dsp:sp>
    <dsp:sp modelId="{7B9EF7D2-E04C-486C-9256-CE3131192C1E}">
      <dsp:nvSpPr>
        <dsp:cNvPr id="0" name=""/>
        <dsp:cNvSpPr/>
      </dsp:nvSpPr>
      <dsp:spPr>
        <a:xfrm>
          <a:off x="420315" y="2413294"/>
          <a:ext cx="619016" cy="6190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8245499"/>
              <a:satOff val="-5957"/>
              <a:lumOff val="220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E551A3C-C828-41C3-9D7A-E0D328E09E80}">
      <dsp:nvSpPr>
        <dsp:cNvPr id="0" name=""/>
        <dsp:cNvSpPr/>
      </dsp:nvSpPr>
      <dsp:spPr>
        <a:xfrm>
          <a:off x="374968" y="3217778"/>
          <a:ext cx="8140432" cy="495213"/>
        </a:xfrm>
        <a:prstGeom prst="rect">
          <a:avLst/>
        </a:prstGeom>
        <a:gradFill rotWithShape="0">
          <a:gsLst>
            <a:gs pos="0">
              <a:schemeClr val="accent3">
                <a:hueOff val="10993999"/>
                <a:satOff val="-7943"/>
                <a:lumOff val="2941"/>
                <a:alphaOff val="0"/>
                <a:tint val="45000"/>
                <a:satMod val="200000"/>
              </a:schemeClr>
            </a:gs>
            <a:gs pos="30000">
              <a:schemeClr val="accent3">
                <a:hueOff val="10993999"/>
                <a:satOff val="-7943"/>
                <a:lumOff val="2941"/>
                <a:alphaOff val="0"/>
                <a:tint val="61000"/>
                <a:satMod val="200000"/>
              </a:schemeClr>
            </a:gs>
            <a:gs pos="45000">
              <a:schemeClr val="accent3">
                <a:hueOff val="10993999"/>
                <a:satOff val="-7943"/>
                <a:lumOff val="2941"/>
                <a:alphaOff val="0"/>
                <a:tint val="66000"/>
                <a:satMod val="200000"/>
              </a:schemeClr>
            </a:gs>
            <a:gs pos="55000">
              <a:schemeClr val="accent3">
                <a:hueOff val="10993999"/>
                <a:satOff val="-7943"/>
                <a:lumOff val="2941"/>
                <a:alphaOff val="0"/>
                <a:tint val="66000"/>
                <a:satMod val="200000"/>
              </a:schemeClr>
            </a:gs>
            <a:gs pos="73000">
              <a:schemeClr val="accent3">
                <a:hueOff val="10993999"/>
                <a:satOff val="-7943"/>
                <a:lumOff val="2941"/>
                <a:alphaOff val="0"/>
                <a:tint val="61000"/>
                <a:satMod val="200000"/>
              </a:schemeClr>
            </a:gs>
            <a:gs pos="100000">
              <a:schemeClr val="accent3">
                <a:hueOff val="10993999"/>
                <a:satOff val="-7943"/>
                <a:lumOff val="2941"/>
                <a:alphaOff val="0"/>
                <a:tint val="45000"/>
                <a:satMod val="200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307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Граждане как совокупность избирателей (электорат)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968" y="3217778"/>
        <a:ext cx="8140432" cy="495213"/>
      </dsp:txXfrm>
    </dsp:sp>
    <dsp:sp modelId="{4756A45B-D954-49C8-99B9-ABA8E0371353}">
      <dsp:nvSpPr>
        <dsp:cNvPr id="0" name=""/>
        <dsp:cNvSpPr/>
      </dsp:nvSpPr>
      <dsp:spPr>
        <a:xfrm>
          <a:off x="65460" y="3155876"/>
          <a:ext cx="619016" cy="6190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10993999"/>
              <a:satOff val="-7943"/>
              <a:lumOff val="294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A8A898-3616-4943-A39F-232743252E3D}">
      <dsp:nvSpPr>
        <dsp:cNvPr id="0" name=""/>
        <dsp:cNvSpPr/>
      </dsp:nvSpPr>
      <dsp:spPr>
        <a:xfrm rot="5400000">
          <a:off x="5110576" y="-2035046"/>
          <a:ext cx="942967" cy="525370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Внутриполитический процесс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Международный процесс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110576" y="-2035046"/>
        <a:ext cx="942967" cy="5253703"/>
      </dsp:txXfrm>
    </dsp:sp>
    <dsp:sp modelId="{DDF4CA23-4D92-4D74-AC5A-979D5AE6E3E3}">
      <dsp:nvSpPr>
        <dsp:cNvPr id="0" name=""/>
        <dsp:cNvSpPr/>
      </dsp:nvSpPr>
      <dsp:spPr>
        <a:xfrm>
          <a:off x="0" y="2450"/>
          <a:ext cx="2955208" cy="11787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масштабу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50"/>
        <a:ext cx="2955208" cy="1178709"/>
      </dsp:txXfrm>
    </dsp:sp>
    <dsp:sp modelId="{3C7D7FE3-710B-45C5-BEA2-7D184A800472}">
      <dsp:nvSpPr>
        <dsp:cNvPr id="0" name=""/>
        <dsp:cNvSpPr/>
      </dsp:nvSpPr>
      <dsp:spPr>
        <a:xfrm rot="5400000">
          <a:off x="5110576" y="-797402"/>
          <a:ext cx="942967" cy="525370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Базовый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Частный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110576" y="-797402"/>
        <a:ext cx="942967" cy="5253703"/>
      </dsp:txXfrm>
    </dsp:sp>
    <dsp:sp modelId="{4691B847-C176-4E7F-A4F8-BE588FDFDC05}">
      <dsp:nvSpPr>
        <dsp:cNvPr id="0" name=""/>
        <dsp:cNvSpPr/>
      </dsp:nvSpPr>
      <dsp:spPr>
        <a:xfrm>
          <a:off x="0" y="1240095"/>
          <a:ext cx="2955208" cy="11787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Значимость для общества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40095"/>
        <a:ext cx="2955208" cy="1178709"/>
      </dsp:txXfrm>
    </dsp:sp>
    <dsp:sp modelId="{6104141A-F605-4778-8D9D-C5D8E84A6906}">
      <dsp:nvSpPr>
        <dsp:cNvPr id="0" name=""/>
        <dsp:cNvSpPr/>
      </dsp:nvSpPr>
      <dsp:spPr>
        <a:xfrm rot="5400000">
          <a:off x="5110576" y="467701"/>
          <a:ext cx="942967" cy="525370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Открытый (явный)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Скрытый (теневой)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110576" y="467701"/>
        <a:ext cx="942967" cy="5253703"/>
      </dsp:txXfrm>
    </dsp:sp>
    <dsp:sp modelId="{93D74F27-81E0-42B2-9E82-93CAFE510571}">
      <dsp:nvSpPr>
        <dsp:cNvPr id="0" name=""/>
        <dsp:cNvSpPr/>
      </dsp:nvSpPr>
      <dsp:spPr>
        <a:xfrm>
          <a:off x="0" y="2477739"/>
          <a:ext cx="2955208" cy="11787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Публичность принятия решений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77739"/>
        <a:ext cx="2955208" cy="1178709"/>
      </dsp:txXfrm>
    </dsp:sp>
    <dsp:sp modelId="{64D9FA1B-74A6-4D3B-A29A-5E36700177E1}">
      <dsp:nvSpPr>
        <dsp:cNvPr id="0" name=""/>
        <dsp:cNvSpPr/>
      </dsp:nvSpPr>
      <dsp:spPr>
        <a:xfrm rot="5400000">
          <a:off x="5110576" y="1677886"/>
          <a:ext cx="942967" cy="525370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Сотрудничество (</a:t>
          </a:r>
          <a:r>
            <a:rPr lang="ru-RU" sz="2400" b="1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консенсусные</a:t>
          </a: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Соперничество (конфликтные)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110576" y="1677886"/>
        <a:ext cx="942967" cy="5253703"/>
      </dsp:txXfrm>
    </dsp:sp>
    <dsp:sp modelId="{C01B9FBD-37B5-4CB3-88F3-84BE1F672B64}">
      <dsp:nvSpPr>
        <dsp:cNvPr id="0" name=""/>
        <dsp:cNvSpPr/>
      </dsp:nvSpPr>
      <dsp:spPr>
        <a:xfrm>
          <a:off x="0" y="3715384"/>
          <a:ext cx="2955208" cy="11787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Ориентированные на: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715384"/>
        <a:ext cx="2955208" cy="11787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4F5F04-DDE9-4172-8E57-8B3155217B35}">
      <dsp:nvSpPr>
        <dsp:cNvPr id="0" name=""/>
        <dsp:cNvSpPr/>
      </dsp:nvSpPr>
      <dsp:spPr>
        <a:xfrm>
          <a:off x="0" y="2398"/>
          <a:ext cx="83529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78746-9F87-402C-89A1-B517F86C77B4}">
      <dsp:nvSpPr>
        <dsp:cNvPr id="0" name=""/>
        <dsp:cNvSpPr/>
      </dsp:nvSpPr>
      <dsp:spPr>
        <a:xfrm>
          <a:off x="72035" y="4797"/>
          <a:ext cx="1670585" cy="4907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137160" tIns="137160" rIns="137160" bIns="13716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Подготовительный этап</a:t>
          </a:r>
          <a:endParaRPr lang="ru-RU" sz="3600" b="1" kern="1200" dirty="0">
            <a:solidFill>
              <a:schemeClr val="accent6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035" y="4797"/>
        <a:ext cx="1670585" cy="4907522"/>
      </dsp:txXfrm>
    </dsp:sp>
    <dsp:sp modelId="{C8DC0E69-00D7-49D3-817B-EBFE08A271EB}">
      <dsp:nvSpPr>
        <dsp:cNvPr id="0" name=""/>
        <dsp:cNvSpPr/>
      </dsp:nvSpPr>
      <dsp:spPr>
        <a:xfrm>
          <a:off x="1795879" y="116460"/>
          <a:ext cx="6557048" cy="2281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Содержание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Формируется круг проблем, которые необходимо решать политическими средствами</a:t>
          </a:r>
          <a:endParaRPr lang="ru-RU" sz="28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95879" y="116460"/>
        <a:ext cx="6557048" cy="2281231"/>
      </dsp:txXfrm>
    </dsp:sp>
    <dsp:sp modelId="{697CD55E-7ED0-4729-A06E-0CE194157F78}">
      <dsp:nvSpPr>
        <dsp:cNvPr id="0" name=""/>
        <dsp:cNvSpPr/>
      </dsp:nvSpPr>
      <dsp:spPr>
        <a:xfrm>
          <a:off x="1670585" y="2397691"/>
          <a:ext cx="66823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431E7-48D4-474D-884A-2EFBC92C4FB2}">
      <dsp:nvSpPr>
        <dsp:cNvPr id="0" name=""/>
        <dsp:cNvSpPr/>
      </dsp:nvSpPr>
      <dsp:spPr>
        <a:xfrm>
          <a:off x="1795879" y="2511753"/>
          <a:ext cx="6557048" cy="2281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Участники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Формальные и неформальные объединения политиков, экспертов, политические партии, государственные органы и должностные лица, СМИ</a:t>
          </a:r>
          <a:endParaRPr lang="ru-RU" sz="28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95879" y="2511753"/>
        <a:ext cx="6557048" cy="2281231"/>
      </dsp:txXfrm>
    </dsp:sp>
    <dsp:sp modelId="{1CC0172E-9163-4EDC-BA88-4136AF2CB113}">
      <dsp:nvSpPr>
        <dsp:cNvPr id="0" name=""/>
        <dsp:cNvSpPr/>
      </dsp:nvSpPr>
      <dsp:spPr>
        <a:xfrm>
          <a:off x="1670585" y="4792984"/>
          <a:ext cx="66823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4F5F04-DDE9-4172-8E57-8B3155217B35}">
      <dsp:nvSpPr>
        <dsp:cNvPr id="0" name=""/>
        <dsp:cNvSpPr/>
      </dsp:nvSpPr>
      <dsp:spPr>
        <a:xfrm>
          <a:off x="0" y="2742"/>
          <a:ext cx="87129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78746-9F87-402C-89A1-B517F86C77B4}">
      <dsp:nvSpPr>
        <dsp:cNvPr id="0" name=""/>
        <dsp:cNvSpPr/>
      </dsp:nvSpPr>
      <dsp:spPr>
        <a:xfrm>
          <a:off x="77041" y="5484"/>
          <a:ext cx="1560506" cy="561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137160" tIns="137160" rIns="137160" bIns="13716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Этап принятия решений</a:t>
          </a:r>
          <a:endParaRPr lang="ru-RU" sz="3600" b="1" kern="1200" dirty="0">
            <a:solidFill>
              <a:schemeClr val="accent6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41" y="5484"/>
        <a:ext cx="1560506" cy="5611139"/>
      </dsp:txXfrm>
    </dsp:sp>
    <dsp:sp modelId="{C8DC0E69-00D7-49D3-817B-EBFE08A271EB}">
      <dsp:nvSpPr>
        <dsp:cNvPr id="0" name=""/>
        <dsp:cNvSpPr/>
      </dsp:nvSpPr>
      <dsp:spPr>
        <a:xfrm>
          <a:off x="1677544" y="133157"/>
          <a:ext cx="7029708" cy="260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Содержание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Формируются долгосрочные и краткосрочные декларативные и фактические цели политического развития. Делается выбор оптимального политического решения проблемы</a:t>
          </a:r>
          <a:endParaRPr lang="ru-RU" sz="28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7544" y="133157"/>
        <a:ext cx="7029708" cy="2608302"/>
      </dsp:txXfrm>
    </dsp:sp>
    <dsp:sp modelId="{697CD55E-7ED0-4729-A06E-0CE194157F78}">
      <dsp:nvSpPr>
        <dsp:cNvPr id="0" name=""/>
        <dsp:cNvSpPr/>
      </dsp:nvSpPr>
      <dsp:spPr>
        <a:xfrm>
          <a:off x="1560506" y="2741460"/>
          <a:ext cx="6242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431E7-48D4-474D-884A-2EFBC92C4FB2}">
      <dsp:nvSpPr>
        <dsp:cNvPr id="0" name=""/>
        <dsp:cNvSpPr/>
      </dsp:nvSpPr>
      <dsp:spPr>
        <a:xfrm>
          <a:off x="1677544" y="2871875"/>
          <a:ext cx="6124986" cy="260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Участники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Формальные и неформальные объединения политиков, политические партии, Должностные лица государства, политики</a:t>
          </a:r>
          <a:endParaRPr lang="ru-RU" sz="28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7544" y="2871875"/>
        <a:ext cx="6124986" cy="2608302"/>
      </dsp:txXfrm>
    </dsp:sp>
    <dsp:sp modelId="{1CC0172E-9163-4EDC-BA88-4136AF2CB113}">
      <dsp:nvSpPr>
        <dsp:cNvPr id="0" name=""/>
        <dsp:cNvSpPr/>
      </dsp:nvSpPr>
      <dsp:spPr>
        <a:xfrm>
          <a:off x="1560506" y="5480178"/>
          <a:ext cx="6242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4F5F04-DDE9-4172-8E57-8B3155217B35}">
      <dsp:nvSpPr>
        <dsp:cNvPr id="0" name=""/>
        <dsp:cNvSpPr/>
      </dsp:nvSpPr>
      <dsp:spPr>
        <a:xfrm>
          <a:off x="0" y="2742"/>
          <a:ext cx="87129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78746-9F87-402C-89A1-B517F86C77B4}">
      <dsp:nvSpPr>
        <dsp:cNvPr id="0" name=""/>
        <dsp:cNvSpPr/>
      </dsp:nvSpPr>
      <dsp:spPr>
        <a:xfrm>
          <a:off x="77954" y="5484"/>
          <a:ext cx="1478822" cy="561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137160" tIns="137160" rIns="137160" bIns="13716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Этап реализации политических решений</a:t>
          </a:r>
          <a:endParaRPr lang="ru-RU" sz="3600" b="1" kern="1200" dirty="0">
            <a:solidFill>
              <a:schemeClr val="accent6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954" y="5484"/>
        <a:ext cx="1478822" cy="5611139"/>
      </dsp:txXfrm>
    </dsp:sp>
    <dsp:sp modelId="{C8DC0E69-00D7-49D3-817B-EBFE08A271EB}">
      <dsp:nvSpPr>
        <dsp:cNvPr id="0" name=""/>
        <dsp:cNvSpPr/>
      </dsp:nvSpPr>
      <dsp:spPr>
        <a:xfrm>
          <a:off x="1589733" y="133157"/>
          <a:ext cx="6661741" cy="260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Содержание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Принятые решения облекаются в правовую форму, определяется их адрес и круг лиц, организаций, ответственных за их исполнение . Осуществляются административные мероприятия для воплощения в жизнь принятых решений</a:t>
          </a:r>
          <a:endParaRPr lang="ru-RU" sz="28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733" y="133157"/>
        <a:ext cx="6661741" cy="2608302"/>
      </dsp:txXfrm>
    </dsp:sp>
    <dsp:sp modelId="{697CD55E-7ED0-4729-A06E-0CE194157F78}">
      <dsp:nvSpPr>
        <dsp:cNvPr id="0" name=""/>
        <dsp:cNvSpPr/>
      </dsp:nvSpPr>
      <dsp:spPr>
        <a:xfrm>
          <a:off x="1478822" y="2741460"/>
          <a:ext cx="59152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431E7-48D4-474D-884A-2EFBC92C4FB2}">
      <dsp:nvSpPr>
        <dsp:cNvPr id="0" name=""/>
        <dsp:cNvSpPr/>
      </dsp:nvSpPr>
      <dsp:spPr>
        <a:xfrm>
          <a:off x="1589733" y="2871875"/>
          <a:ext cx="7120519" cy="260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u="sng" kern="1200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Участники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Органы власти различного уровня, правоохранительные органы, социальные группы, политическая оппозиция</a:t>
          </a:r>
          <a:endParaRPr lang="ru-RU" sz="28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733" y="2871875"/>
        <a:ext cx="7120519" cy="2608302"/>
      </dsp:txXfrm>
    </dsp:sp>
    <dsp:sp modelId="{1CC0172E-9163-4EDC-BA88-4136AF2CB113}">
      <dsp:nvSpPr>
        <dsp:cNvPr id="0" name=""/>
        <dsp:cNvSpPr/>
      </dsp:nvSpPr>
      <dsp:spPr>
        <a:xfrm>
          <a:off x="1478822" y="5480178"/>
          <a:ext cx="59152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CC1486-D523-4CED-B17D-34BEBAF147EA}">
      <dsp:nvSpPr>
        <dsp:cNvPr id="0" name=""/>
        <dsp:cNvSpPr/>
      </dsp:nvSpPr>
      <dsp:spPr>
        <a:xfrm>
          <a:off x="512382" y="361369"/>
          <a:ext cx="2951023" cy="218958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tint val="5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861719E-B550-4C77-AE07-4C63B6C6DEC9}">
      <dsp:nvSpPr>
        <dsp:cNvPr id="0" name=""/>
        <dsp:cNvSpPr/>
      </dsp:nvSpPr>
      <dsp:spPr>
        <a:xfrm>
          <a:off x="432049" y="2536055"/>
          <a:ext cx="3090632" cy="202108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Участие в выборах депутатов парламента , главы государства, референдумах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2049" y="2536055"/>
        <a:ext cx="3090632" cy="2021082"/>
      </dsp:txXfrm>
    </dsp:sp>
    <dsp:sp modelId="{A0904E7B-AA02-4516-A673-08C8E4401C48}">
      <dsp:nvSpPr>
        <dsp:cNvPr id="0" name=""/>
        <dsp:cNvSpPr/>
      </dsp:nvSpPr>
      <dsp:spPr>
        <a:xfrm>
          <a:off x="4996020" y="516879"/>
          <a:ext cx="3232945" cy="219571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tint val="5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DA9E7A-ACD9-497A-BD01-20B721E754FA}">
      <dsp:nvSpPr>
        <dsp:cNvPr id="0" name=""/>
        <dsp:cNvSpPr/>
      </dsp:nvSpPr>
      <dsp:spPr>
        <a:xfrm>
          <a:off x="5163603" y="2697480"/>
          <a:ext cx="2925152" cy="13507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Профессиональная политическая деятельность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63603" y="2697480"/>
        <a:ext cx="2925152" cy="135074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CC1486-D523-4CED-B17D-34BEBAF147EA}">
      <dsp:nvSpPr>
        <dsp:cNvPr id="0" name=""/>
        <dsp:cNvSpPr/>
      </dsp:nvSpPr>
      <dsp:spPr>
        <a:xfrm>
          <a:off x="697711" y="0"/>
          <a:ext cx="2537410" cy="195211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tint val="5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861719E-B550-4C77-AE07-4C63B6C6DEC9}">
      <dsp:nvSpPr>
        <dsp:cNvPr id="0" name=""/>
        <dsp:cNvSpPr/>
      </dsp:nvSpPr>
      <dsp:spPr>
        <a:xfrm>
          <a:off x="121282" y="1907868"/>
          <a:ext cx="2815406" cy="16617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Активное участие в предвыборных кампаниях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1282" y="1907868"/>
        <a:ext cx="2815406" cy="1661700"/>
      </dsp:txXfrm>
    </dsp:sp>
    <dsp:sp modelId="{53D02884-4A71-490C-824C-2B5B3C3AB810}">
      <dsp:nvSpPr>
        <dsp:cNvPr id="0" name=""/>
        <dsp:cNvSpPr/>
      </dsp:nvSpPr>
      <dsp:spPr>
        <a:xfrm>
          <a:off x="6067962" y="3007"/>
          <a:ext cx="2476440" cy="188280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tint val="5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AA166CF-CA5D-472A-9CEA-E32833624DB5}">
      <dsp:nvSpPr>
        <dsp:cNvPr id="0" name=""/>
        <dsp:cNvSpPr/>
      </dsp:nvSpPr>
      <dsp:spPr>
        <a:xfrm>
          <a:off x="3341890" y="1226801"/>
          <a:ext cx="2965770" cy="1420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Обращение в органы государственной власти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1890" y="1226801"/>
        <a:ext cx="2965770" cy="1420430"/>
      </dsp:txXfrm>
    </dsp:sp>
    <dsp:sp modelId="{A0904E7B-AA02-4516-A673-08C8E4401C48}">
      <dsp:nvSpPr>
        <dsp:cNvPr id="0" name=""/>
        <dsp:cNvSpPr/>
      </dsp:nvSpPr>
      <dsp:spPr>
        <a:xfrm>
          <a:off x="5601681" y="2910757"/>
          <a:ext cx="2995580" cy="219624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tint val="5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DA9E7A-ACD9-497A-BD01-20B721E754FA}">
      <dsp:nvSpPr>
        <dsp:cNvPr id="0" name=""/>
        <dsp:cNvSpPr/>
      </dsp:nvSpPr>
      <dsp:spPr>
        <a:xfrm>
          <a:off x="3036727" y="3676910"/>
          <a:ext cx="2719544" cy="1420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Членство в политических партиях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36727" y="3676910"/>
        <a:ext cx="2719544" cy="142043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CC1486-D523-4CED-B17D-34BEBAF147EA}">
      <dsp:nvSpPr>
        <dsp:cNvPr id="0" name=""/>
        <dsp:cNvSpPr/>
      </dsp:nvSpPr>
      <dsp:spPr>
        <a:xfrm>
          <a:off x="529764" y="0"/>
          <a:ext cx="2791172" cy="195211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tint val="5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861719E-B550-4C77-AE07-4C63B6C6DEC9}">
      <dsp:nvSpPr>
        <dsp:cNvPr id="0" name=""/>
        <dsp:cNvSpPr/>
      </dsp:nvSpPr>
      <dsp:spPr>
        <a:xfrm>
          <a:off x="57841" y="1907868"/>
          <a:ext cx="2815406" cy="16617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Участие в деятельности органов местного самоуправления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841" y="1907868"/>
        <a:ext cx="2815406" cy="1661700"/>
      </dsp:txXfrm>
    </dsp:sp>
    <dsp:sp modelId="{53D02884-4A71-490C-824C-2B5B3C3AB810}">
      <dsp:nvSpPr>
        <dsp:cNvPr id="0" name=""/>
        <dsp:cNvSpPr/>
      </dsp:nvSpPr>
      <dsp:spPr>
        <a:xfrm>
          <a:off x="6131402" y="0"/>
          <a:ext cx="2476440" cy="214363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tint val="5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AA166CF-CA5D-472A-9CEA-E32833624DB5}">
      <dsp:nvSpPr>
        <dsp:cNvPr id="0" name=""/>
        <dsp:cNvSpPr/>
      </dsp:nvSpPr>
      <dsp:spPr>
        <a:xfrm>
          <a:off x="3405330" y="1286505"/>
          <a:ext cx="2965770" cy="1420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Абсентеизм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05330" y="1286505"/>
        <a:ext cx="2965770" cy="1420430"/>
      </dsp:txXfrm>
    </dsp:sp>
    <dsp:sp modelId="{A0904E7B-AA02-4516-A673-08C8E4401C48}">
      <dsp:nvSpPr>
        <dsp:cNvPr id="0" name=""/>
        <dsp:cNvSpPr/>
      </dsp:nvSpPr>
      <dsp:spPr>
        <a:xfrm>
          <a:off x="5601681" y="2910757"/>
          <a:ext cx="2995580" cy="219624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tint val="5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DA9E7A-ACD9-497A-BD01-20B721E754FA}">
      <dsp:nvSpPr>
        <dsp:cNvPr id="0" name=""/>
        <dsp:cNvSpPr/>
      </dsp:nvSpPr>
      <dsp:spPr>
        <a:xfrm>
          <a:off x="3036727" y="3676910"/>
          <a:ext cx="2719544" cy="14204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Политический протест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36727" y="3676910"/>
        <a:ext cx="2719544" cy="1420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62CE8-326A-4347-959E-E771BEEA0186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8DF56-E548-44C2-965E-4921B52692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130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8DF56-E548-44C2-965E-4921B526925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5406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8DF56-E548-44C2-965E-4921B526925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3687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68B805B8-19FE-4340-82D9-5DA242F9548E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51742343-8598-45BA-8542-762E548EEE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05B8-19FE-4340-82D9-5DA242F9548E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42343-8598-45BA-8542-762E548EEE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05B8-19FE-4340-82D9-5DA242F9548E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42343-8598-45BA-8542-762E548EEE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05B8-19FE-4340-82D9-5DA242F9548E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42343-8598-45BA-8542-762E548EEE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8B805B8-19FE-4340-82D9-5DA242F9548E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51742343-8598-45BA-8542-762E548EEE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05B8-19FE-4340-82D9-5DA242F9548E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42343-8598-45BA-8542-762E548EEE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05B8-19FE-4340-82D9-5DA242F9548E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42343-8598-45BA-8542-762E548EEE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05B8-19FE-4340-82D9-5DA242F9548E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42343-8598-45BA-8542-762E548EEE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05B8-19FE-4340-82D9-5DA242F9548E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42343-8598-45BA-8542-762E548EEE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05B8-19FE-4340-82D9-5DA242F9548E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42343-8598-45BA-8542-762E548EEE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05B8-19FE-4340-82D9-5DA242F9548E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42343-8598-45BA-8542-762E548EEE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8B805B8-19FE-4340-82D9-5DA242F9548E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1742343-8598-45BA-8542-762E548EEE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ver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0" y="329953"/>
            <a:ext cx="9152880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44624"/>
            <a:ext cx="8067914" cy="92333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ПОЛИТИЧЕСКИЙ ПРОЦЕСС</a:t>
            </a:r>
            <a:endParaRPr lang="ru-RU" sz="54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35381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81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ФОРМЫ ПОЛИТИЧЕСКОГО УЧАСТИЯ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74764491"/>
              </p:ext>
            </p:extLst>
          </p:nvPr>
        </p:nvGraphicFramePr>
        <p:xfrm>
          <a:off x="323528" y="1397000"/>
          <a:ext cx="8568952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2851388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CC1486-D523-4CED-B17D-34BEBAF147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21CC1486-D523-4CED-B17D-34BEBAF147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61719E-B550-4C77-AE07-4C63B6C6D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graphicEl>
                                              <a:dgm id="{4861719E-B550-4C77-AE07-4C63B6C6DE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904E7B-AA02-4516-A673-08C8E4401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A0904E7B-AA02-4516-A673-08C8E4401C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DA9E7A-ACD9-497A-BD01-20B721E75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">
                                            <p:graphicEl>
                                              <a:dgm id="{4CDA9E7A-ACD9-497A-BD01-20B721E754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81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ФОРМЫ ПОЛИТИЧЕСКОГО УЧАСТИЯ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759634865"/>
              </p:ext>
            </p:extLst>
          </p:nvPr>
        </p:nvGraphicFramePr>
        <p:xfrm>
          <a:off x="107504" y="1196752"/>
          <a:ext cx="878497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6945798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CC1486-D523-4CED-B17D-34BEBAF147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21CC1486-D523-4CED-B17D-34BEBAF147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61719E-B550-4C77-AE07-4C63B6C6D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graphicEl>
                                              <a:dgm id="{4861719E-B550-4C77-AE07-4C63B6C6DE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3D02884-4A71-490C-824C-2B5B3C3AB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53D02884-4A71-490C-824C-2B5B3C3AB8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AA166CF-CA5D-472A-9CEA-E32833624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">
                                            <p:graphicEl>
                                              <a:dgm id="{DAA166CF-CA5D-472A-9CEA-E32833624D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904E7B-AA02-4516-A673-08C8E4401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">
                                            <p:graphicEl>
                                              <a:dgm id="{A0904E7B-AA02-4516-A673-08C8E4401C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DA9E7A-ACD9-497A-BD01-20B721E75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">
                                            <p:graphicEl>
                                              <a:dgm id="{4CDA9E7A-ACD9-497A-BD01-20B721E754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81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ФОРМЫ ПОЛИТИЧЕСКОГО УЧАСТИЯ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750172018"/>
              </p:ext>
            </p:extLst>
          </p:nvPr>
        </p:nvGraphicFramePr>
        <p:xfrm>
          <a:off x="107504" y="1196752"/>
          <a:ext cx="878497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7132580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CC1486-D523-4CED-B17D-34BEBAF147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21CC1486-D523-4CED-B17D-34BEBAF147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61719E-B550-4C77-AE07-4C63B6C6D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graphicEl>
                                              <a:dgm id="{4861719E-B550-4C77-AE07-4C63B6C6DE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3D02884-4A71-490C-824C-2B5B3C3AB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53D02884-4A71-490C-824C-2B5B3C3AB8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AA166CF-CA5D-472A-9CEA-E32833624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">
                                            <p:graphicEl>
                                              <a:dgm id="{DAA166CF-CA5D-472A-9CEA-E32833624D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904E7B-AA02-4516-A673-08C8E4401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">
                                            <p:graphicEl>
                                              <a:dgm id="{A0904E7B-AA02-4516-A673-08C8E4401C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DA9E7A-ACD9-497A-BD01-20B721E75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">
                                            <p:graphicEl>
                                              <a:dgm id="{4CDA9E7A-ACD9-497A-BD01-20B721E754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61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Современный политический процесс в РФ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23528" y="1340768"/>
            <a:ext cx="2664296" cy="1080120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Переходный тип политического процесса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3528" y="3789040"/>
            <a:ext cx="2664296" cy="2016224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Революционный тип ПП: демократические реформы и преобразования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563888" y="1196752"/>
            <a:ext cx="5400600" cy="864096"/>
          </a:xfrm>
          <a:prstGeom prst="round2DiagRect">
            <a:avLst/>
          </a:prstGeom>
          <a:noFill/>
          <a:ln w="38100"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Незрелость гражданского общества, слабое воздействие на ПП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538244" y="2204864"/>
            <a:ext cx="5417369" cy="576064"/>
          </a:xfrm>
          <a:prstGeom prst="round2DiagRect">
            <a:avLst/>
          </a:prstGeom>
          <a:noFill/>
          <a:ln w="38100"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«Несистемная оппозиция»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538244" y="2912612"/>
            <a:ext cx="5409474" cy="864096"/>
          </a:xfrm>
          <a:prstGeom prst="round2DiagRect">
            <a:avLst/>
          </a:prstGeom>
          <a:noFill/>
          <a:ln w="38100"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Незавершенность формирования правового государства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538244" y="3933056"/>
            <a:ext cx="5409474" cy="648072"/>
          </a:xfrm>
          <a:prstGeom prst="round2DiagRect">
            <a:avLst/>
          </a:prstGeom>
          <a:noFill/>
          <a:ln w="38100"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Неоднородность ПП в субъектах РФ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563888" y="4797152"/>
            <a:ext cx="5383830" cy="864096"/>
          </a:xfrm>
          <a:prstGeom prst="round2DiagRect">
            <a:avLst/>
          </a:prstGeom>
          <a:noFill/>
          <a:ln w="38100"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«Пульсирующий» характер перехода к демократии: откаты и продвижения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275856" y="1628800"/>
            <a:ext cx="0" cy="3600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2987824" y="1628800"/>
            <a:ext cx="28803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endCxn id="5" idx="2"/>
          </p:cNvCxnSpPr>
          <p:nvPr/>
        </p:nvCxnSpPr>
        <p:spPr>
          <a:xfrm>
            <a:off x="3275856" y="1628800"/>
            <a:ext cx="28803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275856" y="2492896"/>
            <a:ext cx="28803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endCxn id="7" idx="2"/>
          </p:cNvCxnSpPr>
          <p:nvPr/>
        </p:nvCxnSpPr>
        <p:spPr>
          <a:xfrm>
            <a:off x="3275856" y="3344660"/>
            <a:ext cx="26238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endCxn id="8" idx="2"/>
          </p:cNvCxnSpPr>
          <p:nvPr/>
        </p:nvCxnSpPr>
        <p:spPr>
          <a:xfrm>
            <a:off x="3275856" y="4257092"/>
            <a:ext cx="26238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endCxn id="9" idx="2"/>
          </p:cNvCxnSpPr>
          <p:nvPr/>
        </p:nvCxnSpPr>
        <p:spPr>
          <a:xfrm>
            <a:off x="2987824" y="5229200"/>
            <a:ext cx="5760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821428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5" y="185431"/>
            <a:ext cx="4538361" cy="2685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765" y="2924944"/>
            <a:ext cx="894073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Однако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  всех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сложностях переходного периода можно надеяться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 то, что достигнутые 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ростки демократических  реформ станут необратимы.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этом убеждает опыт практически всех стран, вступивших на подобный переходный путь. За это говорит и вся тысячелетняя история России.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успешного решения стоящих перед российским обществом проблем необходимы: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политическая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воля общества и необходимое политическое согласие всех сил современной России вокруг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демократических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ценностей. </a:t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07384" y="692696"/>
            <a:ext cx="4211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Политическая жизнь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современной России чрезвычайно  сложна и противоречива. </a:t>
            </a:r>
          </a:p>
        </p:txBody>
      </p:sp>
    </p:spTree>
    <p:extLst>
      <p:ext uri="{BB962C8B-B14F-4D97-AF65-F5344CB8AC3E}">
        <p14:creationId xmlns="" xmlns:p14="http://schemas.microsoft.com/office/powerpoint/2010/main" val="41654290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700808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Параграф 28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20341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0610"/>
            <a:ext cx="871296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Политический процесс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включает совокупность действий реализующих свои политические цели и интересов индивидов, групп, политических  институтов, которые в конечном счете обеспечивают формирование, функционирование и изменение политической системы.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6760" y="2253276"/>
            <a:ext cx="6358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Субъекты политического процесса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="" xmlns:p14="http://schemas.microsoft.com/office/powerpoint/2010/main" val="2150483666"/>
              </p:ext>
            </p:extLst>
          </p:nvPr>
        </p:nvGraphicFramePr>
        <p:xfrm>
          <a:off x="251520" y="2780928"/>
          <a:ext cx="8568952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9480119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12A118-8373-4B2C-A542-CB4412162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graphicEl>
                                              <a:dgm id="{D212A118-8373-4B2C-A542-CB4412162F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graphicEl>
                                              <a:dgm id="{D212A118-8373-4B2C-A542-CB4412162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graphicEl>
                                              <a:dgm id="{D212A118-8373-4B2C-A542-CB4412162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09FA261-F0AD-44DA-AD6A-FEA3241CE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graphicEl>
                                              <a:dgm id="{A09FA261-F0AD-44DA-AD6A-FEA3241CEA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graphicEl>
                                              <a:dgm id="{A09FA261-F0AD-44DA-AD6A-FEA3241CE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graphicEl>
                                              <a:dgm id="{A09FA261-F0AD-44DA-AD6A-FEA3241CE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9C0A4C6-D612-4332-8A8D-30A13D7F9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graphicEl>
                                              <a:dgm id="{69C0A4C6-D612-4332-8A8D-30A13D7F9C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graphicEl>
                                              <a:dgm id="{69C0A4C6-D612-4332-8A8D-30A13D7F9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graphicEl>
                                              <a:dgm id="{69C0A4C6-D612-4332-8A8D-30A13D7F9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831761B-E5A3-4CCA-B44B-6A4BF5DA0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graphicEl>
                                              <a:dgm id="{F831761B-E5A3-4CCA-B44B-6A4BF5DA08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graphicEl>
                                              <a:dgm id="{F831761B-E5A3-4CCA-B44B-6A4BF5DA0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graphicEl>
                                              <a:dgm id="{F831761B-E5A3-4CCA-B44B-6A4BF5DA0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C9B4397-1D70-4FF9-989D-F4B5CFB91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graphicEl>
                                              <a:dgm id="{0C9B4397-1D70-4FF9-989D-F4B5CFB91A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graphicEl>
                                              <a:dgm id="{0C9B4397-1D70-4FF9-989D-F4B5CFB91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graphicEl>
                                              <a:dgm id="{0C9B4397-1D70-4FF9-989D-F4B5CFB91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7A55AFD-3F34-4B83-B4A1-D21206C86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graphicEl>
                                              <a:dgm id="{C7A55AFD-3F34-4B83-B4A1-D21206C86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graphicEl>
                                              <a:dgm id="{C7A55AFD-3F34-4B83-B4A1-D21206C86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graphicEl>
                                              <a:dgm id="{C7A55AFD-3F34-4B83-B4A1-D21206C86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969D63C-732F-44E1-A904-259999AA80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graphicEl>
                                              <a:dgm id="{0969D63C-732F-44E1-A904-259999AA80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graphicEl>
                                              <a:dgm id="{0969D63C-732F-44E1-A904-259999AA80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graphicEl>
                                              <a:dgm id="{0969D63C-732F-44E1-A904-259999AA80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2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B9EF7D2-E04C-486C-9256-CE3131192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graphicEl>
                                              <a:dgm id="{7B9EF7D2-E04C-486C-9256-CE3131192C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graphicEl>
                                              <a:dgm id="{7B9EF7D2-E04C-486C-9256-CE3131192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graphicEl>
                                              <a:dgm id="{7B9EF7D2-E04C-486C-9256-CE3131192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25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F4D2F53-C4D4-46B4-A3B1-03B8B18E3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>
                                            <p:graphicEl>
                                              <a:dgm id="{0F4D2F53-C4D4-46B4-A3B1-03B8B18E3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graphicEl>
                                              <a:dgm id="{0F4D2F53-C4D4-46B4-A3B1-03B8B18E3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graphicEl>
                                              <a:dgm id="{0F4D2F53-C4D4-46B4-A3B1-03B8B18E3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2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756A45B-D954-49C8-99B9-ABA8E0371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>
                                            <p:graphicEl>
                                              <a:dgm id="{4756A45B-D954-49C8-99B9-ABA8E03713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>
                                            <p:graphicEl>
                                              <a:dgm id="{4756A45B-D954-49C8-99B9-ABA8E0371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>
                                            <p:graphicEl>
                                              <a:dgm id="{4756A45B-D954-49C8-99B9-ABA8E0371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25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E551A3C-C828-41C3-9D7A-E0D328E09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>
                                            <p:graphicEl>
                                              <a:dgm id="{BE551A3C-C828-41C3-9D7A-E0D328E09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>
                                            <p:graphicEl>
                                              <a:dgm id="{BE551A3C-C828-41C3-9D7A-E0D328E09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>
                                            <p:graphicEl>
                                              <a:dgm id="{BE551A3C-C828-41C3-9D7A-E0D328E09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Graphic spid="9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9026" y="404664"/>
            <a:ext cx="83899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Классификация политических процессов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596417002"/>
              </p:ext>
            </p:extLst>
          </p:nvPr>
        </p:nvGraphicFramePr>
        <p:xfrm>
          <a:off x="593563" y="1484784"/>
          <a:ext cx="820891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3732132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F4CA23-4D92-4D74-AC5A-979D5AE6E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DDF4CA23-4D92-4D74-AC5A-979D5AE6E3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DDF4CA23-4D92-4D74-AC5A-979D5AE6E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DDF4CA23-4D92-4D74-AC5A-979D5AE6E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A8A898-3616-4943-A39F-232743252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1AA8A898-3616-4943-A39F-232743252E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1AA8A898-3616-4943-A39F-232743252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1AA8A898-3616-4943-A39F-232743252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91B847-C176-4E7F-A4F8-BE588FDFD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4691B847-C176-4E7F-A4F8-BE588FDFDC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4691B847-C176-4E7F-A4F8-BE588FDFD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4691B847-C176-4E7F-A4F8-BE588FDFD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7D7FE3-710B-45C5-BEA2-7D184A8004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3C7D7FE3-710B-45C5-BEA2-7D184A8004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3C7D7FE3-710B-45C5-BEA2-7D184A8004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3C7D7FE3-710B-45C5-BEA2-7D184A8004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D74F27-81E0-42B2-9E82-93CAFE5105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93D74F27-81E0-42B2-9E82-93CAFE5105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93D74F27-81E0-42B2-9E82-93CAFE5105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93D74F27-81E0-42B2-9E82-93CAFE5105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04141A-F605-4778-8D9D-C5D8E84A6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6104141A-F605-4778-8D9D-C5D8E84A69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6104141A-F605-4778-8D9D-C5D8E84A6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6104141A-F605-4778-8D9D-C5D8E84A6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1B9FBD-37B5-4CB3-88F3-84BE1F672B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C01B9FBD-37B5-4CB3-88F3-84BE1F672B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C01B9FBD-37B5-4CB3-88F3-84BE1F672B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C01B9FBD-37B5-4CB3-88F3-84BE1F672B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D9FA1B-74A6-4D3B-A29A-5E3670017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64D9FA1B-74A6-4D3B-A29A-5E3670017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64D9FA1B-74A6-4D3B-A29A-5E3670017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64D9FA1B-74A6-4D3B-A29A-5E3670017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754687" cy="397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587" y="4437112"/>
            <a:ext cx="8136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субъектов  различных политических процессов – реализовать свои интересы и требования посредством  принимаемых государством управленческих решений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22351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16632"/>
            <a:ext cx="806489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Политический процесс как технология принятия и реализация политических решений </a:t>
            </a:r>
            <a:endParaRPr lang="ru-RU" sz="2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216592813"/>
              </p:ext>
            </p:extLst>
          </p:nvPr>
        </p:nvGraphicFramePr>
        <p:xfrm>
          <a:off x="611560" y="1397000"/>
          <a:ext cx="8352928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3538097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4F5F04-DDE9-4172-8E57-8B3155217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C94F5F04-DDE9-4172-8E57-8B3155217B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C94F5F04-DDE9-4172-8E57-8B3155217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C94F5F04-DDE9-4172-8E57-8B3155217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A78746-9F87-402C-89A1-B517F86C7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B7A78746-9F87-402C-89A1-B517F86C77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B7A78746-9F87-402C-89A1-B517F86C7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B7A78746-9F87-402C-89A1-B517F86C7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7CD55E-7ED0-4729-A06E-0CE194157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697CD55E-7ED0-4729-A06E-0CE194157F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697CD55E-7ED0-4729-A06E-0CE194157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697CD55E-7ED0-4729-A06E-0CE194157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DC0E69-00D7-49D3-817B-EBFE08A27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C8DC0E69-00D7-49D3-817B-EBFE08A271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C8DC0E69-00D7-49D3-817B-EBFE08A27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C8DC0E69-00D7-49D3-817B-EBFE08A27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C0172E-9163-4EDC-BA88-4136AF2CB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1CC0172E-9163-4EDC-BA88-4136AF2CB1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1CC0172E-9163-4EDC-BA88-4136AF2CB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1CC0172E-9163-4EDC-BA88-4136AF2CB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2431E7-48D4-474D-884A-2EFBC92C4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B42431E7-48D4-474D-884A-2EFBC92C4F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B42431E7-48D4-474D-884A-2EFBC92C4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B42431E7-48D4-474D-884A-2EFBC92C4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3326434460"/>
              </p:ext>
            </p:extLst>
          </p:nvPr>
        </p:nvGraphicFramePr>
        <p:xfrm>
          <a:off x="323528" y="620688"/>
          <a:ext cx="871296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7540585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4F5F04-DDE9-4172-8E57-8B3155217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C94F5F04-DDE9-4172-8E57-8B3155217B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C94F5F04-DDE9-4172-8E57-8B3155217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C94F5F04-DDE9-4172-8E57-8B3155217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A78746-9F87-402C-89A1-B517F86C7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graphicEl>
                                              <a:dgm id="{B7A78746-9F87-402C-89A1-B517F86C77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B7A78746-9F87-402C-89A1-B517F86C7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B7A78746-9F87-402C-89A1-B517F86C7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7CD55E-7ED0-4729-A06E-0CE194157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697CD55E-7ED0-4729-A06E-0CE194157F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697CD55E-7ED0-4729-A06E-0CE194157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697CD55E-7ED0-4729-A06E-0CE194157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DC0E69-00D7-49D3-817B-EBFE08A27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graphicEl>
                                              <a:dgm id="{C8DC0E69-00D7-49D3-817B-EBFE08A271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dgm id="{C8DC0E69-00D7-49D3-817B-EBFE08A27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C8DC0E69-00D7-49D3-817B-EBFE08A27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C0172E-9163-4EDC-BA88-4136AF2CB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1CC0172E-9163-4EDC-BA88-4136AF2CB1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1CC0172E-9163-4EDC-BA88-4136AF2CB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1CC0172E-9163-4EDC-BA88-4136AF2CB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2431E7-48D4-474D-884A-2EFBC92C4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graphicEl>
                                              <a:dgm id="{B42431E7-48D4-474D-884A-2EFBC92C4F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B42431E7-48D4-474D-884A-2EFBC92C4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graphicEl>
                                              <a:dgm id="{B42431E7-48D4-474D-884A-2EFBC92C4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804273071"/>
              </p:ext>
            </p:extLst>
          </p:nvPr>
        </p:nvGraphicFramePr>
        <p:xfrm>
          <a:off x="323528" y="620688"/>
          <a:ext cx="871296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0579382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4F5F04-DDE9-4172-8E57-8B3155217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C94F5F04-DDE9-4172-8E57-8B3155217B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C94F5F04-DDE9-4172-8E57-8B3155217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C94F5F04-DDE9-4172-8E57-8B3155217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A78746-9F87-402C-89A1-B517F86C7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graphicEl>
                                              <a:dgm id="{B7A78746-9F87-402C-89A1-B517F86C77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B7A78746-9F87-402C-89A1-B517F86C7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B7A78746-9F87-402C-89A1-B517F86C7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7CD55E-7ED0-4729-A06E-0CE194157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697CD55E-7ED0-4729-A06E-0CE194157F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697CD55E-7ED0-4729-A06E-0CE194157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697CD55E-7ED0-4729-A06E-0CE194157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DC0E69-00D7-49D3-817B-EBFE08A27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graphicEl>
                                              <a:dgm id="{C8DC0E69-00D7-49D3-817B-EBFE08A271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dgm id="{C8DC0E69-00D7-49D3-817B-EBFE08A27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C8DC0E69-00D7-49D3-817B-EBFE08A27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C0172E-9163-4EDC-BA88-4136AF2CB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1CC0172E-9163-4EDC-BA88-4136AF2CB1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1CC0172E-9163-4EDC-BA88-4136AF2CB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1CC0172E-9163-4EDC-BA88-4136AF2CB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2431E7-48D4-474D-884A-2EFBC92C4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graphicEl>
                                              <a:dgm id="{B42431E7-48D4-474D-884A-2EFBC92C4F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B42431E7-48D4-474D-884A-2EFBC92C4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graphicEl>
                                              <a:dgm id="{B42431E7-48D4-474D-884A-2EFBC92C4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81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ПОЛИТИЧЕСКОЕ    УЧАСТИЕ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6090" b="91827" l="1411" r="9806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595" y="1772816"/>
            <a:ext cx="3320249" cy="32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936" y="1838719"/>
            <a:ext cx="49685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Политическое участие – это действия гражданина с целью повлиять на принятие и реализацию государственных решений, выбор представителей в институты власти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58416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81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  ПОЛИТИЧЕСКОГО    УЧАСТИЯ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79" y="1196752"/>
            <a:ext cx="3334355" cy="221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2952328" cy="221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59" y="3501008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Разовое участие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7244" y="3501008"/>
            <a:ext cx="4362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«по совместительству»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37" y="4149080"/>
            <a:ext cx="328193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16016" y="4797152"/>
            <a:ext cx="388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Профессиональное участие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3433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243</TotalTime>
  <Words>371</Words>
  <Application>Microsoft Office PowerPoint</Application>
  <PresentationFormat>Экран (4:3)</PresentationFormat>
  <Paragraphs>72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ПОЛИТИЧЕСКОЕ    УЧАСТИЕ</vt:lpstr>
      <vt:lpstr>ВИДЫ   ПОЛИТИЧЕСКОГО    УЧАСТИЯ</vt:lpstr>
      <vt:lpstr>ФОРМЫ ПОЛИТИЧЕСКОГО УЧАСТИЯ</vt:lpstr>
      <vt:lpstr>ФОРМЫ ПОЛИТИЧЕСКОГО УЧАСТИЯ</vt:lpstr>
      <vt:lpstr>ФОРМЫ ПОЛИТИЧЕСКОГО УЧАСТИЯ</vt:lpstr>
      <vt:lpstr>Современный политический процесс в РФ</vt:lpstr>
      <vt:lpstr>Слайд 14</vt:lpstr>
      <vt:lpstr>Домашнее задание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ПОЛИТИЧЕСКИЙ ПРОЦЕСС</dc:title>
  <dc:creator>T-1000</dc:creator>
  <cp:lastModifiedBy>nout</cp:lastModifiedBy>
  <cp:revision>22</cp:revision>
  <dcterms:created xsi:type="dcterms:W3CDTF">2012-11-17T11:38:42Z</dcterms:created>
  <dcterms:modified xsi:type="dcterms:W3CDTF">2020-05-03T18:52:22Z</dcterms:modified>
</cp:coreProperties>
</file>