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sldIdLst>
    <p:sldId id="256" r:id="rId2"/>
    <p:sldId id="258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CF2E0-CCC4-4E1E-9902-C3C36AB3FDA4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CF2E0-CCC4-4E1E-9902-C3C36AB3FDA4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CF2E0-CCC4-4E1E-9902-C3C36AB3FDA4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CF2E0-CCC4-4E1E-9902-C3C36AB3FDA4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CF2E0-CCC4-4E1E-9902-C3C36AB3FDA4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CF2E0-CCC4-4E1E-9902-C3C36AB3FDA4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CF2E0-CCC4-4E1E-9902-C3C36AB3FDA4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CF2E0-CCC4-4E1E-9902-C3C36AB3FDA4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CF2E0-CCC4-4E1E-9902-C3C36AB3FDA4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CF2E0-CCC4-4E1E-9902-C3C36AB3FDA4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CF2E0-CCC4-4E1E-9902-C3C36AB3FDA4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39999">
              <a:schemeClr val="accent3">
                <a:lumMod val="40000"/>
                <a:lumOff val="60000"/>
              </a:schemeClr>
            </a:gs>
            <a:gs pos="7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644cea91371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-7938" y="-1588"/>
            <a:ext cx="1508126" cy="1666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74638"/>
            <a:ext cx="71866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3/20/2014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 cap="all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Constant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4E5D1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4E5D1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4E5D1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4E5D1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4E5D1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780928"/>
            <a:ext cx="6336704" cy="2304256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ln w="28575" cmpd="sng">
                  <a:solidFill>
                    <a:schemeClr val="tx1"/>
                  </a:solidFill>
                  <a:prstDash val="solid"/>
                </a:ln>
              </a:rPr>
              <a:t>Материки и океаны</a:t>
            </a:r>
            <a:endParaRPr lang="uk-UA" sz="7200" b="1" dirty="0">
              <a:ln w="28575" cmpd="sng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1501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www.skachat-prezentaciju-besplatno.ru</a:t>
            </a:r>
            <a:endParaRPr lang="ru-R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548680"/>
            <a:ext cx="7704856" cy="3168352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400" dirty="0" smtClean="0"/>
              <a:t>Антарктида практически вся находится на Юге внутри полярного круга. Площадь это материка 13,975 миллиона квадратных километров.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35941"/>
            <a:ext cx="8892480" cy="52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www.skachat-prezentaciju-besplatno.ru</a:t>
            </a: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550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420888"/>
            <a:ext cx="4104456" cy="3947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465512"/>
            <a:ext cx="8568952" cy="4392488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400" dirty="0" smtClean="0"/>
              <a:t>Участок суши или остров – это территория, которую окружает моря, реки или океаны. Имеются несколько разновидностей островов:</a:t>
            </a:r>
            <a:endParaRPr lang="uk-UA" sz="2400" dirty="0" smtClean="0"/>
          </a:p>
          <a:p>
            <a:pPr marL="0" indent="539750" algn="just">
              <a:buNone/>
            </a:pPr>
            <a:r>
              <a:rPr lang="ru-RU" sz="2400" dirty="0" smtClean="0"/>
              <a:t>Материковые острова – это отделившиеся берега от воздействия волн или опустившиеся части земли ниже уровня моря. Самыми крупными являются: Калимантан, Гренландия, Мадагаскар.</a:t>
            </a:r>
            <a:endParaRPr lang="uk-UA" sz="2400" dirty="0" smtClean="0"/>
          </a:p>
          <a:p>
            <a:pPr marL="0" indent="539750" algn="just">
              <a:buNone/>
            </a:pPr>
            <a:r>
              <a:rPr lang="ru-RU" sz="2400" dirty="0" smtClean="0"/>
              <a:t>Вулканические острова. Появляются из-за вулканической деятельности, к таким относят: Вознесения, Гавайские, Курильские острова.</a:t>
            </a:r>
            <a:endParaRPr lang="uk-UA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335941"/>
            <a:ext cx="8892480" cy="52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www.skachat-prezentaciju-besplatno.ru</a:t>
            </a: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3" y="188640"/>
            <a:ext cx="2941603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852936"/>
            <a:ext cx="8496944" cy="3600400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400" dirty="0" smtClean="0"/>
              <a:t>Коралловые острова. Образуются из-за разрушения рифов. Острова Гилберта и Маршалловы – самые яркие примеры.</a:t>
            </a:r>
            <a:endParaRPr lang="uk-UA" sz="2400" dirty="0" smtClean="0"/>
          </a:p>
          <a:p>
            <a:pPr marL="0" indent="539750" algn="just">
              <a:buNone/>
            </a:pPr>
            <a:r>
              <a:rPr lang="ru-RU" sz="2400" dirty="0" smtClean="0"/>
              <a:t>Океан с греческого переводится как река, которая обтекает Землю. Благодаря материкам у Мирового океана имеется самостоятельная система: глубинные и поверхностные течения, циркуляцию атмосферы, гидрохимические и биологические характеристики.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35941"/>
            <a:ext cx="8892480" cy="52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www.skachat-prezentaciju-besplatno.ru</a:t>
            </a: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0008-020-Strana-matemati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88640"/>
            <a:ext cx="3600400" cy="2703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496944" cy="4464496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400" dirty="0" smtClean="0"/>
              <a:t>Южный океан — это условное название Атлантического, Тихого и Индийского океана. Его площадь равна 86 миллиона квадратных километров.</a:t>
            </a:r>
          </a:p>
          <a:p>
            <a:pPr marL="0" indent="539750" algn="just">
              <a:buNone/>
            </a:pPr>
            <a:endParaRPr lang="ru-RU" sz="2400" dirty="0" smtClean="0"/>
          </a:p>
          <a:p>
            <a:pPr marL="0" indent="539750" algn="just">
              <a:buNone/>
            </a:pPr>
            <a:endParaRPr lang="ru-RU" sz="2400" dirty="0" smtClean="0"/>
          </a:p>
          <a:p>
            <a:pPr marL="0" indent="539750" algn="just">
              <a:buNone/>
            </a:pPr>
            <a:endParaRPr lang="ru-RU" sz="2400" dirty="0" smtClean="0"/>
          </a:p>
          <a:p>
            <a:pPr marL="0" indent="539750" algn="just">
              <a:buNone/>
            </a:pPr>
            <a:endParaRPr lang="uk-UA" sz="2400" dirty="0" smtClean="0"/>
          </a:p>
          <a:p>
            <a:pPr marL="0" indent="539750" algn="just">
              <a:buNone/>
            </a:pPr>
            <a:r>
              <a:rPr lang="ru-RU" sz="2400" dirty="0" smtClean="0"/>
              <a:t>Тихий океан считается самым глубоким и большим океаном на земном шаре.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35941"/>
            <a:ext cx="8892480" cy="52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www.skachat-prezentaciju-besplatno.ru</a:t>
            </a: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0012-012-Tikhij-ok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4365104"/>
            <a:ext cx="2496278" cy="1872208"/>
          </a:xfrm>
          <a:prstGeom prst="rect">
            <a:avLst/>
          </a:prstGeom>
        </p:spPr>
      </p:pic>
      <p:pic>
        <p:nvPicPr>
          <p:cNvPr id="6" name="Рисунок 5" descr="0016-016-JUzhnyj-oke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7" y="1628800"/>
            <a:ext cx="2400266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496944" cy="6669360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400" dirty="0" smtClean="0"/>
              <a:t>Вторым по своей величине является Атлантический океан.</a:t>
            </a:r>
          </a:p>
          <a:p>
            <a:pPr marL="0" indent="539750" algn="just">
              <a:buNone/>
            </a:pPr>
            <a:endParaRPr lang="ru-RU" sz="2400" dirty="0" smtClean="0"/>
          </a:p>
          <a:p>
            <a:pPr marL="0" indent="539750" algn="just">
              <a:buNone/>
            </a:pPr>
            <a:endParaRPr lang="ru-RU" sz="2400" dirty="0" smtClean="0"/>
          </a:p>
          <a:p>
            <a:pPr marL="0" indent="539750" algn="just">
              <a:buNone/>
            </a:pPr>
            <a:endParaRPr lang="ru-RU" sz="2400" dirty="0" smtClean="0"/>
          </a:p>
          <a:p>
            <a:pPr marL="0" indent="539750" algn="just">
              <a:buNone/>
            </a:pPr>
            <a:endParaRPr lang="uk-UA" sz="2400" dirty="0" smtClean="0"/>
          </a:p>
          <a:p>
            <a:pPr marL="0" indent="539750" algn="just">
              <a:buNone/>
            </a:pPr>
            <a:r>
              <a:rPr lang="ru-RU" sz="2400" dirty="0" smtClean="0"/>
              <a:t>Индийский океан практически весь расположился на южной части полушария.</a:t>
            </a:r>
          </a:p>
          <a:p>
            <a:pPr marL="0" indent="539750" algn="just">
              <a:buNone/>
            </a:pPr>
            <a:endParaRPr lang="ru-RU" sz="2400" dirty="0" smtClean="0"/>
          </a:p>
          <a:p>
            <a:pPr marL="0" indent="539750" algn="just">
              <a:buNone/>
            </a:pPr>
            <a:endParaRPr lang="ru-RU" sz="2400" dirty="0" smtClean="0"/>
          </a:p>
          <a:p>
            <a:pPr marL="0" indent="539750" algn="just">
              <a:buNone/>
            </a:pPr>
            <a:endParaRPr lang="ru-RU" sz="2400" dirty="0" smtClean="0"/>
          </a:p>
          <a:p>
            <a:pPr marL="0" indent="539750" algn="just">
              <a:buNone/>
            </a:pPr>
            <a:endParaRPr lang="uk-UA" sz="2400" dirty="0" smtClean="0"/>
          </a:p>
          <a:p>
            <a:pPr marL="0" indent="539750" algn="just">
              <a:buNone/>
            </a:pPr>
            <a:r>
              <a:rPr lang="ru-RU" sz="2400" dirty="0" smtClean="0"/>
              <a:t>Северный Ледовитый считается холодным и самым маленьким океаном.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35941"/>
            <a:ext cx="8892480" cy="52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www.skachat-prezentaciju-besplatno.ru</a:t>
            </a: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0013-013-Atlanticheskij-ok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1052736"/>
            <a:ext cx="2016224" cy="1512168"/>
          </a:xfrm>
          <a:prstGeom prst="rect">
            <a:avLst/>
          </a:prstGeom>
        </p:spPr>
      </p:pic>
      <p:pic>
        <p:nvPicPr>
          <p:cNvPr id="6" name="Рисунок 5" descr="0014-014-Indijskij-oke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573016"/>
            <a:ext cx="2088232" cy="1566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496944" cy="2952328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400" dirty="0" smtClean="0"/>
              <a:t>Материки и океаны — это крупномасштабные природные комплексы Земли. Каждый из этих природных творений по-своему разнообразен, но несмотря на это они очень тесно взаимосвязаны. Например, циклон, который возник в Тихом океане наносит большой урон жителям Азии, а именно на </a:t>
            </a:r>
            <a:r>
              <a:rPr lang="ru-RU" sz="2400" dirty="0" err="1" smtClean="0"/>
              <a:t>Юго-Востоке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35941"/>
            <a:ext cx="8892480" cy="52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www.skachat-prezentaciju-besplatno.ru</a:t>
            </a: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0001-001-Materiki-i-okeany.jpg"/>
          <p:cNvPicPr>
            <a:picLocks noChangeAspect="1"/>
          </p:cNvPicPr>
          <p:nvPr/>
        </p:nvPicPr>
        <p:blipFill>
          <a:blip r:embed="rId2" cstate="print"/>
          <a:srcRect b="25358"/>
          <a:stretch>
            <a:fillRect/>
          </a:stretch>
        </p:blipFill>
        <p:spPr>
          <a:xfrm>
            <a:off x="2123728" y="3356992"/>
            <a:ext cx="5534513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836712"/>
            <a:ext cx="4968552" cy="5328592"/>
          </a:xfrm>
        </p:spPr>
        <p:txBody>
          <a:bodyPr>
            <a:normAutofit lnSpcReduction="10000"/>
          </a:bodyPr>
          <a:lstStyle/>
          <a:p>
            <a:pPr marL="0" indent="539750" algn="just">
              <a:buNone/>
            </a:pPr>
            <a:r>
              <a:rPr lang="ru-RU" sz="2400" dirty="0" smtClean="0"/>
              <a:t>Вся поверхность земного шара имеет площадь 510,2 миллиона квадратных километров, она поделена на океаны и материки. В основном вся поверхность занята океанами, которые соединяются между собой что позволяет образовать Мировой океан. Он занимает примерно 70,8% (361,1 </a:t>
            </a:r>
            <a:r>
              <a:rPr lang="ru-RU" sz="2400" dirty="0" err="1" smtClean="0"/>
              <a:t>млн</a:t>
            </a:r>
            <a:r>
              <a:rPr lang="ru-RU" sz="2400" dirty="0" smtClean="0"/>
              <a:t> кв. км.) всей поверхности Земли. Что же касается суши, то на их долю выпало 29,2% (149, 1 </a:t>
            </a:r>
            <a:r>
              <a:rPr lang="ru-RU" sz="2400" dirty="0" err="1" smtClean="0"/>
              <a:t>млн</a:t>
            </a:r>
            <a:r>
              <a:rPr lang="ru-RU" sz="2400" dirty="0" smtClean="0"/>
              <a:t> кв. км.).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35941"/>
            <a:ext cx="8892480" cy="52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www.skachat-prezentaciju-besplatno.ru</a:t>
            </a: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ecolo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16832"/>
            <a:ext cx="3602736" cy="3602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496944" cy="3456384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400" dirty="0" smtClean="0"/>
              <a:t>На Земле расположилось шесть материков (Евразия, Австралия, </a:t>
            </a:r>
            <a:r>
              <a:rPr lang="ru-RU" sz="2400" dirty="0" err="1" smtClean="0"/>
              <a:t>Юж</a:t>
            </a:r>
            <a:r>
              <a:rPr lang="ru-RU" sz="2400" dirty="0" smtClean="0"/>
              <a:t>. Америка, Сев. Америка, Африка, Антарктида) и пять океанов (Атлантический, Северный Ледовитый, Индийский, Южный, Тихий)</a:t>
            </a:r>
            <a:endParaRPr lang="uk-UA" sz="2400" dirty="0" smtClean="0"/>
          </a:p>
          <a:p>
            <a:pPr marL="0" indent="539750" algn="just">
              <a:buNone/>
            </a:pPr>
            <a:r>
              <a:rPr lang="ru-RU" sz="2400" dirty="0" smtClean="0"/>
              <a:t>Материк или по-другому – континент, с латинского переводится как массив земной коры с крупными размерами.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35941"/>
            <a:ext cx="8892480" cy="52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www.skachat-prezentaciju-besplatno.ru</a:t>
            </a: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phmapoftheworl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429000"/>
            <a:ext cx="5904673" cy="29744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980728"/>
            <a:ext cx="7704856" cy="1224136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400" dirty="0" smtClean="0"/>
              <a:t>Евразия считается самым большим континентом в Северном полушарии.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35941"/>
            <a:ext cx="8892480" cy="52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www.skachat-prezentaciju-besplatno.ru</a:t>
            </a: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Evraziy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772816"/>
            <a:ext cx="5525900" cy="5085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4005064"/>
            <a:ext cx="7920880" cy="1512168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400" dirty="0" smtClean="0"/>
              <a:t>Австралия – сам по себе маленький материк, он относится к территории Южного полушария, общая площадь равна 7,6315 </a:t>
            </a:r>
            <a:r>
              <a:rPr lang="ru-RU" sz="2400" dirty="0" err="1" smtClean="0"/>
              <a:t>млн</a:t>
            </a:r>
            <a:r>
              <a:rPr lang="ru-RU" sz="2400" dirty="0" smtClean="0"/>
              <a:t> кв. км.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35941"/>
            <a:ext cx="8892480" cy="52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www.skachat-prezentaciju-besplatno.ru</a:t>
            </a: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md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32656"/>
            <a:ext cx="4128120" cy="343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836712"/>
            <a:ext cx="7920880" cy="2304256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400" dirty="0" smtClean="0"/>
              <a:t>Южная Америка общая площадь, включая острова составляет 18,28 </a:t>
            </a:r>
            <a:r>
              <a:rPr lang="ru-RU" sz="2400" dirty="0" err="1" smtClean="0"/>
              <a:t>млн</a:t>
            </a:r>
            <a:r>
              <a:rPr lang="ru-RU" sz="2400" dirty="0" smtClean="0"/>
              <a:t> кв. км. Расположен в Западном полушарии, вблизи экватора.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35941"/>
            <a:ext cx="8892480" cy="52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www.skachat-prezentaciju-besplatno.ru</a:t>
            </a: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South_America_naglobus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132856"/>
            <a:ext cx="3784873" cy="3784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060848"/>
            <a:ext cx="4680520" cy="3600400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400" dirty="0" smtClean="0"/>
              <a:t>Северная Америка, также в Западном полушарии, общая площадь 20,36 </a:t>
            </a:r>
            <a:r>
              <a:rPr lang="ru-RU" sz="2400" dirty="0" err="1" smtClean="0"/>
              <a:t>млн</a:t>
            </a:r>
            <a:r>
              <a:rPr lang="ru-RU" sz="2400" dirty="0" smtClean="0"/>
              <a:t> кв. км, если с прилегающими островами, то 24,25 </a:t>
            </a:r>
            <a:r>
              <a:rPr lang="ru-RU" sz="2400" dirty="0" err="1" smtClean="0"/>
              <a:t>млн</a:t>
            </a:r>
            <a:r>
              <a:rPr lang="ru-RU" sz="2400" dirty="0" smtClean="0"/>
              <a:t> кв. км.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35941"/>
            <a:ext cx="8892480" cy="52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www.skachat-prezentaciju-besplatno.ru</a:t>
            </a: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northamericapol97siya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727906"/>
            <a:ext cx="3906000" cy="5048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836712"/>
            <a:ext cx="7416824" cy="1656184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400" dirty="0" smtClean="0"/>
              <a:t>Африка – это второй большой материк, площадь со всем прилегающим равна 30,3 </a:t>
            </a:r>
            <a:r>
              <a:rPr lang="ru-RU" sz="2400" dirty="0" err="1" smtClean="0"/>
              <a:t>млн</a:t>
            </a:r>
            <a:r>
              <a:rPr lang="ru-RU" sz="2400" dirty="0" smtClean="0"/>
              <a:t> кв. км.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35941"/>
            <a:ext cx="8892480" cy="52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www.skachat-prezentaciju-besplatno.ru</a:t>
            </a: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polit_africa_bi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204864"/>
            <a:ext cx="3298798" cy="4039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eta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lisss</Template>
  <TotalTime>338</TotalTime>
  <Words>486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planeta</vt:lpstr>
      <vt:lpstr>Материки и океаны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Растения красной книги</dc:title>
  <dc:creator>Юзер</dc:creator>
  <cp:lastModifiedBy>Dima</cp:lastModifiedBy>
  <cp:revision>18</cp:revision>
  <dcterms:created xsi:type="dcterms:W3CDTF">2014-01-29T08:23:51Z</dcterms:created>
  <dcterms:modified xsi:type="dcterms:W3CDTF">2014-03-19T22:50:32Z</dcterms:modified>
</cp:coreProperties>
</file>