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4F81BD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47A7C-7908-4FF2-AD47-1A3E0ABED485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C1505-91F3-4756-A8CE-E7B30232E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C1505-91F3-4756-A8CE-E7B30232EE4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52;&#1086;&#1081;%20&#1092;&#1080;&#1083;&#1100;&#1084;.av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hyperlink" Target="&#1076;&#1088;&#1086;&#1078;&#1078;&#1080;%202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www.featurepics.com/FI/Thumb300/20110319/Ballerina-1830128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24200" y="990600"/>
            <a:ext cx="2552700" cy="4276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990599"/>
          <a:ext cx="8077200" cy="4632253"/>
        </p:xfrm>
        <a:graphic>
          <a:graphicData uri="http://schemas.openxmlformats.org/drawingml/2006/table">
            <a:tbl>
              <a:tblPr/>
              <a:tblGrid>
                <a:gridCol w="4149580"/>
                <a:gridCol w="3927620"/>
              </a:tblGrid>
              <a:tr h="10171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Способы вегетативного размножения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Примеры растений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7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Листьями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7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Побегами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7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Луковицами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7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Отводками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0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Клубнями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1" y="381000"/>
          <a:ext cx="8991600" cy="5720049"/>
        </p:xfrm>
        <a:graphic>
          <a:graphicData uri="http://schemas.openxmlformats.org/drawingml/2006/table">
            <a:tbl>
              <a:tblPr/>
              <a:tblGrid>
                <a:gridCol w="2133600"/>
                <a:gridCol w="1317207"/>
                <a:gridCol w="1883193"/>
                <a:gridCol w="1681240"/>
                <a:gridCol w="1976360"/>
              </a:tblGrid>
              <a:tr h="9804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Характер-ка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Почкование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Спорообра-зование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Вегетативное размножение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4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1.Количество родителей.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4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2.Похожи ли между собой материнское растение и новые особи (Да/нет)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2438400"/>
            <a:ext cx="8763000" cy="1938992"/>
          </a:xfrm>
          <a:prstGeom prst="rect">
            <a:avLst/>
          </a:prstGeom>
          <a:solidFill>
            <a:srgbClr val="FFFF00">
              <a:alpha val="83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4000" dirty="0" smtClean="0"/>
              <a:t>Один родитель</a:t>
            </a:r>
          </a:p>
          <a:p>
            <a:pPr marL="342900" indent="-342900" algn="ctr">
              <a:buAutoNum type="arabicPeriod"/>
            </a:pPr>
            <a:r>
              <a:rPr lang="ru-RU" sz="4000" dirty="0" smtClean="0"/>
              <a:t> Новые особи похожи на материнский организм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5668963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Размножение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_________________________                     _______________________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</a:rPr>
              <a:t>Значение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1.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8000" u="sng" dirty="0" smtClean="0">
                <a:latin typeface="Times New Roman" pitchFamily="18" charset="0"/>
                <a:cs typeface="Times New Roman" pitchFamily="18" charset="0"/>
              </a:rPr>
              <a:t>Вегетативное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2.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1.                                     3.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2.                                     4.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3.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4.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5.</a:t>
            </a:r>
          </a:p>
          <a:p>
            <a:pPr>
              <a:buNone/>
            </a:pPr>
            <a:r>
              <a:rPr lang="ru-RU" sz="800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743200" y="685800"/>
            <a:ext cx="9906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105400" y="685800"/>
            <a:ext cx="990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905000" y="1676400"/>
            <a:ext cx="2286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276600" y="1676400"/>
            <a:ext cx="7620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505200" y="1600200"/>
            <a:ext cx="27432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981200" y="2895600"/>
            <a:ext cx="228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219200" y="2895600"/>
            <a:ext cx="4572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762000" y="2743200"/>
            <a:ext cx="762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990600" y="2362200"/>
            <a:ext cx="609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57201"/>
            <a:ext cx="7772400" cy="762000"/>
          </a:xfrm>
          <a:solidFill>
            <a:schemeClr val="accent1">
              <a:alpha val="69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Размножение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3505200"/>
            <a:ext cx="3276600" cy="1323439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Половое размножение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209800" y="2438400"/>
            <a:ext cx="10668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57800" y="2362200"/>
            <a:ext cx="8382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3505200"/>
            <a:ext cx="3276600" cy="1323439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Бесполое размножение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1295400"/>
            <a:ext cx="85344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- это   ……………….   живых организмов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5000" y="1295400"/>
            <a:ext cx="2286000" cy="5334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свойство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Какой вид размножения представлен? </a:t>
            </a:r>
            <a:endParaRPr lang="ru-RU" dirty="0"/>
          </a:p>
        </p:txBody>
      </p:sp>
      <p:pic>
        <p:nvPicPr>
          <p:cNvPr id="1026" name="Picture 2" descr="C:\Users\Анютка\Desktop\отк урок\2 раствор\IMG_79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1600200"/>
            <a:ext cx="4648200" cy="4724400"/>
          </a:xfrm>
          <a:prstGeom prst="rect">
            <a:avLst/>
          </a:prstGeom>
          <a:noFill/>
        </p:spPr>
      </p:pic>
      <p:pic>
        <p:nvPicPr>
          <p:cNvPr id="1027" name="Picture 3" descr="C:\Users\Анютка\Desktop\отк урок\2 раствор\IMG_790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09383" y="2332037"/>
            <a:ext cx="6034617" cy="4525963"/>
          </a:xfrm>
          <a:prstGeom prst="rect">
            <a:avLst/>
          </a:prstGeom>
          <a:noFill/>
        </p:spPr>
      </p:pic>
      <p:pic>
        <p:nvPicPr>
          <p:cNvPr id="1028" name="Picture 4" descr="C:\Users\Анютка\Desktop\отк урок\2 раствор\IMG_790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8200" y="1444910"/>
            <a:ext cx="7239000" cy="5413090"/>
          </a:xfrm>
          <a:prstGeom prst="rect">
            <a:avLst/>
          </a:prstGeom>
          <a:noFill/>
        </p:spPr>
      </p:pic>
      <p:pic>
        <p:nvPicPr>
          <p:cNvPr id="1031" name="Picture 7" descr="C:\Users\Анютка\Desktop\отк урок\2 раствор\IMG_790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66800" y="1385887"/>
            <a:ext cx="7295656" cy="5472113"/>
          </a:xfrm>
          <a:prstGeom prst="rect">
            <a:avLst/>
          </a:prstGeom>
          <a:noFill/>
        </p:spPr>
      </p:pic>
      <p:pic>
        <p:nvPicPr>
          <p:cNvPr id="1032" name="Picture 8" descr="C:\Users\Анютка\Desktop\отк урок\2 раствор\IMG_790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143000" y="1538287"/>
            <a:ext cx="6629399" cy="5319713"/>
          </a:xfrm>
          <a:prstGeom prst="rect">
            <a:avLst/>
          </a:prstGeom>
          <a:noFill/>
        </p:spPr>
      </p:pic>
      <p:pic>
        <p:nvPicPr>
          <p:cNvPr id="1034" name="Picture 10" descr="C:\Users\Анютка\Desktop\отк урок\2 раствор\IMG_791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066800" y="1371601"/>
            <a:ext cx="7010400" cy="5486399"/>
          </a:xfrm>
          <a:prstGeom prst="rect">
            <a:avLst/>
          </a:prstGeom>
          <a:noFill/>
        </p:spPr>
      </p:pic>
      <p:pic>
        <p:nvPicPr>
          <p:cNvPr id="10242" name="Picture 2" descr="http://www.img3.imgbb.ru/6/3/b/63b8f08c59b7b4abddfb88853f02c431.jpg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819900" y="4533900"/>
            <a:ext cx="2324100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Тема урока: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209800"/>
            <a:ext cx="8229600" cy="33067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2403" y="2967335"/>
            <a:ext cx="73792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Бесполое размножение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8327" y="304800"/>
          <a:ext cx="8833274" cy="6019800"/>
        </p:xfrm>
        <a:graphic>
          <a:graphicData uri="http://schemas.openxmlformats.org/drawingml/2006/table">
            <a:tbl>
              <a:tblPr/>
              <a:tblGrid>
                <a:gridCol w="2721207"/>
                <a:gridCol w="1879343"/>
                <a:gridCol w="2116362"/>
                <a:gridCol w="2116362"/>
              </a:tblGrid>
              <a:tr h="1234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Форма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бесполого размножения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Деление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Почкование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Спорообра-зование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Характеристика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53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Особенности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2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Примеры организмов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8327" y="304800"/>
          <a:ext cx="8833274" cy="6019800"/>
        </p:xfrm>
        <a:graphic>
          <a:graphicData uri="http://schemas.openxmlformats.org/drawingml/2006/table">
            <a:tbl>
              <a:tblPr/>
              <a:tblGrid>
                <a:gridCol w="2721207"/>
                <a:gridCol w="1879343"/>
                <a:gridCol w="2116362"/>
                <a:gridCol w="2116362"/>
              </a:tblGrid>
              <a:tr h="1234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Форма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бесполого размножения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Деление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Почкование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Спорообра-зование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Характеристика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53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Особенности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Родительское тело расщепляется на две одинаковые части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2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Примеры организмов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Бактерии, простейшие, одноклеточные водоросли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8327" y="304800"/>
          <a:ext cx="8833274" cy="6019800"/>
        </p:xfrm>
        <a:graphic>
          <a:graphicData uri="http://schemas.openxmlformats.org/drawingml/2006/table">
            <a:tbl>
              <a:tblPr/>
              <a:tblGrid>
                <a:gridCol w="2721207"/>
                <a:gridCol w="1879343"/>
                <a:gridCol w="2116362"/>
                <a:gridCol w="2116362"/>
              </a:tblGrid>
              <a:tr h="1234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Форма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бесполого размножения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Деление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Почкование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Спорообра-зование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Характеристика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53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Особенности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Родительское тело расщепляется на две одинаковые части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 деток (почек) на организме родителя.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2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Примеры организмов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Бактерии, простейшие, одноклеточные водоросли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Дрожжи, гидра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8327" y="304800"/>
          <a:ext cx="8833274" cy="6019800"/>
        </p:xfrm>
        <a:graphic>
          <a:graphicData uri="http://schemas.openxmlformats.org/drawingml/2006/table">
            <a:tbl>
              <a:tblPr/>
              <a:tblGrid>
                <a:gridCol w="2721207"/>
                <a:gridCol w="1879343"/>
                <a:gridCol w="2116362"/>
                <a:gridCol w="2116362"/>
              </a:tblGrid>
              <a:tr h="1234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Форма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бесполого размножения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Деление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Почкование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Спорообра-зование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Характеристика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53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Особенности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Родительское тело расщепляется на две одинаковые части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 деток (почек) на организме родителя.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Размножение спорами – особыми клетками с очень плотными оболочками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2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Примеры организмов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Бактерии, простейшие, одноклеточные водоросли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Дрожжи, гидра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Грибы, многоклеточные водоросли, мхи, папоротники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ntent.foto.mail.ru/mail/elkina_anjela/_answers/i-129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81200" y="3028950"/>
            <a:ext cx="5105400" cy="3829050"/>
          </a:xfrm>
          <a:prstGeom prst="rect">
            <a:avLst/>
          </a:prstGeom>
          <a:noFill/>
        </p:spPr>
      </p:pic>
      <p:pic>
        <p:nvPicPr>
          <p:cNvPr id="19466" name="Picture 10" descr="http://img0.liveinternet.ru/images/attach/c/4/80/687/80687686_________________________________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47800" y="0"/>
            <a:ext cx="4330700" cy="3248025"/>
          </a:xfrm>
          <a:prstGeom prst="rect">
            <a:avLst/>
          </a:prstGeom>
          <a:noFill/>
        </p:spPr>
      </p:pic>
      <p:pic>
        <p:nvPicPr>
          <p:cNvPr id="19460" name="Picture 4" descr="http://www.lawofattraction.ru/_fr/9/8919301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0" y="533400"/>
            <a:ext cx="4005943" cy="3067051"/>
          </a:xfrm>
          <a:prstGeom prst="rect">
            <a:avLst/>
          </a:prstGeom>
          <a:noFill/>
        </p:spPr>
      </p:pic>
      <p:pic>
        <p:nvPicPr>
          <p:cNvPr id="19462" name="Picture 6" descr="http://www.scientificillustrator.com/art/microscopic/hydr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59880" y="3810000"/>
            <a:ext cx="2484120" cy="3048000"/>
          </a:xfrm>
          <a:prstGeom prst="rect">
            <a:avLst/>
          </a:prstGeom>
          <a:noFill/>
        </p:spPr>
      </p:pic>
      <p:pic>
        <p:nvPicPr>
          <p:cNvPr id="19468" name="Picture 12" descr="http://im2-tub-ru.yandex.net/i?id=128023755-05-72&amp;n=2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876800"/>
            <a:ext cx="2706624" cy="1828800"/>
          </a:xfrm>
          <a:prstGeom prst="rect">
            <a:avLst/>
          </a:prstGeom>
          <a:noFill/>
        </p:spPr>
      </p:pic>
      <p:pic>
        <p:nvPicPr>
          <p:cNvPr id="19458" name="Picture 2" descr="http://i551.photobucket.com/albums/ii463/djtobey_album/Biology/424px-Euglena_scheme_no_arrows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990600"/>
            <a:ext cx="2057400" cy="291141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286000"/>
            <a:ext cx="91440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Вегетативное размножение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76600"/>
            <a:ext cx="91440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это размножение частями растения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197</Words>
  <Application>Microsoft Office PowerPoint</Application>
  <PresentationFormat>Экран (4:3)</PresentationFormat>
  <Paragraphs>94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 Размножение </vt:lpstr>
      <vt:lpstr>Какой вид размножения представлен? </vt:lpstr>
      <vt:lpstr>Тема урока: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«Каждую секунду в нашем теле сотни миллионов неодушевленных, но очень дисциплинированных маленьких балерин сходятся, расходятся, выстраиваются в ряд и разбегаются в разные стороны, словно танцоры на балу, исполняющие сложные па старинного танца. Этот древнейший на Земле танец. Танец Жизни. В таких танцах клетки тела пополняют свои ряды, и мы растем и существуем».   Герман Джозеф Меллер</dc:title>
  <dc:creator>Анютка</dc:creator>
  <cp:lastModifiedBy>Анютка</cp:lastModifiedBy>
  <cp:revision>47</cp:revision>
  <dcterms:created xsi:type="dcterms:W3CDTF">2014-03-31T14:48:18Z</dcterms:created>
  <dcterms:modified xsi:type="dcterms:W3CDTF">2016-11-24T08:07:05Z</dcterms:modified>
</cp:coreProperties>
</file>