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1" r:id="rId2"/>
    <p:sldId id="267" r:id="rId3"/>
    <p:sldId id="269" r:id="rId4"/>
    <p:sldId id="271" r:id="rId5"/>
    <p:sldId id="273" r:id="rId6"/>
    <p:sldId id="274" r:id="rId7"/>
    <p:sldId id="276" r:id="rId8"/>
    <p:sldId id="278" r:id="rId9"/>
    <p:sldId id="282" r:id="rId10"/>
    <p:sldId id="289" r:id="rId11"/>
    <p:sldId id="28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87C8B-F511-4EAB-AB7B-77AB65329134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A7B10-09A7-4472-BC12-DB4CCCD5B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7CD8C-3381-4DA0-B507-EC242084491F}" type="slidenum">
              <a:rPr lang="ru-RU"/>
              <a:pPr/>
              <a:t>2</a:t>
            </a:fld>
            <a:endParaRPr lang="ru-RU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02D6B-C655-4C50-A308-0C108AF595A1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smtClean="0"/>
              <a:t>сбалансированным, </a:t>
            </a:r>
            <a:r>
              <a:rPr lang="ru-RU" smtClean="0"/>
              <a:t>когда расходы равны доходам; Здесь семья не испытывает финансовых затруднений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A161A5-6BE7-471B-B7F0-FE032D78ED7A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smtClean="0"/>
              <a:t>дефицитным, </a:t>
            </a:r>
            <a:r>
              <a:rPr lang="ru-RU" smtClean="0"/>
              <a:t>когда расходы превышают доходы.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26C77-0A31-47C6-8452-51A32D45EB8A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dirty="0" smtClean="0"/>
              <a:t>избыточным, </a:t>
            </a:r>
            <a:r>
              <a:rPr lang="ru-RU" dirty="0" smtClean="0"/>
              <a:t>когда доходы превышают расходы; Разность между доходами и расходами называется остатком денежных средств. В настоящее время все больше семей предпочитают имеющиеся в их семейном бюджете остатки денежных средств вкладывать в банки, чтобы они приносили им новые доходы - проценты. Очень жалко, но бюджет не всегда бывает сбалансированным, иногда он может быть дефицитным.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43B408-46FD-4DE6-9DE6-6A18C21326E2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r>
              <a:rPr lang="ru-RU" smtClean="0"/>
              <a:t>И несколько советов на будущее, как удержать деньги в кошельке:</a:t>
            </a:r>
          </a:p>
          <a:p>
            <a:pPr marL="228600" indent="-228600" eaLnBrk="1" hangingPunct="1"/>
            <a:r>
              <a:rPr lang="ru-RU" smtClean="0"/>
              <a:t>Получив сумму, сразу не тратьте из нее ни копейки по крайне мере сутки, дайте деньгам «переночевать» в вашем кошельке. Утром вы спокойнее уже будете относиться к деньгам, не испытывая неопределимого желания тратить.</a:t>
            </a:r>
          </a:p>
          <a:p>
            <a:pPr marL="228600" indent="-228600" eaLnBrk="1" hangingPunct="1"/>
            <a:r>
              <a:rPr lang="ru-RU" smtClean="0"/>
              <a:t>Деньги к деньгам. Поэтому никогда не держите кошелек пустым. Пусть хоть монетка, но лежит в нем.</a:t>
            </a:r>
          </a:p>
          <a:p>
            <a:pPr marL="228600" indent="-228600" eaLnBrk="1" hangingPunct="1"/>
            <a:r>
              <a:rPr lang="ru-RU" smtClean="0"/>
              <a:t>Заведите своеобразный «финансовый оберег», который вы вполне можете зарядить сами. Например, купите маленькую собачку брелок и таскайте его с собой думая: «Она охраняет мои деньги, чтобы не разбежались»</a:t>
            </a:r>
          </a:p>
          <a:p>
            <a:pPr marL="228600" indent="-228600" eaLnBrk="1" hangingPunct="1"/>
            <a:r>
              <a:rPr lang="ru-RU" smtClean="0"/>
              <a:t>4. Не занимайте деньги в понедельник и не отдавайте долг в пятницу</a:t>
            </a:r>
          </a:p>
          <a:p>
            <a:pPr marL="228600" indent="-228600" eaLnBrk="1" hangingPunct="1"/>
            <a:r>
              <a:rPr lang="ru-RU" smtClean="0"/>
              <a:t>Следите, чтобы не было дырок в карманах.</a:t>
            </a:r>
          </a:p>
          <a:p>
            <a:pPr marL="228600" indent="-228600" eaLnBrk="1" hangingPunct="1"/>
            <a:r>
              <a:rPr lang="ru-RU" smtClean="0"/>
              <a:t>Не кладите все яйца в одну корзину. Не носите всю сумму с собой, оставьте, часть дома.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8FE9D1-C255-4DA2-93BA-EAC7D8E0858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A5273B2-7CF1-480D-A78C-C9B5ED0F9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11" Type="http://schemas.openxmlformats.org/officeDocument/2006/relationships/image" Target="../media/image8.gif"/><Relationship Id="rId5" Type="http://schemas.openxmlformats.org/officeDocument/2006/relationships/image" Target="../media/image2.wmf"/><Relationship Id="rId10" Type="http://schemas.openxmlformats.org/officeDocument/2006/relationships/image" Target="../media/image7.gi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7"/>
          <p:cNvSpPr>
            <a:spLocks noChangeArrowheads="1"/>
          </p:cNvSpPr>
          <p:nvPr/>
        </p:nvSpPr>
        <p:spPr bwMode="auto">
          <a:xfrm>
            <a:off x="2700338" y="2205038"/>
            <a:ext cx="5761037" cy="1873250"/>
          </a:xfrm>
          <a:prstGeom prst="wedgeEllipseCallout">
            <a:avLst>
              <a:gd name="adj1" fmla="val -35838"/>
              <a:gd name="adj2" fmla="val 568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132138" y="2492375"/>
            <a:ext cx="4567237" cy="120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семейный бюджет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 rot="1143107">
            <a:off x="4211638" y="333375"/>
            <a:ext cx="2952750" cy="1584325"/>
          </a:xfrm>
          <a:prstGeom prst="curvedDownArrow">
            <a:avLst>
              <a:gd name="adj1" fmla="val 37275"/>
              <a:gd name="adj2" fmla="val 7454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 rot="1154350">
            <a:off x="4892568" y="4677536"/>
            <a:ext cx="3455987" cy="1657350"/>
          </a:xfrm>
          <a:prstGeom prst="curvedUpArrow">
            <a:avLst>
              <a:gd name="adj1" fmla="val 41705"/>
              <a:gd name="adj2" fmla="val 8341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827584" y="5589240"/>
            <a:ext cx="3816424" cy="8943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33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расходы</a:t>
            </a:r>
          </a:p>
        </p:txBody>
      </p:sp>
      <p:sp>
        <p:nvSpPr>
          <p:cNvPr id="5128" name="AutoShape 10"/>
          <p:cNvSpPr>
            <a:spLocks noChangeArrowheads="1"/>
          </p:cNvSpPr>
          <p:nvPr/>
        </p:nvSpPr>
        <p:spPr bwMode="auto">
          <a:xfrm rot="1543929">
            <a:off x="7524750" y="765175"/>
            <a:ext cx="1368425" cy="1368425"/>
          </a:xfrm>
          <a:prstGeom prst="smileyFace">
            <a:avLst>
              <a:gd name="adj" fmla="val 4653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251520" y="1268760"/>
            <a:ext cx="324036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33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доходы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5" grpId="0" animBg="1"/>
      <p:bldP spid="410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64096"/>
          </a:xfrm>
        </p:spPr>
        <p:txBody>
          <a:bodyPr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  <a:ea typeface="+mj-ea"/>
              </a:rPr>
              <a:t>Выводы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  <a:ea typeface="+mj-ea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968552"/>
          </a:xfrm>
        </p:spPr>
        <p:txBody>
          <a:bodyPr>
            <a:normAutofit/>
          </a:bodyPr>
          <a:lstStyle/>
          <a:p>
            <a:pPr eaLnBrk="1" hangingPunct="1">
              <a:lnSpc>
                <a:spcPct val="60000"/>
              </a:lnSpc>
            </a:pPr>
            <a:r>
              <a:rPr lang="ru-RU" sz="3200" dirty="0" smtClean="0"/>
              <a:t>     </a:t>
            </a:r>
            <a:r>
              <a:rPr lang="ru-RU" sz="3200" i="1" dirty="0" smtClean="0"/>
              <a:t>Для того чтобы эффективно использовать свои доходы, семья должна правильно составить свой бюджет, тщательно продумать покупки и делать сбережения для достижения своих целей</a:t>
            </a:r>
            <a:r>
              <a:rPr lang="ru-RU" i="1" dirty="0" smtClean="0"/>
              <a:t>. </a:t>
            </a:r>
          </a:p>
          <a:p>
            <a:pPr eaLnBrk="1" hangingPunct="1">
              <a:lnSpc>
                <a:spcPct val="60000"/>
              </a:lnSpc>
            </a:pPr>
            <a:r>
              <a:rPr lang="ru-RU" i="1" dirty="0" smtClean="0"/>
              <a:t>	</a:t>
            </a:r>
            <a:r>
              <a:rPr lang="ru-RU" sz="3200" i="1" dirty="0" smtClean="0"/>
              <a:t>Только разумный подход к формированию потребностей позволит отказаться от покупки той или иной не столь необходимой в данный момент вещи. Разумное формирование потребностей предполагает наличие четкого представления о том, для чего необходима та или иная вещь.</a:t>
            </a:r>
          </a:p>
          <a:p>
            <a:pPr eaLnBrk="1" hangingPunct="1">
              <a:lnSpc>
                <a:spcPct val="60000"/>
              </a:lnSpc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609600"/>
            <a:ext cx="7772400" cy="55562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 за внимание,</a:t>
            </a:r>
            <a:b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урок закончен!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03" name="Group 63"/>
          <p:cNvGraphicFramePr>
            <a:graphicFrameLocks noGrp="1"/>
          </p:cNvGraphicFramePr>
          <p:nvPr/>
        </p:nvGraphicFramePr>
        <p:xfrm>
          <a:off x="250825" y="188913"/>
          <a:ext cx="8642350" cy="3843974"/>
        </p:xfrm>
        <a:graphic>
          <a:graphicData uri="http://schemas.openxmlformats.org/drawingml/2006/table">
            <a:tbl>
              <a:tblPr/>
              <a:tblGrid>
                <a:gridCol w="367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eorgia" pitchFamily="18" charset="0"/>
                        </a:rPr>
                        <a:t>Доходы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eorgia" pitchFamily="18" charset="0"/>
                        </a:rPr>
                        <a:t>Расходы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Зарплата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Оплата жилья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Стипендия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Питание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Пенсия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Обучение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Пособия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Медицинское обслуживание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Прибыль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Отдых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2664" name="Object 24"/>
          <p:cNvGraphicFramePr>
            <a:graphicFrameLocks noChangeAspect="1"/>
          </p:cNvGraphicFramePr>
          <p:nvPr/>
        </p:nvGraphicFramePr>
        <p:xfrm>
          <a:off x="7524750" y="333375"/>
          <a:ext cx="914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Лист" showAsIcon="1" r:id="rId4" imgW="914400" imgH="714240" progId="Excel.Sheet.8">
                  <p:embed/>
                </p:oleObj>
              </mc:Choice>
              <mc:Fallback>
                <p:oleObj name="Лист" showAsIcon="1" r:id="rId4" imgW="914400" imgH="71424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333375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2" name="Picture 52" descr="4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825" y="4221163"/>
            <a:ext cx="1800225" cy="1779587"/>
          </a:xfrm>
          <a:prstGeom prst="rect">
            <a:avLst/>
          </a:prstGeom>
          <a:noFill/>
        </p:spPr>
      </p:pic>
      <p:pic>
        <p:nvPicPr>
          <p:cNvPr id="112693" name="Picture 53" descr="девочка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35600" y="4221163"/>
            <a:ext cx="2232025" cy="2120900"/>
          </a:xfrm>
          <a:prstGeom prst="rect">
            <a:avLst/>
          </a:prstGeom>
          <a:noFill/>
        </p:spPr>
      </p:pic>
      <p:pic>
        <p:nvPicPr>
          <p:cNvPr id="112694" name="Picture 54" descr="16328f65414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95513" y="4278313"/>
            <a:ext cx="2922587" cy="2579687"/>
          </a:xfrm>
          <a:prstGeom prst="rect">
            <a:avLst/>
          </a:prstGeom>
          <a:noFill/>
        </p:spPr>
      </p:pic>
      <p:pic>
        <p:nvPicPr>
          <p:cNvPr id="112696" name="Picture 56" descr="81120027550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40600" y="4149725"/>
            <a:ext cx="1803400" cy="2708275"/>
          </a:xfrm>
          <a:prstGeom prst="rect">
            <a:avLst/>
          </a:prstGeom>
          <a:noFill/>
        </p:spPr>
      </p:pic>
      <p:pic>
        <p:nvPicPr>
          <p:cNvPr id="112697" name="Picture 57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288" y="5805488"/>
            <a:ext cx="936625" cy="633412"/>
          </a:xfrm>
          <a:prstGeom prst="rect">
            <a:avLst/>
          </a:prstGeom>
          <a:noFill/>
        </p:spPr>
      </p:pic>
      <p:pic>
        <p:nvPicPr>
          <p:cNvPr id="112698" name="Picture 58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5805488"/>
            <a:ext cx="936625" cy="633412"/>
          </a:xfrm>
          <a:prstGeom prst="rect">
            <a:avLst/>
          </a:prstGeom>
          <a:noFill/>
        </p:spPr>
      </p:pic>
      <p:pic>
        <p:nvPicPr>
          <p:cNvPr id="112699" name="Picture 59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88125" y="5876925"/>
            <a:ext cx="936625" cy="633413"/>
          </a:xfrm>
          <a:prstGeom prst="rect">
            <a:avLst/>
          </a:prstGeom>
          <a:noFill/>
        </p:spPr>
      </p:pic>
      <p:pic>
        <p:nvPicPr>
          <p:cNvPr id="112700" name="Picture 60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43663" y="4365625"/>
            <a:ext cx="936625" cy="633413"/>
          </a:xfrm>
          <a:prstGeom prst="rect">
            <a:avLst/>
          </a:prstGeom>
          <a:noFill/>
        </p:spPr>
      </p:pic>
      <p:pic>
        <p:nvPicPr>
          <p:cNvPr id="112704" name="Picture 64" descr="mon05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39975" y="260350"/>
            <a:ext cx="1360488" cy="571500"/>
          </a:xfrm>
          <a:prstGeom prst="rect">
            <a:avLst/>
          </a:prstGeom>
          <a:noFill/>
        </p:spPr>
      </p:pic>
      <p:pic>
        <p:nvPicPr>
          <p:cNvPr id="112705" name="Picture 65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84438" y="2205038"/>
            <a:ext cx="936625" cy="633412"/>
          </a:xfrm>
          <a:prstGeom prst="rect">
            <a:avLst/>
          </a:prstGeom>
          <a:noFill/>
        </p:spPr>
      </p:pic>
      <p:pic>
        <p:nvPicPr>
          <p:cNvPr id="112706" name="Picture 66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11413" y="1628775"/>
            <a:ext cx="936625" cy="633413"/>
          </a:xfrm>
          <a:prstGeom prst="rect">
            <a:avLst/>
          </a:prstGeom>
          <a:noFill/>
        </p:spPr>
      </p:pic>
      <p:pic>
        <p:nvPicPr>
          <p:cNvPr id="112707" name="Picture 67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11413" y="981075"/>
            <a:ext cx="936625" cy="633413"/>
          </a:xfrm>
          <a:prstGeom prst="rect">
            <a:avLst/>
          </a:prstGeom>
          <a:noFill/>
        </p:spPr>
      </p:pic>
      <p:pic>
        <p:nvPicPr>
          <p:cNvPr id="112708" name="Picture 68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84438" y="2781300"/>
            <a:ext cx="936625" cy="633413"/>
          </a:xfrm>
          <a:prstGeom prst="rect">
            <a:avLst/>
          </a:prstGeom>
          <a:noFill/>
        </p:spPr>
      </p:pic>
      <p:pic>
        <p:nvPicPr>
          <p:cNvPr id="112709" name="Picture 69" descr="0015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84438" y="3429000"/>
            <a:ext cx="936625" cy="633413"/>
          </a:xfrm>
          <a:prstGeom prst="rect">
            <a:avLst/>
          </a:prstGeom>
          <a:noFill/>
        </p:spPr>
      </p:pic>
      <p:pic>
        <p:nvPicPr>
          <p:cNvPr id="112710" name="Picture 70" descr="FS580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516688" y="981075"/>
            <a:ext cx="2039937" cy="1800225"/>
          </a:xfrm>
          <a:prstGeom prst="rect">
            <a:avLst/>
          </a:prstGeom>
          <a:noFill/>
        </p:spPr>
      </p:pic>
      <p:sp>
        <p:nvSpPr>
          <p:cNvPr id="112711" name="Line 71"/>
          <p:cNvSpPr>
            <a:spLocks noChangeShapeType="1"/>
          </p:cNvSpPr>
          <p:nvPr/>
        </p:nvSpPr>
        <p:spPr bwMode="auto">
          <a:xfrm>
            <a:off x="6516688" y="1628775"/>
            <a:ext cx="2159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12" name="Line 72"/>
          <p:cNvSpPr>
            <a:spLocks noChangeShapeType="1"/>
          </p:cNvSpPr>
          <p:nvPr/>
        </p:nvSpPr>
        <p:spPr bwMode="auto">
          <a:xfrm>
            <a:off x="8243888" y="2276475"/>
            <a:ext cx="360362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13" name="Line 73"/>
          <p:cNvSpPr>
            <a:spLocks noChangeShapeType="1"/>
          </p:cNvSpPr>
          <p:nvPr/>
        </p:nvSpPr>
        <p:spPr bwMode="auto">
          <a:xfrm>
            <a:off x="6516688" y="2276475"/>
            <a:ext cx="2159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611188" y="2636838"/>
            <a:ext cx="825500" cy="1004887"/>
            <a:chOff x="1165" y="2179"/>
            <a:chExt cx="520" cy="633"/>
          </a:xfrm>
        </p:grpSpPr>
        <p:sp>
          <p:nvSpPr>
            <p:cNvPr id="9334" name="Freeform 66"/>
            <p:cNvSpPr>
              <a:spLocks/>
            </p:cNvSpPr>
            <p:nvPr/>
          </p:nvSpPr>
          <p:spPr bwMode="auto">
            <a:xfrm>
              <a:off x="1178" y="2179"/>
              <a:ext cx="472" cy="593"/>
            </a:xfrm>
            <a:custGeom>
              <a:avLst/>
              <a:gdLst>
                <a:gd name="T0" fmla="*/ 263 w 945"/>
                <a:gd name="T1" fmla="*/ 65 h 1186"/>
                <a:gd name="T2" fmla="*/ 276 w 945"/>
                <a:gd name="T3" fmla="*/ 54 h 1186"/>
                <a:gd name="T4" fmla="*/ 293 w 945"/>
                <a:gd name="T5" fmla="*/ 42 h 1186"/>
                <a:gd name="T6" fmla="*/ 314 w 945"/>
                <a:gd name="T7" fmla="*/ 29 h 1186"/>
                <a:gd name="T8" fmla="*/ 336 w 945"/>
                <a:gd name="T9" fmla="*/ 17 h 1186"/>
                <a:gd name="T10" fmla="*/ 360 w 945"/>
                <a:gd name="T11" fmla="*/ 7 h 1186"/>
                <a:gd name="T12" fmla="*/ 384 w 945"/>
                <a:gd name="T13" fmla="*/ 1 h 1186"/>
                <a:gd name="T14" fmla="*/ 408 w 945"/>
                <a:gd name="T15" fmla="*/ 0 h 1186"/>
                <a:gd name="T16" fmla="*/ 429 w 945"/>
                <a:gd name="T17" fmla="*/ 5 h 1186"/>
                <a:gd name="T18" fmla="*/ 445 w 945"/>
                <a:gd name="T19" fmla="*/ 16 h 1186"/>
                <a:gd name="T20" fmla="*/ 456 w 945"/>
                <a:gd name="T21" fmla="*/ 29 h 1186"/>
                <a:gd name="T22" fmla="*/ 464 w 945"/>
                <a:gd name="T23" fmla="*/ 45 h 1186"/>
                <a:gd name="T24" fmla="*/ 469 w 945"/>
                <a:gd name="T25" fmla="*/ 62 h 1186"/>
                <a:gd name="T26" fmla="*/ 471 w 945"/>
                <a:gd name="T27" fmla="*/ 78 h 1186"/>
                <a:gd name="T28" fmla="*/ 471 w 945"/>
                <a:gd name="T29" fmla="*/ 91 h 1186"/>
                <a:gd name="T30" fmla="*/ 471 w 945"/>
                <a:gd name="T31" fmla="*/ 107 h 1186"/>
                <a:gd name="T32" fmla="*/ 470 w 945"/>
                <a:gd name="T33" fmla="*/ 116 h 1186"/>
                <a:gd name="T34" fmla="*/ 468 w 945"/>
                <a:gd name="T35" fmla="*/ 131 h 1186"/>
                <a:gd name="T36" fmla="*/ 463 w 945"/>
                <a:gd name="T37" fmla="*/ 153 h 1186"/>
                <a:gd name="T38" fmla="*/ 455 w 945"/>
                <a:gd name="T39" fmla="*/ 181 h 1186"/>
                <a:gd name="T40" fmla="*/ 443 w 945"/>
                <a:gd name="T41" fmla="*/ 216 h 1186"/>
                <a:gd name="T42" fmla="*/ 427 w 945"/>
                <a:gd name="T43" fmla="*/ 254 h 1186"/>
                <a:gd name="T44" fmla="*/ 404 w 945"/>
                <a:gd name="T45" fmla="*/ 297 h 1186"/>
                <a:gd name="T46" fmla="*/ 376 w 945"/>
                <a:gd name="T47" fmla="*/ 342 h 1186"/>
                <a:gd name="T48" fmla="*/ 341 w 945"/>
                <a:gd name="T49" fmla="*/ 388 h 1186"/>
                <a:gd name="T50" fmla="*/ 302 w 945"/>
                <a:gd name="T51" fmla="*/ 432 h 1186"/>
                <a:gd name="T52" fmla="*/ 266 w 945"/>
                <a:gd name="T53" fmla="*/ 468 h 1186"/>
                <a:gd name="T54" fmla="*/ 231 w 945"/>
                <a:gd name="T55" fmla="*/ 499 h 1186"/>
                <a:gd name="T56" fmla="*/ 200 w 945"/>
                <a:gd name="T57" fmla="*/ 524 h 1186"/>
                <a:gd name="T58" fmla="*/ 173 w 945"/>
                <a:gd name="T59" fmla="*/ 544 h 1186"/>
                <a:gd name="T60" fmla="*/ 150 w 945"/>
                <a:gd name="T61" fmla="*/ 558 h 1186"/>
                <a:gd name="T62" fmla="*/ 133 w 945"/>
                <a:gd name="T63" fmla="*/ 568 h 1186"/>
                <a:gd name="T64" fmla="*/ 122 w 945"/>
                <a:gd name="T65" fmla="*/ 574 h 1186"/>
                <a:gd name="T66" fmla="*/ 114 w 945"/>
                <a:gd name="T67" fmla="*/ 577 h 1186"/>
                <a:gd name="T68" fmla="*/ 103 w 945"/>
                <a:gd name="T69" fmla="*/ 582 h 1186"/>
                <a:gd name="T70" fmla="*/ 87 w 945"/>
                <a:gd name="T71" fmla="*/ 587 h 1186"/>
                <a:gd name="T72" fmla="*/ 69 w 945"/>
                <a:gd name="T73" fmla="*/ 591 h 1186"/>
                <a:gd name="T74" fmla="*/ 50 w 945"/>
                <a:gd name="T75" fmla="*/ 593 h 1186"/>
                <a:gd name="T76" fmla="*/ 31 w 945"/>
                <a:gd name="T77" fmla="*/ 591 h 1186"/>
                <a:gd name="T78" fmla="*/ 16 w 945"/>
                <a:gd name="T79" fmla="*/ 586 h 1186"/>
                <a:gd name="T80" fmla="*/ 5 w 945"/>
                <a:gd name="T81" fmla="*/ 572 h 1186"/>
                <a:gd name="T82" fmla="*/ 0 w 945"/>
                <a:gd name="T83" fmla="*/ 552 h 1186"/>
                <a:gd name="T84" fmla="*/ 0 w 945"/>
                <a:gd name="T85" fmla="*/ 524 h 1186"/>
                <a:gd name="T86" fmla="*/ 2 w 945"/>
                <a:gd name="T87" fmla="*/ 494 h 1186"/>
                <a:gd name="T88" fmla="*/ 7 w 945"/>
                <a:gd name="T89" fmla="*/ 465 h 1186"/>
                <a:gd name="T90" fmla="*/ 13 w 945"/>
                <a:gd name="T91" fmla="*/ 433 h 1186"/>
                <a:gd name="T92" fmla="*/ 22 w 945"/>
                <a:gd name="T93" fmla="*/ 403 h 1186"/>
                <a:gd name="T94" fmla="*/ 32 w 945"/>
                <a:gd name="T95" fmla="*/ 371 h 1186"/>
                <a:gd name="T96" fmla="*/ 45 w 945"/>
                <a:gd name="T97" fmla="*/ 340 h 1186"/>
                <a:gd name="T98" fmla="*/ 59 w 945"/>
                <a:gd name="T99" fmla="*/ 311 h 1186"/>
                <a:gd name="T100" fmla="*/ 76 w 945"/>
                <a:gd name="T101" fmla="*/ 282 h 1186"/>
                <a:gd name="T102" fmla="*/ 94 w 945"/>
                <a:gd name="T103" fmla="*/ 254 h 1186"/>
                <a:gd name="T104" fmla="*/ 115 w 945"/>
                <a:gd name="T105" fmla="*/ 227 h 1186"/>
                <a:gd name="T106" fmla="*/ 135 w 945"/>
                <a:gd name="T107" fmla="*/ 200 h 1186"/>
                <a:gd name="T108" fmla="*/ 156 w 945"/>
                <a:gd name="T109" fmla="*/ 177 h 1186"/>
                <a:gd name="T110" fmla="*/ 176 w 945"/>
                <a:gd name="T111" fmla="*/ 154 h 1186"/>
                <a:gd name="T112" fmla="*/ 195 w 945"/>
                <a:gd name="T113" fmla="*/ 133 h 1186"/>
                <a:gd name="T114" fmla="*/ 212 w 945"/>
                <a:gd name="T115" fmla="*/ 115 h 1186"/>
                <a:gd name="T116" fmla="*/ 226 w 945"/>
                <a:gd name="T117" fmla="*/ 100 h 1186"/>
                <a:gd name="T118" fmla="*/ 239 w 945"/>
                <a:gd name="T119" fmla="*/ 86 h 118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45"/>
                <a:gd name="T181" fmla="*/ 0 h 1186"/>
                <a:gd name="T182" fmla="*/ 945 w 945"/>
                <a:gd name="T183" fmla="*/ 1186 h 118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45" h="1186">
                  <a:moveTo>
                    <a:pt x="508" y="146"/>
                  </a:moveTo>
                  <a:lnTo>
                    <a:pt x="508" y="144"/>
                  </a:lnTo>
                  <a:lnTo>
                    <a:pt x="510" y="144"/>
                  </a:lnTo>
                  <a:lnTo>
                    <a:pt x="514" y="143"/>
                  </a:lnTo>
                  <a:lnTo>
                    <a:pt x="517" y="139"/>
                  </a:lnTo>
                  <a:lnTo>
                    <a:pt x="521" y="135"/>
                  </a:lnTo>
                  <a:lnTo>
                    <a:pt x="527" y="129"/>
                  </a:lnTo>
                  <a:lnTo>
                    <a:pt x="529" y="127"/>
                  </a:lnTo>
                  <a:lnTo>
                    <a:pt x="533" y="125"/>
                  </a:lnTo>
                  <a:lnTo>
                    <a:pt x="536" y="122"/>
                  </a:lnTo>
                  <a:lnTo>
                    <a:pt x="540" y="120"/>
                  </a:lnTo>
                  <a:lnTo>
                    <a:pt x="544" y="116"/>
                  </a:lnTo>
                  <a:lnTo>
                    <a:pt x="548" y="112"/>
                  </a:lnTo>
                  <a:lnTo>
                    <a:pt x="552" y="108"/>
                  </a:lnTo>
                  <a:lnTo>
                    <a:pt x="557" y="106"/>
                  </a:lnTo>
                  <a:lnTo>
                    <a:pt x="561" y="103"/>
                  </a:lnTo>
                  <a:lnTo>
                    <a:pt x="565" y="99"/>
                  </a:lnTo>
                  <a:lnTo>
                    <a:pt x="571" y="95"/>
                  </a:lnTo>
                  <a:lnTo>
                    <a:pt x="576" y="93"/>
                  </a:lnTo>
                  <a:lnTo>
                    <a:pt x="582" y="87"/>
                  </a:lnTo>
                  <a:lnTo>
                    <a:pt x="586" y="84"/>
                  </a:lnTo>
                  <a:lnTo>
                    <a:pt x="592" y="82"/>
                  </a:lnTo>
                  <a:lnTo>
                    <a:pt x="597" y="78"/>
                  </a:lnTo>
                  <a:lnTo>
                    <a:pt x="603" y="74"/>
                  </a:lnTo>
                  <a:lnTo>
                    <a:pt x="611" y="70"/>
                  </a:lnTo>
                  <a:lnTo>
                    <a:pt x="616" y="67"/>
                  </a:lnTo>
                  <a:lnTo>
                    <a:pt x="622" y="63"/>
                  </a:lnTo>
                  <a:lnTo>
                    <a:pt x="628" y="59"/>
                  </a:lnTo>
                  <a:lnTo>
                    <a:pt x="633" y="55"/>
                  </a:lnTo>
                  <a:lnTo>
                    <a:pt x="639" y="51"/>
                  </a:lnTo>
                  <a:lnTo>
                    <a:pt x="647" y="48"/>
                  </a:lnTo>
                  <a:lnTo>
                    <a:pt x="652" y="46"/>
                  </a:lnTo>
                  <a:lnTo>
                    <a:pt x="658" y="42"/>
                  </a:lnTo>
                  <a:lnTo>
                    <a:pt x="666" y="38"/>
                  </a:lnTo>
                  <a:lnTo>
                    <a:pt x="673" y="34"/>
                  </a:lnTo>
                  <a:lnTo>
                    <a:pt x="679" y="30"/>
                  </a:lnTo>
                  <a:lnTo>
                    <a:pt x="687" y="29"/>
                  </a:lnTo>
                  <a:lnTo>
                    <a:pt x="692" y="25"/>
                  </a:lnTo>
                  <a:lnTo>
                    <a:pt x="700" y="23"/>
                  </a:lnTo>
                  <a:lnTo>
                    <a:pt x="706" y="19"/>
                  </a:lnTo>
                  <a:lnTo>
                    <a:pt x="713" y="17"/>
                  </a:lnTo>
                  <a:lnTo>
                    <a:pt x="721" y="15"/>
                  </a:lnTo>
                  <a:lnTo>
                    <a:pt x="728" y="13"/>
                  </a:lnTo>
                  <a:lnTo>
                    <a:pt x="734" y="11"/>
                  </a:lnTo>
                  <a:lnTo>
                    <a:pt x="742" y="8"/>
                  </a:lnTo>
                  <a:lnTo>
                    <a:pt x="747" y="6"/>
                  </a:lnTo>
                  <a:lnTo>
                    <a:pt x="755" y="6"/>
                  </a:lnTo>
                  <a:lnTo>
                    <a:pt x="761" y="4"/>
                  </a:lnTo>
                  <a:lnTo>
                    <a:pt x="768" y="2"/>
                  </a:lnTo>
                  <a:lnTo>
                    <a:pt x="776" y="2"/>
                  </a:lnTo>
                  <a:lnTo>
                    <a:pt x="784" y="2"/>
                  </a:lnTo>
                  <a:lnTo>
                    <a:pt x="789" y="0"/>
                  </a:lnTo>
                  <a:lnTo>
                    <a:pt x="795" y="0"/>
                  </a:lnTo>
                  <a:lnTo>
                    <a:pt x="803" y="0"/>
                  </a:lnTo>
                  <a:lnTo>
                    <a:pt x="808" y="0"/>
                  </a:lnTo>
                  <a:lnTo>
                    <a:pt x="816" y="0"/>
                  </a:lnTo>
                  <a:lnTo>
                    <a:pt x="822" y="2"/>
                  </a:lnTo>
                  <a:lnTo>
                    <a:pt x="829" y="4"/>
                  </a:lnTo>
                  <a:lnTo>
                    <a:pt x="835" y="4"/>
                  </a:lnTo>
                  <a:lnTo>
                    <a:pt x="841" y="6"/>
                  </a:lnTo>
                  <a:lnTo>
                    <a:pt x="848" y="8"/>
                  </a:lnTo>
                  <a:lnTo>
                    <a:pt x="852" y="10"/>
                  </a:lnTo>
                  <a:lnTo>
                    <a:pt x="858" y="11"/>
                  </a:lnTo>
                  <a:lnTo>
                    <a:pt x="863" y="13"/>
                  </a:lnTo>
                  <a:lnTo>
                    <a:pt x="869" y="17"/>
                  </a:lnTo>
                  <a:lnTo>
                    <a:pt x="873" y="19"/>
                  </a:lnTo>
                  <a:lnTo>
                    <a:pt x="879" y="23"/>
                  </a:lnTo>
                  <a:lnTo>
                    <a:pt x="882" y="25"/>
                  </a:lnTo>
                  <a:lnTo>
                    <a:pt x="886" y="29"/>
                  </a:lnTo>
                  <a:lnTo>
                    <a:pt x="890" y="32"/>
                  </a:lnTo>
                  <a:lnTo>
                    <a:pt x="894" y="36"/>
                  </a:lnTo>
                  <a:lnTo>
                    <a:pt x="898" y="40"/>
                  </a:lnTo>
                  <a:lnTo>
                    <a:pt x="901" y="44"/>
                  </a:lnTo>
                  <a:lnTo>
                    <a:pt x="905" y="48"/>
                  </a:lnTo>
                  <a:lnTo>
                    <a:pt x="909" y="51"/>
                  </a:lnTo>
                  <a:lnTo>
                    <a:pt x="911" y="55"/>
                  </a:lnTo>
                  <a:lnTo>
                    <a:pt x="913" y="59"/>
                  </a:lnTo>
                  <a:lnTo>
                    <a:pt x="917" y="63"/>
                  </a:lnTo>
                  <a:lnTo>
                    <a:pt x="919" y="68"/>
                  </a:lnTo>
                  <a:lnTo>
                    <a:pt x="920" y="72"/>
                  </a:lnTo>
                  <a:lnTo>
                    <a:pt x="924" y="76"/>
                  </a:lnTo>
                  <a:lnTo>
                    <a:pt x="926" y="82"/>
                  </a:lnTo>
                  <a:lnTo>
                    <a:pt x="928" y="86"/>
                  </a:lnTo>
                  <a:lnTo>
                    <a:pt x="928" y="91"/>
                  </a:lnTo>
                  <a:lnTo>
                    <a:pt x="930" y="95"/>
                  </a:lnTo>
                  <a:lnTo>
                    <a:pt x="932" y="101"/>
                  </a:lnTo>
                  <a:lnTo>
                    <a:pt x="934" y="105"/>
                  </a:lnTo>
                  <a:lnTo>
                    <a:pt x="936" y="110"/>
                  </a:lnTo>
                  <a:lnTo>
                    <a:pt x="936" y="114"/>
                  </a:lnTo>
                  <a:lnTo>
                    <a:pt x="938" y="120"/>
                  </a:lnTo>
                  <a:lnTo>
                    <a:pt x="939" y="125"/>
                  </a:lnTo>
                  <a:lnTo>
                    <a:pt x="939" y="129"/>
                  </a:lnTo>
                  <a:lnTo>
                    <a:pt x="941" y="133"/>
                  </a:lnTo>
                  <a:lnTo>
                    <a:pt x="941" y="137"/>
                  </a:lnTo>
                  <a:lnTo>
                    <a:pt x="941" y="143"/>
                  </a:lnTo>
                  <a:lnTo>
                    <a:pt x="941" y="146"/>
                  </a:lnTo>
                  <a:lnTo>
                    <a:pt x="943" y="150"/>
                  </a:lnTo>
                  <a:lnTo>
                    <a:pt x="943" y="156"/>
                  </a:lnTo>
                  <a:lnTo>
                    <a:pt x="943" y="160"/>
                  </a:lnTo>
                  <a:lnTo>
                    <a:pt x="943" y="163"/>
                  </a:lnTo>
                  <a:lnTo>
                    <a:pt x="943" y="167"/>
                  </a:lnTo>
                  <a:lnTo>
                    <a:pt x="943" y="173"/>
                  </a:lnTo>
                  <a:lnTo>
                    <a:pt x="943" y="177"/>
                  </a:lnTo>
                  <a:lnTo>
                    <a:pt x="943" y="181"/>
                  </a:lnTo>
                  <a:lnTo>
                    <a:pt x="943" y="182"/>
                  </a:lnTo>
                  <a:lnTo>
                    <a:pt x="943" y="186"/>
                  </a:lnTo>
                  <a:lnTo>
                    <a:pt x="945" y="190"/>
                  </a:lnTo>
                  <a:lnTo>
                    <a:pt x="943" y="198"/>
                  </a:lnTo>
                  <a:lnTo>
                    <a:pt x="943" y="203"/>
                  </a:lnTo>
                  <a:lnTo>
                    <a:pt x="943" y="207"/>
                  </a:lnTo>
                  <a:lnTo>
                    <a:pt x="943" y="213"/>
                  </a:lnTo>
                  <a:lnTo>
                    <a:pt x="943" y="215"/>
                  </a:lnTo>
                  <a:lnTo>
                    <a:pt x="943" y="219"/>
                  </a:lnTo>
                  <a:lnTo>
                    <a:pt x="943" y="221"/>
                  </a:lnTo>
                  <a:lnTo>
                    <a:pt x="943" y="222"/>
                  </a:lnTo>
                  <a:lnTo>
                    <a:pt x="943" y="224"/>
                  </a:lnTo>
                  <a:lnTo>
                    <a:pt x="941" y="228"/>
                  </a:lnTo>
                  <a:lnTo>
                    <a:pt x="941" y="232"/>
                  </a:lnTo>
                  <a:lnTo>
                    <a:pt x="939" y="236"/>
                  </a:lnTo>
                  <a:lnTo>
                    <a:pt x="939" y="240"/>
                  </a:lnTo>
                  <a:lnTo>
                    <a:pt x="939" y="243"/>
                  </a:lnTo>
                  <a:lnTo>
                    <a:pt x="939" y="247"/>
                  </a:lnTo>
                  <a:lnTo>
                    <a:pt x="938" y="251"/>
                  </a:lnTo>
                  <a:lnTo>
                    <a:pt x="938" y="257"/>
                  </a:lnTo>
                  <a:lnTo>
                    <a:pt x="936" y="262"/>
                  </a:lnTo>
                  <a:lnTo>
                    <a:pt x="936" y="268"/>
                  </a:lnTo>
                  <a:lnTo>
                    <a:pt x="934" y="274"/>
                  </a:lnTo>
                  <a:lnTo>
                    <a:pt x="932" y="279"/>
                  </a:lnTo>
                  <a:lnTo>
                    <a:pt x="932" y="285"/>
                  </a:lnTo>
                  <a:lnTo>
                    <a:pt x="930" y="293"/>
                  </a:lnTo>
                  <a:lnTo>
                    <a:pt x="928" y="298"/>
                  </a:lnTo>
                  <a:lnTo>
                    <a:pt x="926" y="306"/>
                  </a:lnTo>
                  <a:lnTo>
                    <a:pt x="924" y="314"/>
                  </a:lnTo>
                  <a:lnTo>
                    <a:pt x="922" y="321"/>
                  </a:lnTo>
                  <a:lnTo>
                    <a:pt x="920" y="329"/>
                  </a:lnTo>
                  <a:lnTo>
                    <a:pt x="919" y="336"/>
                  </a:lnTo>
                  <a:lnTo>
                    <a:pt x="915" y="346"/>
                  </a:lnTo>
                  <a:lnTo>
                    <a:pt x="913" y="355"/>
                  </a:lnTo>
                  <a:lnTo>
                    <a:pt x="911" y="363"/>
                  </a:lnTo>
                  <a:lnTo>
                    <a:pt x="907" y="373"/>
                  </a:lnTo>
                  <a:lnTo>
                    <a:pt x="905" y="382"/>
                  </a:lnTo>
                  <a:lnTo>
                    <a:pt x="901" y="392"/>
                  </a:lnTo>
                  <a:lnTo>
                    <a:pt x="898" y="401"/>
                  </a:lnTo>
                  <a:lnTo>
                    <a:pt x="894" y="413"/>
                  </a:lnTo>
                  <a:lnTo>
                    <a:pt x="890" y="422"/>
                  </a:lnTo>
                  <a:lnTo>
                    <a:pt x="886" y="432"/>
                  </a:lnTo>
                  <a:lnTo>
                    <a:pt x="882" y="443"/>
                  </a:lnTo>
                  <a:lnTo>
                    <a:pt x="879" y="454"/>
                  </a:lnTo>
                  <a:lnTo>
                    <a:pt x="873" y="464"/>
                  </a:lnTo>
                  <a:lnTo>
                    <a:pt x="869" y="475"/>
                  </a:lnTo>
                  <a:lnTo>
                    <a:pt x="863" y="487"/>
                  </a:lnTo>
                  <a:lnTo>
                    <a:pt x="858" y="498"/>
                  </a:lnTo>
                  <a:lnTo>
                    <a:pt x="854" y="509"/>
                  </a:lnTo>
                  <a:lnTo>
                    <a:pt x="848" y="521"/>
                  </a:lnTo>
                  <a:lnTo>
                    <a:pt x="842" y="534"/>
                  </a:lnTo>
                  <a:lnTo>
                    <a:pt x="837" y="546"/>
                  </a:lnTo>
                  <a:lnTo>
                    <a:pt x="829" y="559"/>
                  </a:lnTo>
                  <a:lnTo>
                    <a:pt x="823" y="570"/>
                  </a:lnTo>
                  <a:lnTo>
                    <a:pt x="816" y="584"/>
                  </a:lnTo>
                  <a:lnTo>
                    <a:pt x="808" y="595"/>
                  </a:lnTo>
                  <a:lnTo>
                    <a:pt x="801" y="608"/>
                  </a:lnTo>
                  <a:lnTo>
                    <a:pt x="795" y="620"/>
                  </a:lnTo>
                  <a:lnTo>
                    <a:pt x="785" y="633"/>
                  </a:lnTo>
                  <a:lnTo>
                    <a:pt x="778" y="646"/>
                  </a:lnTo>
                  <a:lnTo>
                    <a:pt x="770" y="658"/>
                  </a:lnTo>
                  <a:lnTo>
                    <a:pt x="763" y="673"/>
                  </a:lnTo>
                  <a:lnTo>
                    <a:pt x="753" y="684"/>
                  </a:lnTo>
                  <a:lnTo>
                    <a:pt x="744" y="698"/>
                  </a:lnTo>
                  <a:lnTo>
                    <a:pt x="734" y="711"/>
                  </a:lnTo>
                  <a:lnTo>
                    <a:pt x="725" y="724"/>
                  </a:lnTo>
                  <a:lnTo>
                    <a:pt x="713" y="738"/>
                  </a:lnTo>
                  <a:lnTo>
                    <a:pt x="704" y="751"/>
                  </a:lnTo>
                  <a:lnTo>
                    <a:pt x="694" y="764"/>
                  </a:lnTo>
                  <a:lnTo>
                    <a:pt x="683" y="777"/>
                  </a:lnTo>
                  <a:lnTo>
                    <a:pt x="671" y="791"/>
                  </a:lnTo>
                  <a:lnTo>
                    <a:pt x="660" y="804"/>
                  </a:lnTo>
                  <a:lnTo>
                    <a:pt x="649" y="815"/>
                  </a:lnTo>
                  <a:lnTo>
                    <a:pt x="639" y="829"/>
                  </a:lnTo>
                  <a:lnTo>
                    <a:pt x="628" y="840"/>
                  </a:lnTo>
                  <a:lnTo>
                    <a:pt x="616" y="852"/>
                  </a:lnTo>
                  <a:lnTo>
                    <a:pt x="605" y="865"/>
                  </a:lnTo>
                  <a:lnTo>
                    <a:pt x="595" y="876"/>
                  </a:lnTo>
                  <a:lnTo>
                    <a:pt x="584" y="886"/>
                  </a:lnTo>
                  <a:lnTo>
                    <a:pt x="573" y="897"/>
                  </a:lnTo>
                  <a:lnTo>
                    <a:pt x="563" y="907"/>
                  </a:lnTo>
                  <a:lnTo>
                    <a:pt x="554" y="918"/>
                  </a:lnTo>
                  <a:lnTo>
                    <a:pt x="542" y="928"/>
                  </a:lnTo>
                  <a:lnTo>
                    <a:pt x="533" y="937"/>
                  </a:lnTo>
                  <a:lnTo>
                    <a:pt x="521" y="947"/>
                  </a:lnTo>
                  <a:lnTo>
                    <a:pt x="512" y="956"/>
                  </a:lnTo>
                  <a:lnTo>
                    <a:pt x="502" y="964"/>
                  </a:lnTo>
                  <a:lnTo>
                    <a:pt x="491" y="973"/>
                  </a:lnTo>
                  <a:lnTo>
                    <a:pt x="481" y="981"/>
                  </a:lnTo>
                  <a:lnTo>
                    <a:pt x="474" y="990"/>
                  </a:lnTo>
                  <a:lnTo>
                    <a:pt x="462" y="998"/>
                  </a:lnTo>
                  <a:lnTo>
                    <a:pt x="453" y="1006"/>
                  </a:lnTo>
                  <a:lnTo>
                    <a:pt x="445" y="1013"/>
                  </a:lnTo>
                  <a:lnTo>
                    <a:pt x="436" y="1021"/>
                  </a:lnTo>
                  <a:lnTo>
                    <a:pt x="426" y="1026"/>
                  </a:lnTo>
                  <a:lnTo>
                    <a:pt x="419" y="1034"/>
                  </a:lnTo>
                  <a:lnTo>
                    <a:pt x="409" y="1042"/>
                  </a:lnTo>
                  <a:lnTo>
                    <a:pt x="401" y="1047"/>
                  </a:lnTo>
                  <a:lnTo>
                    <a:pt x="392" y="1053"/>
                  </a:lnTo>
                  <a:lnTo>
                    <a:pt x="384" y="1061"/>
                  </a:lnTo>
                  <a:lnTo>
                    <a:pt x="377" y="1066"/>
                  </a:lnTo>
                  <a:lnTo>
                    <a:pt x="369" y="1072"/>
                  </a:lnTo>
                  <a:lnTo>
                    <a:pt x="362" y="1076"/>
                  </a:lnTo>
                  <a:lnTo>
                    <a:pt x="354" y="1082"/>
                  </a:lnTo>
                  <a:lnTo>
                    <a:pt x="346" y="1087"/>
                  </a:lnTo>
                  <a:lnTo>
                    <a:pt x="339" y="1091"/>
                  </a:lnTo>
                  <a:lnTo>
                    <a:pt x="333" y="1095"/>
                  </a:lnTo>
                  <a:lnTo>
                    <a:pt x="325" y="1101"/>
                  </a:lnTo>
                  <a:lnTo>
                    <a:pt x="318" y="1104"/>
                  </a:lnTo>
                  <a:lnTo>
                    <a:pt x="312" y="1108"/>
                  </a:lnTo>
                  <a:lnTo>
                    <a:pt x="306" y="1112"/>
                  </a:lnTo>
                  <a:lnTo>
                    <a:pt x="301" y="1116"/>
                  </a:lnTo>
                  <a:lnTo>
                    <a:pt x="295" y="1120"/>
                  </a:lnTo>
                  <a:lnTo>
                    <a:pt x="289" y="1122"/>
                  </a:lnTo>
                  <a:lnTo>
                    <a:pt x="286" y="1125"/>
                  </a:lnTo>
                  <a:lnTo>
                    <a:pt x="280" y="1127"/>
                  </a:lnTo>
                  <a:lnTo>
                    <a:pt x="274" y="1131"/>
                  </a:lnTo>
                  <a:lnTo>
                    <a:pt x="270" y="1133"/>
                  </a:lnTo>
                  <a:lnTo>
                    <a:pt x="267" y="1135"/>
                  </a:lnTo>
                  <a:lnTo>
                    <a:pt x="263" y="1139"/>
                  </a:lnTo>
                  <a:lnTo>
                    <a:pt x="259" y="1139"/>
                  </a:lnTo>
                  <a:lnTo>
                    <a:pt x="255" y="1142"/>
                  </a:lnTo>
                  <a:lnTo>
                    <a:pt x="251" y="1142"/>
                  </a:lnTo>
                  <a:lnTo>
                    <a:pt x="249" y="1144"/>
                  </a:lnTo>
                  <a:lnTo>
                    <a:pt x="246" y="1146"/>
                  </a:lnTo>
                  <a:lnTo>
                    <a:pt x="244" y="1148"/>
                  </a:lnTo>
                  <a:lnTo>
                    <a:pt x="240" y="1148"/>
                  </a:lnTo>
                  <a:lnTo>
                    <a:pt x="236" y="1150"/>
                  </a:lnTo>
                  <a:lnTo>
                    <a:pt x="234" y="1152"/>
                  </a:lnTo>
                  <a:lnTo>
                    <a:pt x="232" y="1154"/>
                  </a:lnTo>
                  <a:lnTo>
                    <a:pt x="228" y="1154"/>
                  </a:lnTo>
                  <a:lnTo>
                    <a:pt x="225" y="1156"/>
                  </a:lnTo>
                  <a:lnTo>
                    <a:pt x="221" y="1158"/>
                  </a:lnTo>
                  <a:lnTo>
                    <a:pt x="219" y="1158"/>
                  </a:lnTo>
                  <a:lnTo>
                    <a:pt x="215" y="1160"/>
                  </a:lnTo>
                  <a:lnTo>
                    <a:pt x="213" y="1161"/>
                  </a:lnTo>
                  <a:lnTo>
                    <a:pt x="209" y="1161"/>
                  </a:lnTo>
                  <a:lnTo>
                    <a:pt x="206" y="1163"/>
                  </a:lnTo>
                  <a:lnTo>
                    <a:pt x="202" y="1163"/>
                  </a:lnTo>
                  <a:lnTo>
                    <a:pt x="198" y="1165"/>
                  </a:lnTo>
                  <a:lnTo>
                    <a:pt x="192" y="1167"/>
                  </a:lnTo>
                  <a:lnTo>
                    <a:pt x="189" y="1169"/>
                  </a:lnTo>
                  <a:lnTo>
                    <a:pt x="183" y="1169"/>
                  </a:lnTo>
                  <a:lnTo>
                    <a:pt x="179" y="1171"/>
                  </a:lnTo>
                  <a:lnTo>
                    <a:pt x="175" y="1173"/>
                  </a:lnTo>
                  <a:lnTo>
                    <a:pt x="170" y="1175"/>
                  </a:lnTo>
                  <a:lnTo>
                    <a:pt x="166" y="1175"/>
                  </a:lnTo>
                  <a:lnTo>
                    <a:pt x="160" y="1177"/>
                  </a:lnTo>
                  <a:lnTo>
                    <a:pt x="154" y="1179"/>
                  </a:lnTo>
                  <a:lnTo>
                    <a:pt x="151" y="1179"/>
                  </a:lnTo>
                  <a:lnTo>
                    <a:pt x="145" y="1180"/>
                  </a:lnTo>
                  <a:lnTo>
                    <a:pt x="139" y="1182"/>
                  </a:lnTo>
                  <a:lnTo>
                    <a:pt x="133" y="1182"/>
                  </a:lnTo>
                  <a:lnTo>
                    <a:pt x="128" y="1184"/>
                  </a:lnTo>
                  <a:lnTo>
                    <a:pt x="124" y="1184"/>
                  </a:lnTo>
                  <a:lnTo>
                    <a:pt x="118" y="1186"/>
                  </a:lnTo>
                  <a:lnTo>
                    <a:pt x="113" y="1186"/>
                  </a:lnTo>
                  <a:lnTo>
                    <a:pt x="107" y="1186"/>
                  </a:lnTo>
                  <a:lnTo>
                    <a:pt x="101" y="1186"/>
                  </a:lnTo>
                  <a:lnTo>
                    <a:pt x="95" y="1186"/>
                  </a:lnTo>
                  <a:lnTo>
                    <a:pt x="90" y="1186"/>
                  </a:lnTo>
                  <a:lnTo>
                    <a:pt x="86" y="1186"/>
                  </a:lnTo>
                  <a:lnTo>
                    <a:pt x="80" y="1186"/>
                  </a:lnTo>
                  <a:lnTo>
                    <a:pt x="75" y="1186"/>
                  </a:lnTo>
                  <a:lnTo>
                    <a:pt x="69" y="1184"/>
                  </a:lnTo>
                  <a:lnTo>
                    <a:pt x="63" y="1182"/>
                  </a:lnTo>
                  <a:lnTo>
                    <a:pt x="59" y="1182"/>
                  </a:lnTo>
                  <a:lnTo>
                    <a:pt x="56" y="1180"/>
                  </a:lnTo>
                  <a:lnTo>
                    <a:pt x="50" y="1179"/>
                  </a:lnTo>
                  <a:lnTo>
                    <a:pt x="46" y="1177"/>
                  </a:lnTo>
                  <a:lnTo>
                    <a:pt x="40" y="1175"/>
                  </a:lnTo>
                  <a:lnTo>
                    <a:pt x="36" y="1173"/>
                  </a:lnTo>
                  <a:lnTo>
                    <a:pt x="33" y="1171"/>
                  </a:lnTo>
                  <a:lnTo>
                    <a:pt x="29" y="1167"/>
                  </a:lnTo>
                  <a:lnTo>
                    <a:pt x="25" y="1163"/>
                  </a:lnTo>
                  <a:lnTo>
                    <a:pt x="21" y="1161"/>
                  </a:lnTo>
                  <a:lnTo>
                    <a:pt x="17" y="1158"/>
                  </a:lnTo>
                  <a:lnTo>
                    <a:pt x="16" y="1154"/>
                  </a:lnTo>
                  <a:lnTo>
                    <a:pt x="12" y="1148"/>
                  </a:lnTo>
                  <a:lnTo>
                    <a:pt x="10" y="1144"/>
                  </a:lnTo>
                  <a:lnTo>
                    <a:pt x="8" y="1139"/>
                  </a:lnTo>
                  <a:lnTo>
                    <a:pt x="6" y="1135"/>
                  </a:lnTo>
                  <a:lnTo>
                    <a:pt x="4" y="1129"/>
                  </a:lnTo>
                  <a:lnTo>
                    <a:pt x="2" y="1122"/>
                  </a:lnTo>
                  <a:lnTo>
                    <a:pt x="2" y="1116"/>
                  </a:lnTo>
                  <a:lnTo>
                    <a:pt x="0" y="1110"/>
                  </a:lnTo>
                  <a:lnTo>
                    <a:pt x="0" y="1103"/>
                  </a:lnTo>
                  <a:lnTo>
                    <a:pt x="0" y="1095"/>
                  </a:lnTo>
                  <a:lnTo>
                    <a:pt x="0" y="1087"/>
                  </a:lnTo>
                  <a:lnTo>
                    <a:pt x="0" y="1080"/>
                  </a:lnTo>
                  <a:lnTo>
                    <a:pt x="0" y="1072"/>
                  </a:lnTo>
                  <a:lnTo>
                    <a:pt x="0" y="1064"/>
                  </a:lnTo>
                  <a:lnTo>
                    <a:pt x="0" y="1055"/>
                  </a:lnTo>
                  <a:lnTo>
                    <a:pt x="0" y="1047"/>
                  </a:lnTo>
                  <a:lnTo>
                    <a:pt x="0" y="1040"/>
                  </a:lnTo>
                  <a:lnTo>
                    <a:pt x="2" y="1032"/>
                  </a:lnTo>
                  <a:lnTo>
                    <a:pt x="2" y="1023"/>
                  </a:lnTo>
                  <a:lnTo>
                    <a:pt x="2" y="1015"/>
                  </a:lnTo>
                  <a:lnTo>
                    <a:pt x="2" y="1006"/>
                  </a:lnTo>
                  <a:lnTo>
                    <a:pt x="4" y="998"/>
                  </a:lnTo>
                  <a:lnTo>
                    <a:pt x="4" y="988"/>
                  </a:lnTo>
                  <a:lnTo>
                    <a:pt x="6" y="981"/>
                  </a:lnTo>
                  <a:lnTo>
                    <a:pt x="8" y="973"/>
                  </a:lnTo>
                  <a:lnTo>
                    <a:pt x="10" y="964"/>
                  </a:lnTo>
                  <a:lnTo>
                    <a:pt x="10" y="956"/>
                  </a:lnTo>
                  <a:lnTo>
                    <a:pt x="10" y="947"/>
                  </a:lnTo>
                  <a:lnTo>
                    <a:pt x="12" y="937"/>
                  </a:lnTo>
                  <a:lnTo>
                    <a:pt x="14" y="930"/>
                  </a:lnTo>
                  <a:lnTo>
                    <a:pt x="16" y="920"/>
                  </a:lnTo>
                  <a:lnTo>
                    <a:pt x="17" y="912"/>
                  </a:lnTo>
                  <a:lnTo>
                    <a:pt x="19" y="903"/>
                  </a:lnTo>
                  <a:lnTo>
                    <a:pt x="21" y="895"/>
                  </a:lnTo>
                  <a:lnTo>
                    <a:pt x="23" y="886"/>
                  </a:lnTo>
                  <a:lnTo>
                    <a:pt x="25" y="876"/>
                  </a:lnTo>
                  <a:lnTo>
                    <a:pt x="27" y="867"/>
                  </a:lnTo>
                  <a:lnTo>
                    <a:pt x="29" y="859"/>
                  </a:lnTo>
                  <a:lnTo>
                    <a:pt x="31" y="850"/>
                  </a:lnTo>
                  <a:lnTo>
                    <a:pt x="33" y="840"/>
                  </a:lnTo>
                  <a:lnTo>
                    <a:pt x="36" y="833"/>
                  </a:lnTo>
                  <a:lnTo>
                    <a:pt x="38" y="823"/>
                  </a:lnTo>
                  <a:lnTo>
                    <a:pt x="40" y="814"/>
                  </a:lnTo>
                  <a:lnTo>
                    <a:pt x="44" y="806"/>
                  </a:lnTo>
                  <a:lnTo>
                    <a:pt x="46" y="796"/>
                  </a:lnTo>
                  <a:lnTo>
                    <a:pt x="50" y="787"/>
                  </a:lnTo>
                  <a:lnTo>
                    <a:pt x="52" y="777"/>
                  </a:lnTo>
                  <a:lnTo>
                    <a:pt x="56" y="770"/>
                  </a:lnTo>
                  <a:lnTo>
                    <a:pt x="57" y="760"/>
                  </a:lnTo>
                  <a:lnTo>
                    <a:pt x="61" y="753"/>
                  </a:lnTo>
                  <a:lnTo>
                    <a:pt x="65" y="743"/>
                  </a:lnTo>
                  <a:lnTo>
                    <a:pt x="67" y="734"/>
                  </a:lnTo>
                  <a:lnTo>
                    <a:pt x="71" y="724"/>
                  </a:lnTo>
                  <a:lnTo>
                    <a:pt x="75" y="717"/>
                  </a:lnTo>
                  <a:lnTo>
                    <a:pt x="78" y="707"/>
                  </a:lnTo>
                  <a:lnTo>
                    <a:pt x="82" y="698"/>
                  </a:lnTo>
                  <a:lnTo>
                    <a:pt x="86" y="690"/>
                  </a:lnTo>
                  <a:lnTo>
                    <a:pt x="90" y="681"/>
                  </a:lnTo>
                  <a:lnTo>
                    <a:pt x="94" y="673"/>
                  </a:lnTo>
                  <a:lnTo>
                    <a:pt x="97" y="663"/>
                  </a:lnTo>
                  <a:lnTo>
                    <a:pt x="101" y="656"/>
                  </a:lnTo>
                  <a:lnTo>
                    <a:pt x="105" y="646"/>
                  </a:lnTo>
                  <a:lnTo>
                    <a:pt x="111" y="637"/>
                  </a:lnTo>
                  <a:lnTo>
                    <a:pt x="114" y="629"/>
                  </a:lnTo>
                  <a:lnTo>
                    <a:pt x="118" y="622"/>
                  </a:lnTo>
                  <a:lnTo>
                    <a:pt x="124" y="612"/>
                  </a:lnTo>
                  <a:lnTo>
                    <a:pt x="128" y="604"/>
                  </a:lnTo>
                  <a:lnTo>
                    <a:pt x="133" y="595"/>
                  </a:lnTo>
                  <a:lnTo>
                    <a:pt x="137" y="587"/>
                  </a:lnTo>
                  <a:lnTo>
                    <a:pt x="143" y="580"/>
                  </a:lnTo>
                  <a:lnTo>
                    <a:pt x="147" y="570"/>
                  </a:lnTo>
                  <a:lnTo>
                    <a:pt x="152" y="563"/>
                  </a:lnTo>
                  <a:lnTo>
                    <a:pt x="158" y="555"/>
                  </a:lnTo>
                  <a:lnTo>
                    <a:pt x="164" y="547"/>
                  </a:lnTo>
                  <a:lnTo>
                    <a:pt x="168" y="540"/>
                  </a:lnTo>
                  <a:lnTo>
                    <a:pt x="173" y="532"/>
                  </a:lnTo>
                  <a:lnTo>
                    <a:pt x="179" y="525"/>
                  </a:lnTo>
                  <a:lnTo>
                    <a:pt x="183" y="517"/>
                  </a:lnTo>
                  <a:lnTo>
                    <a:pt x="189" y="508"/>
                  </a:lnTo>
                  <a:lnTo>
                    <a:pt x="194" y="500"/>
                  </a:lnTo>
                  <a:lnTo>
                    <a:pt x="200" y="492"/>
                  </a:lnTo>
                  <a:lnTo>
                    <a:pt x="208" y="485"/>
                  </a:lnTo>
                  <a:lnTo>
                    <a:pt x="211" y="477"/>
                  </a:lnTo>
                  <a:lnTo>
                    <a:pt x="217" y="470"/>
                  </a:lnTo>
                  <a:lnTo>
                    <a:pt x="225" y="462"/>
                  </a:lnTo>
                  <a:lnTo>
                    <a:pt x="230" y="454"/>
                  </a:lnTo>
                  <a:lnTo>
                    <a:pt x="234" y="447"/>
                  </a:lnTo>
                  <a:lnTo>
                    <a:pt x="240" y="439"/>
                  </a:lnTo>
                  <a:lnTo>
                    <a:pt x="247" y="432"/>
                  </a:lnTo>
                  <a:lnTo>
                    <a:pt x="253" y="424"/>
                  </a:lnTo>
                  <a:lnTo>
                    <a:pt x="259" y="416"/>
                  </a:lnTo>
                  <a:lnTo>
                    <a:pt x="265" y="409"/>
                  </a:lnTo>
                  <a:lnTo>
                    <a:pt x="270" y="401"/>
                  </a:lnTo>
                  <a:lnTo>
                    <a:pt x="276" y="395"/>
                  </a:lnTo>
                  <a:lnTo>
                    <a:pt x="282" y="388"/>
                  </a:lnTo>
                  <a:lnTo>
                    <a:pt x="287" y="380"/>
                  </a:lnTo>
                  <a:lnTo>
                    <a:pt x="293" y="374"/>
                  </a:lnTo>
                  <a:lnTo>
                    <a:pt x="301" y="367"/>
                  </a:lnTo>
                  <a:lnTo>
                    <a:pt x="305" y="359"/>
                  </a:lnTo>
                  <a:lnTo>
                    <a:pt x="312" y="354"/>
                  </a:lnTo>
                  <a:lnTo>
                    <a:pt x="318" y="346"/>
                  </a:lnTo>
                  <a:lnTo>
                    <a:pt x="324" y="340"/>
                  </a:lnTo>
                  <a:lnTo>
                    <a:pt x="329" y="333"/>
                  </a:lnTo>
                  <a:lnTo>
                    <a:pt x="335" y="327"/>
                  </a:lnTo>
                  <a:lnTo>
                    <a:pt x="341" y="319"/>
                  </a:lnTo>
                  <a:lnTo>
                    <a:pt x="346" y="314"/>
                  </a:lnTo>
                  <a:lnTo>
                    <a:pt x="352" y="308"/>
                  </a:lnTo>
                  <a:lnTo>
                    <a:pt x="358" y="302"/>
                  </a:lnTo>
                  <a:lnTo>
                    <a:pt x="363" y="295"/>
                  </a:lnTo>
                  <a:lnTo>
                    <a:pt x="369" y="289"/>
                  </a:lnTo>
                  <a:lnTo>
                    <a:pt x="375" y="283"/>
                  </a:lnTo>
                  <a:lnTo>
                    <a:pt x="379" y="278"/>
                  </a:lnTo>
                  <a:lnTo>
                    <a:pt x="384" y="272"/>
                  </a:lnTo>
                  <a:lnTo>
                    <a:pt x="390" y="266"/>
                  </a:lnTo>
                  <a:lnTo>
                    <a:pt x="394" y="260"/>
                  </a:lnTo>
                  <a:lnTo>
                    <a:pt x="400" y="255"/>
                  </a:lnTo>
                  <a:lnTo>
                    <a:pt x="405" y="249"/>
                  </a:lnTo>
                  <a:lnTo>
                    <a:pt x="409" y="245"/>
                  </a:lnTo>
                  <a:lnTo>
                    <a:pt x="415" y="240"/>
                  </a:lnTo>
                  <a:lnTo>
                    <a:pt x="419" y="234"/>
                  </a:lnTo>
                  <a:lnTo>
                    <a:pt x="424" y="230"/>
                  </a:lnTo>
                  <a:lnTo>
                    <a:pt x="430" y="226"/>
                  </a:lnTo>
                  <a:lnTo>
                    <a:pt x="434" y="221"/>
                  </a:lnTo>
                  <a:lnTo>
                    <a:pt x="438" y="217"/>
                  </a:lnTo>
                  <a:lnTo>
                    <a:pt x="441" y="211"/>
                  </a:lnTo>
                  <a:lnTo>
                    <a:pt x="445" y="207"/>
                  </a:lnTo>
                  <a:lnTo>
                    <a:pt x="449" y="203"/>
                  </a:lnTo>
                  <a:lnTo>
                    <a:pt x="453" y="200"/>
                  </a:lnTo>
                  <a:lnTo>
                    <a:pt x="457" y="196"/>
                  </a:lnTo>
                  <a:lnTo>
                    <a:pt x="460" y="192"/>
                  </a:lnTo>
                  <a:lnTo>
                    <a:pt x="464" y="190"/>
                  </a:lnTo>
                  <a:lnTo>
                    <a:pt x="468" y="186"/>
                  </a:lnTo>
                  <a:lnTo>
                    <a:pt x="472" y="182"/>
                  </a:lnTo>
                  <a:lnTo>
                    <a:pt x="476" y="179"/>
                  </a:lnTo>
                  <a:lnTo>
                    <a:pt x="479" y="173"/>
                  </a:lnTo>
                  <a:lnTo>
                    <a:pt x="485" y="169"/>
                  </a:lnTo>
                  <a:lnTo>
                    <a:pt x="508" y="146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5" name="Freeform 67"/>
            <p:cNvSpPr>
              <a:spLocks/>
            </p:cNvSpPr>
            <p:nvPr/>
          </p:nvSpPr>
          <p:spPr bwMode="auto">
            <a:xfrm>
              <a:off x="1300" y="2354"/>
              <a:ext cx="236" cy="308"/>
            </a:xfrm>
            <a:custGeom>
              <a:avLst/>
              <a:gdLst>
                <a:gd name="T0" fmla="*/ 49 w 471"/>
                <a:gd name="T1" fmla="*/ 205 h 616"/>
                <a:gd name="T2" fmla="*/ 40 w 471"/>
                <a:gd name="T3" fmla="*/ 221 h 616"/>
                <a:gd name="T4" fmla="*/ 31 w 471"/>
                <a:gd name="T5" fmla="*/ 239 h 616"/>
                <a:gd name="T6" fmla="*/ 31 w 471"/>
                <a:gd name="T7" fmla="*/ 255 h 616"/>
                <a:gd name="T8" fmla="*/ 44 w 471"/>
                <a:gd name="T9" fmla="*/ 264 h 616"/>
                <a:gd name="T10" fmla="*/ 61 w 471"/>
                <a:gd name="T11" fmla="*/ 263 h 616"/>
                <a:gd name="T12" fmla="*/ 78 w 471"/>
                <a:gd name="T13" fmla="*/ 254 h 616"/>
                <a:gd name="T14" fmla="*/ 94 w 471"/>
                <a:gd name="T15" fmla="*/ 239 h 616"/>
                <a:gd name="T16" fmla="*/ 106 w 471"/>
                <a:gd name="T17" fmla="*/ 219 h 616"/>
                <a:gd name="T18" fmla="*/ 108 w 471"/>
                <a:gd name="T19" fmla="*/ 206 h 616"/>
                <a:gd name="T20" fmla="*/ 109 w 471"/>
                <a:gd name="T21" fmla="*/ 191 h 616"/>
                <a:gd name="T22" fmla="*/ 109 w 471"/>
                <a:gd name="T23" fmla="*/ 174 h 616"/>
                <a:gd name="T24" fmla="*/ 108 w 471"/>
                <a:gd name="T25" fmla="*/ 156 h 616"/>
                <a:gd name="T26" fmla="*/ 107 w 471"/>
                <a:gd name="T27" fmla="*/ 138 h 616"/>
                <a:gd name="T28" fmla="*/ 107 w 471"/>
                <a:gd name="T29" fmla="*/ 117 h 616"/>
                <a:gd name="T30" fmla="*/ 109 w 471"/>
                <a:gd name="T31" fmla="*/ 98 h 616"/>
                <a:gd name="T32" fmla="*/ 113 w 471"/>
                <a:gd name="T33" fmla="*/ 80 h 616"/>
                <a:gd name="T34" fmla="*/ 121 w 471"/>
                <a:gd name="T35" fmla="*/ 63 h 616"/>
                <a:gd name="T36" fmla="*/ 131 w 471"/>
                <a:gd name="T37" fmla="*/ 48 h 616"/>
                <a:gd name="T38" fmla="*/ 143 w 471"/>
                <a:gd name="T39" fmla="*/ 34 h 616"/>
                <a:gd name="T40" fmla="*/ 154 w 471"/>
                <a:gd name="T41" fmla="*/ 22 h 616"/>
                <a:gd name="T42" fmla="*/ 166 w 471"/>
                <a:gd name="T43" fmla="*/ 14 h 616"/>
                <a:gd name="T44" fmla="*/ 179 w 471"/>
                <a:gd name="T45" fmla="*/ 7 h 616"/>
                <a:gd name="T46" fmla="*/ 191 w 471"/>
                <a:gd name="T47" fmla="*/ 2 h 616"/>
                <a:gd name="T48" fmla="*/ 211 w 471"/>
                <a:gd name="T49" fmla="*/ 1 h 616"/>
                <a:gd name="T50" fmla="*/ 225 w 471"/>
                <a:gd name="T51" fmla="*/ 11 h 616"/>
                <a:gd name="T52" fmla="*/ 233 w 471"/>
                <a:gd name="T53" fmla="*/ 27 h 616"/>
                <a:gd name="T54" fmla="*/ 236 w 471"/>
                <a:gd name="T55" fmla="*/ 47 h 616"/>
                <a:gd name="T56" fmla="*/ 234 w 471"/>
                <a:gd name="T57" fmla="*/ 69 h 616"/>
                <a:gd name="T58" fmla="*/ 226 w 471"/>
                <a:gd name="T59" fmla="*/ 87 h 616"/>
                <a:gd name="T60" fmla="*/ 194 w 471"/>
                <a:gd name="T61" fmla="*/ 91 h 616"/>
                <a:gd name="T62" fmla="*/ 202 w 471"/>
                <a:gd name="T63" fmla="*/ 78 h 616"/>
                <a:gd name="T64" fmla="*/ 208 w 471"/>
                <a:gd name="T65" fmla="*/ 59 h 616"/>
                <a:gd name="T66" fmla="*/ 210 w 471"/>
                <a:gd name="T67" fmla="*/ 43 h 616"/>
                <a:gd name="T68" fmla="*/ 200 w 471"/>
                <a:gd name="T69" fmla="*/ 37 h 616"/>
                <a:gd name="T70" fmla="*/ 182 w 471"/>
                <a:gd name="T71" fmla="*/ 39 h 616"/>
                <a:gd name="T72" fmla="*/ 163 w 471"/>
                <a:gd name="T73" fmla="*/ 47 h 616"/>
                <a:gd name="T74" fmla="*/ 147 w 471"/>
                <a:gd name="T75" fmla="*/ 66 h 616"/>
                <a:gd name="T76" fmla="*/ 142 w 471"/>
                <a:gd name="T77" fmla="*/ 79 h 616"/>
                <a:gd name="T78" fmla="*/ 140 w 471"/>
                <a:gd name="T79" fmla="*/ 94 h 616"/>
                <a:gd name="T80" fmla="*/ 140 w 471"/>
                <a:gd name="T81" fmla="*/ 114 h 616"/>
                <a:gd name="T82" fmla="*/ 141 w 471"/>
                <a:gd name="T83" fmla="*/ 134 h 616"/>
                <a:gd name="T84" fmla="*/ 141 w 471"/>
                <a:gd name="T85" fmla="*/ 154 h 616"/>
                <a:gd name="T86" fmla="*/ 140 w 471"/>
                <a:gd name="T87" fmla="*/ 173 h 616"/>
                <a:gd name="T88" fmla="*/ 138 w 471"/>
                <a:gd name="T89" fmla="*/ 193 h 616"/>
                <a:gd name="T90" fmla="*/ 134 w 471"/>
                <a:gd name="T91" fmla="*/ 211 h 616"/>
                <a:gd name="T92" fmla="*/ 127 w 471"/>
                <a:gd name="T93" fmla="*/ 230 h 616"/>
                <a:gd name="T94" fmla="*/ 118 w 471"/>
                <a:gd name="T95" fmla="*/ 247 h 616"/>
                <a:gd name="T96" fmla="*/ 106 w 471"/>
                <a:gd name="T97" fmla="*/ 264 h 616"/>
                <a:gd name="T98" fmla="*/ 89 w 471"/>
                <a:gd name="T99" fmla="*/ 281 h 616"/>
                <a:gd name="T100" fmla="*/ 71 w 471"/>
                <a:gd name="T101" fmla="*/ 294 h 616"/>
                <a:gd name="T102" fmla="*/ 56 w 471"/>
                <a:gd name="T103" fmla="*/ 302 h 616"/>
                <a:gd name="T104" fmla="*/ 43 w 471"/>
                <a:gd name="T105" fmla="*/ 307 h 616"/>
                <a:gd name="T106" fmla="*/ 30 w 471"/>
                <a:gd name="T107" fmla="*/ 308 h 616"/>
                <a:gd name="T108" fmla="*/ 12 w 471"/>
                <a:gd name="T109" fmla="*/ 300 h 616"/>
                <a:gd name="T110" fmla="*/ 3 w 471"/>
                <a:gd name="T111" fmla="*/ 283 h 616"/>
                <a:gd name="T112" fmla="*/ 1 w 471"/>
                <a:gd name="T113" fmla="*/ 271 h 616"/>
                <a:gd name="T114" fmla="*/ 0 w 471"/>
                <a:gd name="T115" fmla="*/ 257 h 616"/>
                <a:gd name="T116" fmla="*/ 1 w 471"/>
                <a:gd name="T117" fmla="*/ 243 h 616"/>
                <a:gd name="T118" fmla="*/ 4 w 471"/>
                <a:gd name="T119" fmla="*/ 229 h 616"/>
                <a:gd name="T120" fmla="*/ 11 w 471"/>
                <a:gd name="T121" fmla="*/ 212 h 616"/>
                <a:gd name="T122" fmla="*/ 23 w 471"/>
                <a:gd name="T123" fmla="*/ 198 h 6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1"/>
                <a:gd name="T187" fmla="*/ 0 h 616"/>
                <a:gd name="T188" fmla="*/ 471 w 471"/>
                <a:gd name="T189" fmla="*/ 616 h 61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1" h="616">
                  <a:moveTo>
                    <a:pt x="47" y="395"/>
                  </a:moveTo>
                  <a:lnTo>
                    <a:pt x="108" y="399"/>
                  </a:lnTo>
                  <a:lnTo>
                    <a:pt x="108" y="401"/>
                  </a:lnTo>
                  <a:lnTo>
                    <a:pt x="104" y="403"/>
                  </a:lnTo>
                  <a:lnTo>
                    <a:pt x="102" y="405"/>
                  </a:lnTo>
                  <a:lnTo>
                    <a:pt x="100" y="408"/>
                  </a:lnTo>
                  <a:lnTo>
                    <a:pt x="98" y="410"/>
                  </a:lnTo>
                  <a:lnTo>
                    <a:pt x="97" y="416"/>
                  </a:lnTo>
                  <a:lnTo>
                    <a:pt x="93" y="418"/>
                  </a:lnTo>
                  <a:lnTo>
                    <a:pt x="91" y="424"/>
                  </a:lnTo>
                  <a:lnTo>
                    <a:pt x="87" y="427"/>
                  </a:lnTo>
                  <a:lnTo>
                    <a:pt x="85" y="433"/>
                  </a:lnTo>
                  <a:lnTo>
                    <a:pt x="81" y="437"/>
                  </a:lnTo>
                  <a:lnTo>
                    <a:pt x="79" y="443"/>
                  </a:lnTo>
                  <a:lnTo>
                    <a:pt x="76" y="448"/>
                  </a:lnTo>
                  <a:lnTo>
                    <a:pt x="74" y="452"/>
                  </a:lnTo>
                  <a:lnTo>
                    <a:pt x="72" y="458"/>
                  </a:lnTo>
                  <a:lnTo>
                    <a:pt x="68" y="464"/>
                  </a:lnTo>
                  <a:lnTo>
                    <a:pt x="66" y="469"/>
                  </a:lnTo>
                  <a:lnTo>
                    <a:pt x="64" y="475"/>
                  </a:lnTo>
                  <a:lnTo>
                    <a:pt x="62" y="479"/>
                  </a:lnTo>
                  <a:lnTo>
                    <a:pt x="60" y="484"/>
                  </a:lnTo>
                  <a:lnTo>
                    <a:pt x="60" y="490"/>
                  </a:lnTo>
                  <a:lnTo>
                    <a:pt x="60" y="494"/>
                  </a:lnTo>
                  <a:lnTo>
                    <a:pt x="59" y="498"/>
                  </a:lnTo>
                  <a:lnTo>
                    <a:pt x="60" y="503"/>
                  </a:lnTo>
                  <a:lnTo>
                    <a:pt x="60" y="507"/>
                  </a:lnTo>
                  <a:lnTo>
                    <a:pt x="62" y="511"/>
                  </a:lnTo>
                  <a:lnTo>
                    <a:pt x="64" y="515"/>
                  </a:lnTo>
                  <a:lnTo>
                    <a:pt x="66" y="519"/>
                  </a:lnTo>
                  <a:lnTo>
                    <a:pt x="70" y="521"/>
                  </a:lnTo>
                  <a:lnTo>
                    <a:pt x="74" y="524"/>
                  </a:lnTo>
                  <a:lnTo>
                    <a:pt x="78" y="524"/>
                  </a:lnTo>
                  <a:lnTo>
                    <a:pt x="83" y="526"/>
                  </a:lnTo>
                  <a:lnTo>
                    <a:pt x="87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2" y="530"/>
                  </a:lnTo>
                  <a:lnTo>
                    <a:pt x="106" y="528"/>
                  </a:lnTo>
                  <a:lnTo>
                    <a:pt x="112" y="528"/>
                  </a:lnTo>
                  <a:lnTo>
                    <a:pt x="117" y="528"/>
                  </a:lnTo>
                  <a:lnTo>
                    <a:pt x="121" y="526"/>
                  </a:lnTo>
                  <a:lnTo>
                    <a:pt x="127" y="524"/>
                  </a:lnTo>
                  <a:lnTo>
                    <a:pt x="133" y="523"/>
                  </a:lnTo>
                  <a:lnTo>
                    <a:pt x="136" y="521"/>
                  </a:lnTo>
                  <a:lnTo>
                    <a:pt x="142" y="519"/>
                  </a:lnTo>
                  <a:lnTo>
                    <a:pt x="146" y="515"/>
                  </a:lnTo>
                  <a:lnTo>
                    <a:pt x="152" y="513"/>
                  </a:lnTo>
                  <a:lnTo>
                    <a:pt x="155" y="509"/>
                  </a:lnTo>
                  <a:lnTo>
                    <a:pt x="161" y="505"/>
                  </a:lnTo>
                  <a:lnTo>
                    <a:pt x="165" y="502"/>
                  </a:lnTo>
                  <a:lnTo>
                    <a:pt x="171" y="498"/>
                  </a:lnTo>
                  <a:lnTo>
                    <a:pt x="174" y="492"/>
                  </a:lnTo>
                  <a:lnTo>
                    <a:pt x="178" y="488"/>
                  </a:lnTo>
                  <a:lnTo>
                    <a:pt x="184" y="484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5" y="467"/>
                  </a:lnTo>
                  <a:lnTo>
                    <a:pt x="197" y="464"/>
                  </a:lnTo>
                  <a:lnTo>
                    <a:pt x="201" y="458"/>
                  </a:lnTo>
                  <a:lnTo>
                    <a:pt x="205" y="452"/>
                  </a:lnTo>
                  <a:lnTo>
                    <a:pt x="207" y="445"/>
                  </a:lnTo>
                  <a:lnTo>
                    <a:pt x="211" y="439"/>
                  </a:lnTo>
                  <a:lnTo>
                    <a:pt x="212" y="433"/>
                  </a:lnTo>
                  <a:lnTo>
                    <a:pt x="214" y="429"/>
                  </a:lnTo>
                  <a:lnTo>
                    <a:pt x="214" y="427"/>
                  </a:lnTo>
                  <a:lnTo>
                    <a:pt x="214" y="424"/>
                  </a:lnTo>
                  <a:lnTo>
                    <a:pt x="216" y="420"/>
                  </a:lnTo>
                  <a:lnTo>
                    <a:pt x="216" y="416"/>
                  </a:lnTo>
                  <a:lnTo>
                    <a:pt x="216" y="412"/>
                  </a:lnTo>
                  <a:lnTo>
                    <a:pt x="216" y="408"/>
                  </a:lnTo>
                  <a:lnTo>
                    <a:pt x="218" y="405"/>
                  </a:lnTo>
                  <a:lnTo>
                    <a:pt x="218" y="399"/>
                  </a:lnTo>
                  <a:lnTo>
                    <a:pt x="218" y="395"/>
                  </a:lnTo>
                  <a:lnTo>
                    <a:pt x="218" y="391"/>
                  </a:lnTo>
                  <a:lnTo>
                    <a:pt x="218" y="386"/>
                  </a:lnTo>
                  <a:lnTo>
                    <a:pt x="218" y="382"/>
                  </a:lnTo>
                  <a:lnTo>
                    <a:pt x="218" y="378"/>
                  </a:lnTo>
                  <a:lnTo>
                    <a:pt x="218" y="372"/>
                  </a:lnTo>
                  <a:lnTo>
                    <a:pt x="218" y="369"/>
                  </a:lnTo>
                  <a:lnTo>
                    <a:pt x="218" y="363"/>
                  </a:lnTo>
                  <a:lnTo>
                    <a:pt x="218" y="359"/>
                  </a:lnTo>
                  <a:lnTo>
                    <a:pt x="218" y="353"/>
                  </a:lnTo>
                  <a:lnTo>
                    <a:pt x="218" y="348"/>
                  </a:lnTo>
                  <a:lnTo>
                    <a:pt x="216" y="344"/>
                  </a:lnTo>
                  <a:lnTo>
                    <a:pt x="216" y="338"/>
                  </a:lnTo>
                  <a:lnTo>
                    <a:pt x="216" y="332"/>
                  </a:lnTo>
                  <a:lnTo>
                    <a:pt x="216" y="329"/>
                  </a:lnTo>
                  <a:lnTo>
                    <a:pt x="216" y="323"/>
                  </a:lnTo>
                  <a:lnTo>
                    <a:pt x="216" y="317"/>
                  </a:lnTo>
                  <a:lnTo>
                    <a:pt x="216" y="313"/>
                  </a:lnTo>
                  <a:lnTo>
                    <a:pt x="216" y="308"/>
                  </a:lnTo>
                  <a:lnTo>
                    <a:pt x="214" y="302"/>
                  </a:lnTo>
                  <a:lnTo>
                    <a:pt x="214" y="296"/>
                  </a:lnTo>
                  <a:lnTo>
                    <a:pt x="214" y="291"/>
                  </a:lnTo>
                  <a:lnTo>
                    <a:pt x="214" y="287"/>
                  </a:lnTo>
                  <a:lnTo>
                    <a:pt x="214" y="281"/>
                  </a:lnTo>
                  <a:lnTo>
                    <a:pt x="214" y="275"/>
                  </a:lnTo>
                  <a:lnTo>
                    <a:pt x="214" y="270"/>
                  </a:lnTo>
                  <a:lnTo>
                    <a:pt x="214" y="264"/>
                  </a:lnTo>
                  <a:lnTo>
                    <a:pt x="214" y="258"/>
                  </a:lnTo>
                  <a:lnTo>
                    <a:pt x="214" y="253"/>
                  </a:lnTo>
                  <a:lnTo>
                    <a:pt x="214" y="247"/>
                  </a:lnTo>
                  <a:lnTo>
                    <a:pt x="214" y="241"/>
                  </a:lnTo>
                  <a:lnTo>
                    <a:pt x="214" y="235"/>
                  </a:lnTo>
                  <a:lnTo>
                    <a:pt x="214" y="230"/>
                  </a:lnTo>
                  <a:lnTo>
                    <a:pt x="214" y="224"/>
                  </a:lnTo>
                  <a:lnTo>
                    <a:pt x="216" y="218"/>
                  </a:lnTo>
                  <a:lnTo>
                    <a:pt x="216" y="213"/>
                  </a:lnTo>
                  <a:lnTo>
                    <a:pt x="216" y="209"/>
                  </a:lnTo>
                  <a:lnTo>
                    <a:pt x="218" y="203"/>
                  </a:lnTo>
                  <a:lnTo>
                    <a:pt x="218" y="197"/>
                  </a:lnTo>
                  <a:lnTo>
                    <a:pt x="218" y="192"/>
                  </a:lnTo>
                  <a:lnTo>
                    <a:pt x="220" y="186"/>
                  </a:lnTo>
                  <a:lnTo>
                    <a:pt x="220" y="182"/>
                  </a:lnTo>
                  <a:lnTo>
                    <a:pt x="222" y="177"/>
                  </a:lnTo>
                  <a:lnTo>
                    <a:pt x="224" y="171"/>
                  </a:lnTo>
                  <a:lnTo>
                    <a:pt x="224" y="165"/>
                  </a:lnTo>
                  <a:lnTo>
                    <a:pt x="226" y="161"/>
                  </a:lnTo>
                  <a:lnTo>
                    <a:pt x="228" y="156"/>
                  </a:lnTo>
                  <a:lnTo>
                    <a:pt x="230" y="150"/>
                  </a:lnTo>
                  <a:lnTo>
                    <a:pt x="232" y="146"/>
                  </a:lnTo>
                  <a:lnTo>
                    <a:pt x="233" y="140"/>
                  </a:lnTo>
                  <a:lnTo>
                    <a:pt x="237" y="137"/>
                  </a:lnTo>
                  <a:lnTo>
                    <a:pt x="237" y="131"/>
                  </a:lnTo>
                  <a:lnTo>
                    <a:pt x="241" y="127"/>
                  </a:lnTo>
                  <a:lnTo>
                    <a:pt x="243" y="121"/>
                  </a:lnTo>
                  <a:lnTo>
                    <a:pt x="247" y="118"/>
                  </a:lnTo>
                  <a:lnTo>
                    <a:pt x="249" y="112"/>
                  </a:lnTo>
                  <a:lnTo>
                    <a:pt x="252" y="108"/>
                  </a:lnTo>
                  <a:lnTo>
                    <a:pt x="254" y="104"/>
                  </a:lnTo>
                  <a:lnTo>
                    <a:pt x="258" y="101"/>
                  </a:lnTo>
                  <a:lnTo>
                    <a:pt x="262" y="97"/>
                  </a:lnTo>
                  <a:lnTo>
                    <a:pt x="264" y="91"/>
                  </a:lnTo>
                  <a:lnTo>
                    <a:pt x="268" y="87"/>
                  </a:lnTo>
                  <a:lnTo>
                    <a:pt x="271" y="83"/>
                  </a:lnTo>
                  <a:lnTo>
                    <a:pt x="273" y="80"/>
                  </a:lnTo>
                  <a:lnTo>
                    <a:pt x="277" y="76"/>
                  </a:lnTo>
                  <a:lnTo>
                    <a:pt x="281" y="72"/>
                  </a:lnTo>
                  <a:lnTo>
                    <a:pt x="285" y="68"/>
                  </a:lnTo>
                  <a:lnTo>
                    <a:pt x="287" y="64"/>
                  </a:lnTo>
                  <a:lnTo>
                    <a:pt x="290" y="63"/>
                  </a:lnTo>
                  <a:lnTo>
                    <a:pt x="294" y="59"/>
                  </a:lnTo>
                  <a:lnTo>
                    <a:pt x="298" y="57"/>
                  </a:lnTo>
                  <a:lnTo>
                    <a:pt x="302" y="53"/>
                  </a:lnTo>
                  <a:lnTo>
                    <a:pt x="304" y="49"/>
                  </a:lnTo>
                  <a:lnTo>
                    <a:pt x="308" y="45"/>
                  </a:lnTo>
                  <a:lnTo>
                    <a:pt x="311" y="43"/>
                  </a:lnTo>
                  <a:lnTo>
                    <a:pt x="315" y="40"/>
                  </a:lnTo>
                  <a:lnTo>
                    <a:pt x="319" y="38"/>
                  </a:lnTo>
                  <a:lnTo>
                    <a:pt x="323" y="34"/>
                  </a:lnTo>
                  <a:lnTo>
                    <a:pt x="325" y="32"/>
                  </a:lnTo>
                  <a:lnTo>
                    <a:pt x="328" y="30"/>
                  </a:lnTo>
                  <a:lnTo>
                    <a:pt x="332" y="28"/>
                  </a:lnTo>
                  <a:lnTo>
                    <a:pt x="336" y="24"/>
                  </a:lnTo>
                  <a:lnTo>
                    <a:pt x="340" y="24"/>
                  </a:lnTo>
                  <a:lnTo>
                    <a:pt x="344" y="21"/>
                  </a:lnTo>
                  <a:lnTo>
                    <a:pt x="347" y="19"/>
                  </a:lnTo>
                  <a:lnTo>
                    <a:pt x="349" y="17"/>
                  </a:lnTo>
                  <a:lnTo>
                    <a:pt x="355" y="17"/>
                  </a:lnTo>
                  <a:lnTo>
                    <a:pt x="357" y="15"/>
                  </a:lnTo>
                  <a:lnTo>
                    <a:pt x="361" y="13"/>
                  </a:lnTo>
                  <a:lnTo>
                    <a:pt x="365" y="11"/>
                  </a:lnTo>
                  <a:lnTo>
                    <a:pt x="366" y="9"/>
                  </a:lnTo>
                  <a:lnTo>
                    <a:pt x="370" y="7"/>
                  </a:lnTo>
                  <a:lnTo>
                    <a:pt x="374" y="7"/>
                  </a:lnTo>
                  <a:lnTo>
                    <a:pt x="378" y="5"/>
                  </a:lnTo>
                  <a:lnTo>
                    <a:pt x="382" y="5"/>
                  </a:lnTo>
                  <a:lnTo>
                    <a:pt x="387" y="4"/>
                  </a:lnTo>
                  <a:lnTo>
                    <a:pt x="393" y="2"/>
                  </a:lnTo>
                  <a:lnTo>
                    <a:pt x="399" y="0"/>
                  </a:lnTo>
                  <a:lnTo>
                    <a:pt x="404" y="0"/>
                  </a:lnTo>
                  <a:lnTo>
                    <a:pt x="410" y="0"/>
                  </a:lnTo>
                  <a:lnTo>
                    <a:pt x="416" y="2"/>
                  </a:lnTo>
                  <a:lnTo>
                    <a:pt x="422" y="2"/>
                  </a:lnTo>
                  <a:lnTo>
                    <a:pt x="427" y="4"/>
                  </a:lnTo>
                  <a:lnTo>
                    <a:pt x="431" y="5"/>
                  </a:lnTo>
                  <a:lnTo>
                    <a:pt x="435" y="7"/>
                  </a:lnTo>
                  <a:lnTo>
                    <a:pt x="439" y="11"/>
                  </a:lnTo>
                  <a:lnTo>
                    <a:pt x="444" y="15"/>
                  </a:lnTo>
                  <a:lnTo>
                    <a:pt x="446" y="19"/>
                  </a:lnTo>
                  <a:lnTo>
                    <a:pt x="450" y="23"/>
                  </a:lnTo>
                  <a:lnTo>
                    <a:pt x="452" y="26"/>
                  </a:lnTo>
                  <a:lnTo>
                    <a:pt x="456" y="30"/>
                  </a:lnTo>
                  <a:lnTo>
                    <a:pt x="458" y="34"/>
                  </a:lnTo>
                  <a:lnTo>
                    <a:pt x="460" y="40"/>
                  </a:lnTo>
                  <a:lnTo>
                    <a:pt x="462" y="45"/>
                  </a:lnTo>
                  <a:lnTo>
                    <a:pt x="465" y="51"/>
                  </a:lnTo>
                  <a:lnTo>
                    <a:pt x="465" y="55"/>
                  </a:lnTo>
                  <a:lnTo>
                    <a:pt x="467" y="61"/>
                  </a:lnTo>
                  <a:lnTo>
                    <a:pt x="469" y="66"/>
                  </a:lnTo>
                  <a:lnTo>
                    <a:pt x="469" y="72"/>
                  </a:lnTo>
                  <a:lnTo>
                    <a:pt x="471" y="78"/>
                  </a:lnTo>
                  <a:lnTo>
                    <a:pt x="471" y="83"/>
                  </a:lnTo>
                  <a:lnTo>
                    <a:pt x="471" y="89"/>
                  </a:lnTo>
                  <a:lnTo>
                    <a:pt x="471" y="95"/>
                  </a:lnTo>
                  <a:lnTo>
                    <a:pt x="471" y="101"/>
                  </a:lnTo>
                  <a:lnTo>
                    <a:pt x="471" y="106"/>
                  </a:lnTo>
                  <a:lnTo>
                    <a:pt x="471" y="112"/>
                  </a:lnTo>
                  <a:lnTo>
                    <a:pt x="469" y="120"/>
                  </a:lnTo>
                  <a:lnTo>
                    <a:pt x="469" y="123"/>
                  </a:lnTo>
                  <a:lnTo>
                    <a:pt x="467" y="131"/>
                  </a:lnTo>
                  <a:lnTo>
                    <a:pt x="467" y="137"/>
                  </a:lnTo>
                  <a:lnTo>
                    <a:pt x="465" y="142"/>
                  </a:lnTo>
                  <a:lnTo>
                    <a:pt x="463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4" y="169"/>
                  </a:lnTo>
                  <a:lnTo>
                    <a:pt x="452" y="175"/>
                  </a:lnTo>
                  <a:lnTo>
                    <a:pt x="450" y="180"/>
                  </a:lnTo>
                  <a:lnTo>
                    <a:pt x="446" y="184"/>
                  </a:lnTo>
                  <a:lnTo>
                    <a:pt x="423" y="218"/>
                  </a:lnTo>
                  <a:lnTo>
                    <a:pt x="384" y="192"/>
                  </a:lnTo>
                  <a:lnTo>
                    <a:pt x="384" y="190"/>
                  </a:lnTo>
                  <a:lnTo>
                    <a:pt x="385" y="186"/>
                  </a:lnTo>
                  <a:lnTo>
                    <a:pt x="387" y="182"/>
                  </a:lnTo>
                  <a:lnTo>
                    <a:pt x="389" y="180"/>
                  </a:lnTo>
                  <a:lnTo>
                    <a:pt x="389" y="177"/>
                  </a:lnTo>
                  <a:lnTo>
                    <a:pt x="393" y="173"/>
                  </a:lnTo>
                  <a:lnTo>
                    <a:pt x="395" y="169"/>
                  </a:lnTo>
                  <a:lnTo>
                    <a:pt x="397" y="165"/>
                  </a:lnTo>
                  <a:lnTo>
                    <a:pt x="399" y="159"/>
                  </a:lnTo>
                  <a:lnTo>
                    <a:pt x="403" y="156"/>
                  </a:lnTo>
                  <a:lnTo>
                    <a:pt x="404" y="150"/>
                  </a:lnTo>
                  <a:lnTo>
                    <a:pt x="406" y="144"/>
                  </a:lnTo>
                  <a:lnTo>
                    <a:pt x="408" y="139"/>
                  </a:lnTo>
                  <a:lnTo>
                    <a:pt x="412" y="135"/>
                  </a:lnTo>
                  <a:lnTo>
                    <a:pt x="412" y="129"/>
                  </a:lnTo>
                  <a:lnTo>
                    <a:pt x="414" y="123"/>
                  </a:lnTo>
                  <a:lnTo>
                    <a:pt x="416" y="118"/>
                  </a:lnTo>
                  <a:lnTo>
                    <a:pt x="418" y="114"/>
                  </a:lnTo>
                  <a:lnTo>
                    <a:pt x="418" y="108"/>
                  </a:lnTo>
                  <a:lnTo>
                    <a:pt x="420" y="104"/>
                  </a:lnTo>
                  <a:lnTo>
                    <a:pt x="420" y="99"/>
                  </a:lnTo>
                  <a:lnTo>
                    <a:pt x="420" y="95"/>
                  </a:lnTo>
                  <a:lnTo>
                    <a:pt x="420" y="91"/>
                  </a:lnTo>
                  <a:lnTo>
                    <a:pt x="420" y="87"/>
                  </a:lnTo>
                  <a:lnTo>
                    <a:pt x="418" y="83"/>
                  </a:lnTo>
                  <a:lnTo>
                    <a:pt x="416" y="82"/>
                  </a:lnTo>
                  <a:lnTo>
                    <a:pt x="414" y="78"/>
                  </a:lnTo>
                  <a:lnTo>
                    <a:pt x="412" y="78"/>
                  </a:lnTo>
                  <a:lnTo>
                    <a:pt x="408" y="76"/>
                  </a:lnTo>
                  <a:lnTo>
                    <a:pt x="404" y="76"/>
                  </a:lnTo>
                  <a:lnTo>
                    <a:pt x="399" y="74"/>
                  </a:lnTo>
                  <a:lnTo>
                    <a:pt x="395" y="74"/>
                  </a:lnTo>
                  <a:lnTo>
                    <a:pt x="389" y="74"/>
                  </a:lnTo>
                  <a:lnTo>
                    <a:pt x="384" y="74"/>
                  </a:lnTo>
                  <a:lnTo>
                    <a:pt x="378" y="74"/>
                  </a:lnTo>
                  <a:lnTo>
                    <a:pt x="372" y="74"/>
                  </a:lnTo>
                  <a:lnTo>
                    <a:pt x="368" y="76"/>
                  </a:lnTo>
                  <a:lnTo>
                    <a:pt x="363" y="78"/>
                  </a:lnTo>
                  <a:lnTo>
                    <a:pt x="357" y="78"/>
                  </a:lnTo>
                  <a:lnTo>
                    <a:pt x="351" y="80"/>
                  </a:lnTo>
                  <a:lnTo>
                    <a:pt x="346" y="82"/>
                  </a:lnTo>
                  <a:lnTo>
                    <a:pt x="340" y="85"/>
                  </a:lnTo>
                  <a:lnTo>
                    <a:pt x="334" y="87"/>
                  </a:lnTo>
                  <a:lnTo>
                    <a:pt x="330" y="91"/>
                  </a:lnTo>
                  <a:lnTo>
                    <a:pt x="325" y="95"/>
                  </a:lnTo>
                  <a:lnTo>
                    <a:pt x="321" y="99"/>
                  </a:lnTo>
                  <a:lnTo>
                    <a:pt x="315" y="102"/>
                  </a:lnTo>
                  <a:lnTo>
                    <a:pt x="309" y="108"/>
                  </a:lnTo>
                  <a:lnTo>
                    <a:pt x="306" y="112"/>
                  </a:lnTo>
                  <a:lnTo>
                    <a:pt x="302" y="120"/>
                  </a:lnTo>
                  <a:lnTo>
                    <a:pt x="298" y="125"/>
                  </a:lnTo>
                  <a:lnTo>
                    <a:pt x="294" y="131"/>
                  </a:lnTo>
                  <a:lnTo>
                    <a:pt x="292" y="135"/>
                  </a:lnTo>
                  <a:lnTo>
                    <a:pt x="290" y="139"/>
                  </a:lnTo>
                  <a:lnTo>
                    <a:pt x="289" y="142"/>
                  </a:lnTo>
                  <a:lnTo>
                    <a:pt x="289" y="146"/>
                  </a:lnTo>
                  <a:lnTo>
                    <a:pt x="287" y="150"/>
                  </a:lnTo>
                  <a:lnTo>
                    <a:pt x="285" y="154"/>
                  </a:lnTo>
                  <a:lnTo>
                    <a:pt x="283" y="158"/>
                  </a:lnTo>
                  <a:lnTo>
                    <a:pt x="283" y="161"/>
                  </a:lnTo>
                  <a:lnTo>
                    <a:pt x="281" y="165"/>
                  </a:lnTo>
                  <a:lnTo>
                    <a:pt x="281" y="171"/>
                  </a:lnTo>
                  <a:lnTo>
                    <a:pt x="279" y="175"/>
                  </a:lnTo>
                  <a:lnTo>
                    <a:pt x="279" y="178"/>
                  </a:lnTo>
                  <a:lnTo>
                    <a:pt x="279" y="184"/>
                  </a:lnTo>
                  <a:lnTo>
                    <a:pt x="279" y="188"/>
                  </a:lnTo>
                  <a:lnTo>
                    <a:pt x="279" y="194"/>
                  </a:lnTo>
                  <a:lnTo>
                    <a:pt x="279" y="199"/>
                  </a:lnTo>
                  <a:lnTo>
                    <a:pt x="277" y="205"/>
                  </a:lnTo>
                  <a:lnTo>
                    <a:pt x="277" y="209"/>
                  </a:lnTo>
                  <a:lnTo>
                    <a:pt x="279" y="216"/>
                  </a:lnTo>
                  <a:lnTo>
                    <a:pt x="279" y="222"/>
                  </a:lnTo>
                  <a:lnTo>
                    <a:pt x="279" y="228"/>
                  </a:lnTo>
                  <a:lnTo>
                    <a:pt x="279" y="234"/>
                  </a:lnTo>
                  <a:lnTo>
                    <a:pt x="279" y="239"/>
                  </a:lnTo>
                  <a:lnTo>
                    <a:pt x="279" y="245"/>
                  </a:lnTo>
                  <a:lnTo>
                    <a:pt x="279" y="251"/>
                  </a:lnTo>
                  <a:lnTo>
                    <a:pt x="279" y="256"/>
                  </a:lnTo>
                  <a:lnTo>
                    <a:pt x="279" y="262"/>
                  </a:lnTo>
                  <a:lnTo>
                    <a:pt x="281" y="268"/>
                  </a:lnTo>
                  <a:lnTo>
                    <a:pt x="281" y="273"/>
                  </a:lnTo>
                  <a:lnTo>
                    <a:pt x="281" y="279"/>
                  </a:lnTo>
                  <a:lnTo>
                    <a:pt x="281" y="285"/>
                  </a:lnTo>
                  <a:lnTo>
                    <a:pt x="281" y="291"/>
                  </a:lnTo>
                  <a:lnTo>
                    <a:pt x="281" y="296"/>
                  </a:lnTo>
                  <a:lnTo>
                    <a:pt x="281" y="302"/>
                  </a:lnTo>
                  <a:lnTo>
                    <a:pt x="281" y="308"/>
                  </a:lnTo>
                  <a:lnTo>
                    <a:pt x="281" y="313"/>
                  </a:lnTo>
                  <a:lnTo>
                    <a:pt x="281" y="319"/>
                  </a:lnTo>
                  <a:lnTo>
                    <a:pt x="281" y="323"/>
                  </a:lnTo>
                  <a:lnTo>
                    <a:pt x="281" y="331"/>
                  </a:lnTo>
                  <a:lnTo>
                    <a:pt x="281" y="336"/>
                  </a:lnTo>
                  <a:lnTo>
                    <a:pt x="279" y="340"/>
                  </a:lnTo>
                  <a:lnTo>
                    <a:pt x="279" y="346"/>
                  </a:lnTo>
                  <a:lnTo>
                    <a:pt x="279" y="351"/>
                  </a:lnTo>
                  <a:lnTo>
                    <a:pt x="279" y="357"/>
                  </a:lnTo>
                  <a:lnTo>
                    <a:pt x="277" y="363"/>
                  </a:lnTo>
                  <a:lnTo>
                    <a:pt x="277" y="369"/>
                  </a:lnTo>
                  <a:lnTo>
                    <a:pt x="277" y="374"/>
                  </a:lnTo>
                  <a:lnTo>
                    <a:pt x="277" y="380"/>
                  </a:lnTo>
                  <a:lnTo>
                    <a:pt x="275" y="386"/>
                  </a:lnTo>
                  <a:lnTo>
                    <a:pt x="275" y="391"/>
                  </a:lnTo>
                  <a:lnTo>
                    <a:pt x="273" y="395"/>
                  </a:lnTo>
                  <a:lnTo>
                    <a:pt x="273" y="403"/>
                  </a:lnTo>
                  <a:lnTo>
                    <a:pt x="271" y="407"/>
                  </a:lnTo>
                  <a:lnTo>
                    <a:pt x="270" y="412"/>
                  </a:lnTo>
                  <a:lnTo>
                    <a:pt x="270" y="418"/>
                  </a:lnTo>
                  <a:lnTo>
                    <a:pt x="268" y="422"/>
                  </a:lnTo>
                  <a:lnTo>
                    <a:pt x="266" y="427"/>
                  </a:lnTo>
                  <a:lnTo>
                    <a:pt x="264" y="433"/>
                  </a:lnTo>
                  <a:lnTo>
                    <a:pt x="262" y="439"/>
                  </a:lnTo>
                  <a:lnTo>
                    <a:pt x="260" y="443"/>
                  </a:lnTo>
                  <a:lnTo>
                    <a:pt x="258" y="448"/>
                  </a:lnTo>
                  <a:lnTo>
                    <a:pt x="256" y="454"/>
                  </a:lnTo>
                  <a:lnTo>
                    <a:pt x="254" y="460"/>
                  </a:lnTo>
                  <a:lnTo>
                    <a:pt x="252" y="464"/>
                  </a:lnTo>
                  <a:lnTo>
                    <a:pt x="249" y="469"/>
                  </a:lnTo>
                  <a:lnTo>
                    <a:pt x="247" y="475"/>
                  </a:lnTo>
                  <a:lnTo>
                    <a:pt x="245" y="479"/>
                  </a:lnTo>
                  <a:lnTo>
                    <a:pt x="241" y="484"/>
                  </a:lnTo>
                  <a:lnTo>
                    <a:pt x="237" y="490"/>
                  </a:lnTo>
                  <a:lnTo>
                    <a:pt x="235" y="494"/>
                  </a:lnTo>
                  <a:lnTo>
                    <a:pt x="232" y="498"/>
                  </a:lnTo>
                  <a:lnTo>
                    <a:pt x="230" y="503"/>
                  </a:lnTo>
                  <a:lnTo>
                    <a:pt x="226" y="509"/>
                  </a:lnTo>
                  <a:lnTo>
                    <a:pt x="222" y="513"/>
                  </a:lnTo>
                  <a:lnTo>
                    <a:pt x="218" y="519"/>
                  </a:lnTo>
                  <a:lnTo>
                    <a:pt x="214" y="523"/>
                  </a:lnTo>
                  <a:lnTo>
                    <a:pt x="211" y="528"/>
                  </a:lnTo>
                  <a:lnTo>
                    <a:pt x="207" y="532"/>
                  </a:lnTo>
                  <a:lnTo>
                    <a:pt x="201" y="538"/>
                  </a:lnTo>
                  <a:lnTo>
                    <a:pt x="197" y="542"/>
                  </a:lnTo>
                  <a:lnTo>
                    <a:pt x="193" y="547"/>
                  </a:lnTo>
                  <a:lnTo>
                    <a:pt x="188" y="551"/>
                  </a:lnTo>
                  <a:lnTo>
                    <a:pt x="184" y="557"/>
                  </a:lnTo>
                  <a:lnTo>
                    <a:pt x="178" y="561"/>
                  </a:lnTo>
                  <a:lnTo>
                    <a:pt x="174" y="564"/>
                  </a:lnTo>
                  <a:lnTo>
                    <a:pt x="169" y="570"/>
                  </a:lnTo>
                  <a:lnTo>
                    <a:pt x="163" y="572"/>
                  </a:lnTo>
                  <a:lnTo>
                    <a:pt x="157" y="578"/>
                  </a:lnTo>
                  <a:lnTo>
                    <a:pt x="152" y="580"/>
                  </a:lnTo>
                  <a:lnTo>
                    <a:pt x="148" y="583"/>
                  </a:lnTo>
                  <a:lnTo>
                    <a:pt x="142" y="587"/>
                  </a:lnTo>
                  <a:lnTo>
                    <a:pt x="138" y="589"/>
                  </a:lnTo>
                  <a:lnTo>
                    <a:pt x="135" y="593"/>
                  </a:lnTo>
                  <a:lnTo>
                    <a:pt x="129" y="595"/>
                  </a:lnTo>
                  <a:lnTo>
                    <a:pt x="125" y="597"/>
                  </a:lnTo>
                  <a:lnTo>
                    <a:pt x="121" y="600"/>
                  </a:lnTo>
                  <a:lnTo>
                    <a:pt x="116" y="602"/>
                  </a:lnTo>
                  <a:lnTo>
                    <a:pt x="112" y="604"/>
                  </a:lnTo>
                  <a:lnTo>
                    <a:pt x="108" y="606"/>
                  </a:lnTo>
                  <a:lnTo>
                    <a:pt x="104" y="608"/>
                  </a:lnTo>
                  <a:lnTo>
                    <a:pt x="100" y="610"/>
                  </a:lnTo>
                  <a:lnTo>
                    <a:pt x="95" y="612"/>
                  </a:lnTo>
                  <a:lnTo>
                    <a:pt x="91" y="612"/>
                  </a:lnTo>
                  <a:lnTo>
                    <a:pt x="87" y="614"/>
                  </a:lnTo>
                  <a:lnTo>
                    <a:pt x="85" y="614"/>
                  </a:lnTo>
                  <a:lnTo>
                    <a:pt x="81" y="614"/>
                  </a:lnTo>
                  <a:lnTo>
                    <a:pt x="78" y="616"/>
                  </a:lnTo>
                  <a:lnTo>
                    <a:pt x="74" y="616"/>
                  </a:lnTo>
                  <a:lnTo>
                    <a:pt x="70" y="616"/>
                  </a:lnTo>
                  <a:lnTo>
                    <a:pt x="66" y="616"/>
                  </a:lnTo>
                  <a:lnTo>
                    <a:pt x="64" y="616"/>
                  </a:lnTo>
                  <a:lnTo>
                    <a:pt x="60" y="616"/>
                  </a:lnTo>
                  <a:lnTo>
                    <a:pt x="55" y="614"/>
                  </a:lnTo>
                  <a:lnTo>
                    <a:pt x="49" y="614"/>
                  </a:lnTo>
                  <a:lnTo>
                    <a:pt x="43" y="612"/>
                  </a:lnTo>
                  <a:lnTo>
                    <a:pt x="38" y="610"/>
                  </a:lnTo>
                  <a:lnTo>
                    <a:pt x="32" y="606"/>
                  </a:lnTo>
                  <a:lnTo>
                    <a:pt x="28" y="602"/>
                  </a:lnTo>
                  <a:lnTo>
                    <a:pt x="24" y="599"/>
                  </a:lnTo>
                  <a:lnTo>
                    <a:pt x="21" y="595"/>
                  </a:lnTo>
                  <a:lnTo>
                    <a:pt x="17" y="589"/>
                  </a:lnTo>
                  <a:lnTo>
                    <a:pt x="15" y="585"/>
                  </a:lnTo>
                  <a:lnTo>
                    <a:pt x="11" y="580"/>
                  </a:lnTo>
                  <a:lnTo>
                    <a:pt x="9" y="572"/>
                  </a:lnTo>
                  <a:lnTo>
                    <a:pt x="7" y="570"/>
                  </a:lnTo>
                  <a:lnTo>
                    <a:pt x="5" y="566"/>
                  </a:lnTo>
                  <a:lnTo>
                    <a:pt x="5" y="562"/>
                  </a:lnTo>
                  <a:lnTo>
                    <a:pt x="3" y="561"/>
                  </a:lnTo>
                  <a:lnTo>
                    <a:pt x="3" y="557"/>
                  </a:lnTo>
                  <a:lnTo>
                    <a:pt x="1" y="553"/>
                  </a:lnTo>
                  <a:lnTo>
                    <a:pt x="1" y="549"/>
                  </a:lnTo>
                  <a:lnTo>
                    <a:pt x="1" y="545"/>
                  </a:lnTo>
                  <a:lnTo>
                    <a:pt x="1" y="542"/>
                  </a:lnTo>
                  <a:lnTo>
                    <a:pt x="0" y="538"/>
                  </a:lnTo>
                  <a:lnTo>
                    <a:pt x="0" y="534"/>
                  </a:lnTo>
                  <a:lnTo>
                    <a:pt x="0" y="530"/>
                  </a:lnTo>
                  <a:lnTo>
                    <a:pt x="0" y="524"/>
                  </a:lnTo>
                  <a:lnTo>
                    <a:pt x="0" y="521"/>
                  </a:lnTo>
                  <a:lnTo>
                    <a:pt x="0" y="517"/>
                  </a:lnTo>
                  <a:lnTo>
                    <a:pt x="0" y="513"/>
                  </a:lnTo>
                  <a:lnTo>
                    <a:pt x="0" y="509"/>
                  </a:lnTo>
                  <a:lnTo>
                    <a:pt x="0" y="505"/>
                  </a:lnTo>
                  <a:lnTo>
                    <a:pt x="0" y="502"/>
                  </a:lnTo>
                  <a:lnTo>
                    <a:pt x="0" y="498"/>
                  </a:lnTo>
                  <a:lnTo>
                    <a:pt x="0" y="494"/>
                  </a:lnTo>
                  <a:lnTo>
                    <a:pt x="0" y="490"/>
                  </a:lnTo>
                  <a:lnTo>
                    <a:pt x="1" y="486"/>
                  </a:lnTo>
                  <a:lnTo>
                    <a:pt x="1" y="483"/>
                  </a:lnTo>
                  <a:lnTo>
                    <a:pt x="3" y="477"/>
                  </a:lnTo>
                  <a:lnTo>
                    <a:pt x="5" y="471"/>
                  </a:lnTo>
                  <a:lnTo>
                    <a:pt x="5" y="467"/>
                  </a:lnTo>
                  <a:lnTo>
                    <a:pt x="5" y="464"/>
                  </a:lnTo>
                  <a:lnTo>
                    <a:pt x="7" y="462"/>
                  </a:lnTo>
                  <a:lnTo>
                    <a:pt x="7" y="458"/>
                  </a:lnTo>
                  <a:lnTo>
                    <a:pt x="9" y="452"/>
                  </a:lnTo>
                  <a:lnTo>
                    <a:pt x="13" y="448"/>
                  </a:lnTo>
                  <a:lnTo>
                    <a:pt x="15" y="443"/>
                  </a:lnTo>
                  <a:lnTo>
                    <a:pt x="17" y="437"/>
                  </a:lnTo>
                  <a:lnTo>
                    <a:pt x="19" y="433"/>
                  </a:lnTo>
                  <a:lnTo>
                    <a:pt x="22" y="429"/>
                  </a:lnTo>
                  <a:lnTo>
                    <a:pt x="22" y="424"/>
                  </a:lnTo>
                  <a:lnTo>
                    <a:pt x="26" y="420"/>
                  </a:lnTo>
                  <a:lnTo>
                    <a:pt x="28" y="418"/>
                  </a:lnTo>
                  <a:lnTo>
                    <a:pt x="30" y="414"/>
                  </a:lnTo>
                  <a:lnTo>
                    <a:pt x="34" y="408"/>
                  </a:lnTo>
                  <a:lnTo>
                    <a:pt x="40" y="403"/>
                  </a:lnTo>
                  <a:lnTo>
                    <a:pt x="41" y="399"/>
                  </a:lnTo>
                  <a:lnTo>
                    <a:pt x="45" y="397"/>
                  </a:lnTo>
                  <a:lnTo>
                    <a:pt x="47" y="395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6" name="Freeform 68"/>
            <p:cNvSpPr>
              <a:spLocks/>
            </p:cNvSpPr>
            <p:nvPr/>
          </p:nvSpPr>
          <p:spPr bwMode="auto">
            <a:xfrm>
              <a:off x="1274" y="2313"/>
              <a:ext cx="289" cy="381"/>
            </a:xfrm>
            <a:custGeom>
              <a:avLst/>
              <a:gdLst>
                <a:gd name="T0" fmla="*/ 5 w 578"/>
                <a:gd name="T1" fmla="*/ 373 h 762"/>
                <a:gd name="T2" fmla="*/ 8 w 578"/>
                <a:gd name="T3" fmla="*/ 368 h 762"/>
                <a:gd name="T4" fmla="*/ 12 w 578"/>
                <a:gd name="T5" fmla="*/ 361 h 762"/>
                <a:gd name="T6" fmla="*/ 19 w 578"/>
                <a:gd name="T7" fmla="*/ 351 h 762"/>
                <a:gd name="T8" fmla="*/ 28 w 578"/>
                <a:gd name="T9" fmla="*/ 338 h 762"/>
                <a:gd name="T10" fmla="*/ 39 w 578"/>
                <a:gd name="T11" fmla="*/ 322 h 762"/>
                <a:gd name="T12" fmla="*/ 51 w 578"/>
                <a:gd name="T13" fmla="*/ 305 h 762"/>
                <a:gd name="T14" fmla="*/ 65 w 578"/>
                <a:gd name="T15" fmla="*/ 286 h 762"/>
                <a:gd name="T16" fmla="*/ 79 w 578"/>
                <a:gd name="T17" fmla="*/ 265 h 762"/>
                <a:gd name="T18" fmla="*/ 94 w 578"/>
                <a:gd name="T19" fmla="*/ 243 h 762"/>
                <a:gd name="T20" fmla="*/ 111 w 578"/>
                <a:gd name="T21" fmla="*/ 220 h 762"/>
                <a:gd name="T22" fmla="*/ 127 w 578"/>
                <a:gd name="T23" fmla="*/ 197 h 762"/>
                <a:gd name="T24" fmla="*/ 145 w 578"/>
                <a:gd name="T25" fmla="*/ 174 h 762"/>
                <a:gd name="T26" fmla="*/ 162 w 578"/>
                <a:gd name="T27" fmla="*/ 149 h 762"/>
                <a:gd name="T28" fmla="*/ 180 w 578"/>
                <a:gd name="T29" fmla="*/ 126 h 762"/>
                <a:gd name="T30" fmla="*/ 197 w 578"/>
                <a:gd name="T31" fmla="*/ 103 h 762"/>
                <a:gd name="T32" fmla="*/ 213 w 578"/>
                <a:gd name="T33" fmla="*/ 82 h 762"/>
                <a:gd name="T34" fmla="*/ 229 w 578"/>
                <a:gd name="T35" fmla="*/ 61 h 762"/>
                <a:gd name="T36" fmla="*/ 245 w 578"/>
                <a:gd name="T37" fmla="*/ 42 h 762"/>
                <a:gd name="T38" fmla="*/ 260 w 578"/>
                <a:gd name="T39" fmla="*/ 24 h 762"/>
                <a:gd name="T40" fmla="*/ 273 w 578"/>
                <a:gd name="T41" fmla="*/ 9 h 762"/>
                <a:gd name="T42" fmla="*/ 289 w 578"/>
                <a:gd name="T43" fmla="*/ 6 h 762"/>
                <a:gd name="T44" fmla="*/ 286 w 578"/>
                <a:gd name="T45" fmla="*/ 10 h 762"/>
                <a:gd name="T46" fmla="*/ 282 w 578"/>
                <a:gd name="T47" fmla="*/ 16 h 762"/>
                <a:gd name="T48" fmla="*/ 275 w 578"/>
                <a:gd name="T49" fmla="*/ 23 h 762"/>
                <a:gd name="T50" fmla="*/ 268 w 578"/>
                <a:gd name="T51" fmla="*/ 34 h 762"/>
                <a:gd name="T52" fmla="*/ 258 w 578"/>
                <a:gd name="T53" fmla="*/ 46 h 762"/>
                <a:gd name="T54" fmla="*/ 246 w 578"/>
                <a:gd name="T55" fmla="*/ 60 h 762"/>
                <a:gd name="T56" fmla="*/ 234 w 578"/>
                <a:gd name="T57" fmla="*/ 76 h 762"/>
                <a:gd name="T58" fmla="*/ 220 w 578"/>
                <a:gd name="T59" fmla="*/ 93 h 762"/>
                <a:gd name="T60" fmla="*/ 206 w 578"/>
                <a:gd name="T61" fmla="*/ 112 h 762"/>
                <a:gd name="T62" fmla="*/ 192 w 578"/>
                <a:gd name="T63" fmla="*/ 132 h 762"/>
                <a:gd name="T64" fmla="*/ 176 w 578"/>
                <a:gd name="T65" fmla="*/ 153 h 762"/>
                <a:gd name="T66" fmla="*/ 160 w 578"/>
                <a:gd name="T67" fmla="*/ 175 h 762"/>
                <a:gd name="T68" fmla="*/ 144 w 578"/>
                <a:gd name="T69" fmla="*/ 197 h 762"/>
                <a:gd name="T70" fmla="*/ 126 w 578"/>
                <a:gd name="T71" fmla="*/ 221 h 762"/>
                <a:gd name="T72" fmla="*/ 110 w 578"/>
                <a:gd name="T73" fmla="*/ 245 h 762"/>
                <a:gd name="T74" fmla="*/ 93 w 578"/>
                <a:gd name="T75" fmla="*/ 270 h 762"/>
                <a:gd name="T76" fmla="*/ 77 w 578"/>
                <a:gd name="T77" fmla="*/ 294 h 762"/>
                <a:gd name="T78" fmla="*/ 61 w 578"/>
                <a:gd name="T79" fmla="*/ 319 h 762"/>
                <a:gd name="T80" fmla="*/ 45 w 578"/>
                <a:gd name="T81" fmla="*/ 342 h 762"/>
                <a:gd name="T82" fmla="*/ 30 w 578"/>
                <a:gd name="T83" fmla="*/ 366 h 762"/>
                <a:gd name="T84" fmla="*/ 0 w 578"/>
                <a:gd name="T85" fmla="*/ 381 h 76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8"/>
                <a:gd name="T130" fmla="*/ 0 h 762"/>
                <a:gd name="T131" fmla="*/ 578 w 578"/>
                <a:gd name="T132" fmla="*/ 762 h 76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8" h="762">
                  <a:moveTo>
                    <a:pt x="8" y="747"/>
                  </a:moveTo>
                  <a:lnTo>
                    <a:pt x="8" y="747"/>
                  </a:lnTo>
                  <a:lnTo>
                    <a:pt x="10" y="745"/>
                  </a:lnTo>
                  <a:lnTo>
                    <a:pt x="10" y="743"/>
                  </a:lnTo>
                  <a:lnTo>
                    <a:pt x="14" y="741"/>
                  </a:lnTo>
                  <a:lnTo>
                    <a:pt x="16" y="736"/>
                  </a:lnTo>
                  <a:lnTo>
                    <a:pt x="17" y="732"/>
                  </a:lnTo>
                  <a:lnTo>
                    <a:pt x="21" y="726"/>
                  </a:lnTo>
                  <a:lnTo>
                    <a:pt x="25" y="722"/>
                  </a:lnTo>
                  <a:lnTo>
                    <a:pt x="29" y="715"/>
                  </a:lnTo>
                  <a:lnTo>
                    <a:pt x="35" y="709"/>
                  </a:lnTo>
                  <a:lnTo>
                    <a:pt x="38" y="701"/>
                  </a:lnTo>
                  <a:lnTo>
                    <a:pt x="46" y="694"/>
                  </a:lnTo>
                  <a:lnTo>
                    <a:pt x="50" y="684"/>
                  </a:lnTo>
                  <a:lnTo>
                    <a:pt x="57" y="675"/>
                  </a:lnTo>
                  <a:lnTo>
                    <a:pt x="63" y="665"/>
                  </a:lnTo>
                  <a:lnTo>
                    <a:pt x="71" y="656"/>
                  </a:lnTo>
                  <a:lnTo>
                    <a:pt x="78" y="644"/>
                  </a:lnTo>
                  <a:lnTo>
                    <a:pt x="86" y="633"/>
                  </a:lnTo>
                  <a:lnTo>
                    <a:pt x="94" y="622"/>
                  </a:lnTo>
                  <a:lnTo>
                    <a:pt x="103" y="610"/>
                  </a:lnTo>
                  <a:lnTo>
                    <a:pt x="111" y="597"/>
                  </a:lnTo>
                  <a:lnTo>
                    <a:pt x="120" y="585"/>
                  </a:lnTo>
                  <a:lnTo>
                    <a:pt x="130" y="572"/>
                  </a:lnTo>
                  <a:lnTo>
                    <a:pt x="139" y="559"/>
                  </a:lnTo>
                  <a:lnTo>
                    <a:pt x="149" y="544"/>
                  </a:lnTo>
                  <a:lnTo>
                    <a:pt x="158" y="530"/>
                  </a:lnTo>
                  <a:lnTo>
                    <a:pt x="168" y="515"/>
                  </a:lnTo>
                  <a:lnTo>
                    <a:pt x="179" y="502"/>
                  </a:lnTo>
                  <a:lnTo>
                    <a:pt x="189" y="487"/>
                  </a:lnTo>
                  <a:lnTo>
                    <a:pt x="200" y="471"/>
                  </a:lnTo>
                  <a:lnTo>
                    <a:pt x="211" y="456"/>
                  </a:lnTo>
                  <a:lnTo>
                    <a:pt x="223" y="441"/>
                  </a:lnTo>
                  <a:lnTo>
                    <a:pt x="232" y="426"/>
                  </a:lnTo>
                  <a:lnTo>
                    <a:pt x="244" y="411"/>
                  </a:lnTo>
                  <a:lnTo>
                    <a:pt x="255" y="394"/>
                  </a:lnTo>
                  <a:lnTo>
                    <a:pt x="266" y="378"/>
                  </a:lnTo>
                  <a:lnTo>
                    <a:pt x="278" y="363"/>
                  </a:lnTo>
                  <a:lnTo>
                    <a:pt x="289" y="348"/>
                  </a:lnTo>
                  <a:lnTo>
                    <a:pt x="301" y="331"/>
                  </a:lnTo>
                  <a:lnTo>
                    <a:pt x="312" y="316"/>
                  </a:lnTo>
                  <a:lnTo>
                    <a:pt x="324" y="298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60" y="253"/>
                  </a:lnTo>
                  <a:lnTo>
                    <a:pt x="371" y="238"/>
                  </a:lnTo>
                  <a:lnTo>
                    <a:pt x="382" y="222"/>
                  </a:lnTo>
                  <a:lnTo>
                    <a:pt x="394" y="207"/>
                  </a:lnTo>
                  <a:lnTo>
                    <a:pt x="405" y="192"/>
                  </a:lnTo>
                  <a:lnTo>
                    <a:pt x="417" y="177"/>
                  </a:lnTo>
                  <a:lnTo>
                    <a:pt x="426" y="164"/>
                  </a:lnTo>
                  <a:lnTo>
                    <a:pt x="438" y="148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70" y="108"/>
                  </a:lnTo>
                  <a:lnTo>
                    <a:pt x="479" y="95"/>
                  </a:lnTo>
                  <a:lnTo>
                    <a:pt x="491" y="84"/>
                  </a:lnTo>
                  <a:lnTo>
                    <a:pt x="500" y="72"/>
                  </a:lnTo>
                  <a:lnTo>
                    <a:pt x="510" y="59"/>
                  </a:lnTo>
                  <a:lnTo>
                    <a:pt x="519" y="48"/>
                  </a:lnTo>
                  <a:lnTo>
                    <a:pt x="529" y="38"/>
                  </a:lnTo>
                  <a:lnTo>
                    <a:pt x="538" y="27"/>
                  </a:lnTo>
                  <a:lnTo>
                    <a:pt x="546" y="17"/>
                  </a:lnTo>
                  <a:lnTo>
                    <a:pt x="555" y="8"/>
                  </a:lnTo>
                  <a:lnTo>
                    <a:pt x="563" y="0"/>
                  </a:lnTo>
                  <a:lnTo>
                    <a:pt x="578" y="13"/>
                  </a:lnTo>
                  <a:lnTo>
                    <a:pt x="576" y="13"/>
                  </a:lnTo>
                  <a:lnTo>
                    <a:pt x="574" y="17"/>
                  </a:lnTo>
                  <a:lnTo>
                    <a:pt x="571" y="19"/>
                  </a:lnTo>
                  <a:lnTo>
                    <a:pt x="569" y="23"/>
                  </a:lnTo>
                  <a:lnTo>
                    <a:pt x="567" y="27"/>
                  </a:lnTo>
                  <a:lnTo>
                    <a:pt x="563" y="32"/>
                  </a:lnTo>
                  <a:lnTo>
                    <a:pt x="559" y="36"/>
                  </a:lnTo>
                  <a:lnTo>
                    <a:pt x="554" y="42"/>
                  </a:lnTo>
                  <a:lnTo>
                    <a:pt x="550" y="46"/>
                  </a:lnTo>
                  <a:lnTo>
                    <a:pt x="546" y="53"/>
                  </a:lnTo>
                  <a:lnTo>
                    <a:pt x="538" y="59"/>
                  </a:lnTo>
                  <a:lnTo>
                    <a:pt x="535" y="67"/>
                  </a:lnTo>
                  <a:lnTo>
                    <a:pt x="529" y="76"/>
                  </a:lnTo>
                  <a:lnTo>
                    <a:pt x="521" y="84"/>
                  </a:lnTo>
                  <a:lnTo>
                    <a:pt x="516" y="91"/>
                  </a:lnTo>
                  <a:lnTo>
                    <a:pt x="508" y="101"/>
                  </a:lnTo>
                  <a:lnTo>
                    <a:pt x="500" y="110"/>
                  </a:lnTo>
                  <a:lnTo>
                    <a:pt x="493" y="120"/>
                  </a:lnTo>
                  <a:lnTo>
                    <a:pt x="485" y="129"/>
                  </a:lnTo>
                  <a:lnTo>
                    <a:pt x="477" y="141"/>
                  </a:lnTo>
                  <a:lnTo>
                    <a:pt x="468" y="152"/>
                  </a:lnTo>
                  <a:lnTo>
                    <a:pt x="460" y="164"/>
                  </a:lnTo>
                  <a:lnTo>
                    <a:pt x="451" y="175"/>
                  </a:lnTo>
                  <a:lnTo>
                    <a:pt x="441" y="186"/>
                  </a:lnTo>
                  <a:lnTo>
                    <a:pt x="432" y="198"/>
                  </a:lnTo>
                  <a:lnTo>
                    <a:pt x="424" y="211"/>
                  </a:lnTo>
                  <a:lnTo>
                    <a:pt x="413" y="224"/>
                  </a:lnTo>
                  <a:lnTo>
                    <a:pt x="403" y="238"/>
                  </a:lnTo>
                  <a:lnTo>
                    <a:pt x="394" y="251"/>
                  </a:lnTo>
                  <a:lnTo>
                    <a:pt x="384" y="264"/>
                  </a:lnTo>
                  <a:lnTo>
                    <a:pt x="373" y="278"/>
                  </a:lnTo>
                  <a:lnTo>
                    <a:pt x="363" y="293"/>
                  </a:lnTo>
                  <a:lnTo>
                    <a:pt x="352" y="306"/>
                  </a:lnTo>
                  <a:lnTo>
                    <a:pt x="343" y="321"/>
                  </a:lnTo>
                  <a:lnTo>
                    <a:pt x="331" y="335"/>
                  </a:lnTo>
                  <a:lnTo>
                    <a:pt x="320" y="350"/>
                  </a:lnTo>
                  <a:lnTo>
                    <a:pt x="308" y="365"/>
                  </a:lnTo>
                  <a:lnTo>
                    <a:pt x="299" y="380"/>
                  </a:lnTo>
                  <a:lnTo>
                    <a:pt x="287" y="395"/>
                  </a:lnTo>
                  <a:lnTo>
                    <a:pt x="276" y="413"/>
                  </a:lnTo>
                  <a:lnTo>
                    <a:pt x="265" y="428"/>
                  </a:lnTo>
                  <a:lnTo>
                    <a:pt x="253" y="443"/>
                  </a:lnTo>
                  <a:lnTo>
                    <a:pt x="242" y="460"/>
                  </a:lnTo>
                  <a:lnTo>
                    <a:pt x="230" y="475"/>
                  </a:lnTo>
                  <a:lnTo>
                    <a:pt x="221" y="490"/>
                  </a:lnTo>
                  <a:lnTo>
                    <a:pt x="209" y="508"/>
                  </a:lnTo>
                  <a:lnTo>
                    <a:pt x="198" y="523"/>
                  </a:lnTo>
                  <a:lnTo>
                    <a:pt x="187" y="540"/>
                  </a:lnTo>
                  <a:lnTo>
                    <a:pt x="175" y="555"/>
                  </a:lnTo>
                  <a:lnTo>
                    <a:pt x="166" y="572"/>
                  </a:lnTo>
                  <a:lnTo>
                    <a:pt x="154" y="587"/>
                  </a:lnTo>
                  <a:lnTo>
                    <a:pt x="143" y="605"/>
                  </a:lnTo>
                  <a:lnTo>
                    <a:pt x="133" y="620"/>
                  </a:lnTo>
                  <a:lnTo>
                    <a:pt x="122" y="637"/>
                  </a:lnTo>
                  <a:lnTo>
                    <a:pt x="111" y="652"/>
                  </a:lnTo>
                  <a:lnTo>
                    <a:pt x="101" y="667"/>
                  </a:lnTo>
                  <a:lnTo>
                    <a:pt x="90" y="684"/>
                  </a:lnTo>
                  <a:lnTo>
                    <a:pt x="80" y="700"/>
                  </a:lnTo>
                  <a:lnTo>
                    <a:pt x="71" y="715"/>
                  </a:lnTo>
                  <a:lnTo>
                    <a:pt x="61" y="732"/>
                  </a:lnTo>
                  <a:lnTo>
                    <a:pt x="52" y="747"/>
                  </a:lnTo>
                  <a:lnTo>
                    <a:pt x="42" y="762"/>
                  </a:lnTo>
                  <a:lnTo>
                    <a:pt x="0" y="762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7" name="Freeform 75"/>
            <p:cNvSpPr>
              <a:spLocks/>
            </p:cNvSpPr>
            <p:nvPr/>
          </p:nvSpPr>
          <p:spPr bwMode="auto">
            <a:xfrm>
              <a:off x="1201" y="2241"/>
              <a:ext cx="410" cy="507"/>
            </a:xfrm>
            <a:custGeom>
              <a:avLst/>
              <a:gdLst>
                <a:gd name="T0" fmla="*/ 50 w 819"/>
                <a:gd name="T1" fmla="*/ 503 h 1015"/>
                <a:gd name="T2" fmla="*/ 36 w 819"/>
                <a:gd name="T3" fmla="*/ 507 h 1015"/>
                <a:gd name="T4" fmla="*/ 20 w 819"/>
                <a:gd name="T5" fmla="*/ 504 h 1015"/>
                <a:gd name="T6" fmla="*/ 7 w 819"/>
                <a:gd name="T7" fmla="*/ 491 h 1015"/>
                <a:gd name="T8" fmla="*/ 2 w 819"/>
                <a:gd name="T9" fmla="*/ 479 h 1015"/>
                <a:gd name="T10" fmla="*/ 0 w 819"/>
                <a:gd name="T11" fmla="*/ 461 h 1015"/>
                <a:gd name="T12" fmla="*/ 0 w 819"/>
                <a:gd name="T13" fmla="*/ 439 h 1015"/>
                <a:gd name="T14" fmla="*/ 6 w 819"/>
                <a:gd name="T15" fmla="*/ 410 h 1015"/>
                <a:gd name="T16" fmla="*/ 15 w 819"/>
                <a:gd name="T17" fmla="*/ 378 h 1015"/>
                <a:gd name="T18" fmla="*/ 30 w 819"/>
                <a:gd name="T19" fmla="*/ 343 h 1015"/>
                <a:gd name="T20" fmla="*/ 48 w 819"/>
                <a:gd name="T21" fmla="*/ 304 h 1015"/>
                <a:gd name="T22" fmla="*/ 71 w 819"/>
                <a:gd name="T23" fmla="*/ 264 h 1015"/>
                <a:gd name="T24" fmla="*/ 97 w 819"/>
                <a:gd name="T25" fmla="*/ 223 h 1015"/>
                <a:gd name="T26" fmla="*/ 127 w 819"/>
                <a:gd name="T27" fmla="*/ 182 h 1015"/>
                <a:gd name="T28" fmla="*/ 160 w 819"/>
                <a:gd name="T29" fmla="*/ 141 h 1015"/>
                <a:gd name="T30" fmla="*/ 196 w 819"/>
                <a:gd name="T31" fmla="*/ 102 h 1015"/>
                <a:gd name="T32" fmla="*/ 235 w 819"/>
                <a:gd name="T33" fmla="*/ 66 h 1015"/>
                <a:gd name="T34" fmla="*/ 274 w 819"/>
                <a:gd name="T35" fmla="*/ 35 h 1015"/>
                <a:gd name="T36" fmla="*/ 307 w 819"/>
                <a:gd name="T37" fmla="*/ 13 h 1015"/>
                <a:gd name="T38" fmla="*/ 336 w 819"/>
                <a:gd name="T39" fmla="*/ 2 h 1015"/>
                <a:gd name="T40" fmla="*/ 358 w 819"/>
                <a:gd name="T41" fmla="*/ 0 h 1015"/>
                <a:gd name="T42" fmla="*/ 376 w 819"/>
                <a:gd name="T43" fmla="*/ 3 h 1015"/>
                <a:gd name="T44" fmla="*/ 389 w 819"/>
                <a:gd name="T45" fmla="*/ 12 h 1015"/>
                <a:gd name="T46" fmla="*/ 399 w 819"/>
                <a:gd name="T47" fmla="*/ 24 h 1015"/>
                <a:gd name="T48" fmla="*/ 405 w 819"/>
                <a:gd name="T49" fmla="*/ 38 h 1015"/>
                <a:gd name="T50" fmla="*/ 409 w 819"/>
                <a:gd name="T51" fmla="*/ 52 h 1015"/>
                <a:gd name="T52" fmla="*/ 410 w 819"/>
                <a:gd name="T53" fmla="*/ 64 h 1015"/>
                <a:gd name="T54" fmla="*/ 400 w 819"/>
                <a:gd name="T55" fmla="*/ 86 h 1015"/>
                <a:gd name="T56" fmla="*/ 400 w 819"/>
                <a:gd name="T57" fmla="*/ 74 h 1015"/>
                <a:gd name="T58" fmla="*/ 399 w 819"/>
                <a:gd name="T59" fmla="*/ 57 h 1015"/>
                <a:gd name="T60" fmla="*/ 397 w 819"/>
                <a:gd name="T61" fmla="*/ 45 h 1015"/>
                <a:gd name="T62" fmla="*/ 393 w 819"/>
                <a:gd name="T63" fmla="*/ 32 h 1015"/>
                <a:gd name="T64" fmla="*/ 380 w 819"/>
                <a:gd name="T65" fmla="*/ 18 h 1015"/>
                <a:gd name="T66" fmla="*/ 365 w 819"/>
                <a:gd name="T67" fmla="*/ 13 h 1015"/>
                <a:gd name="T68" fmla="*/ 353 w 819"/>
                <a:gd name="T69" fmla="*/ 13 h 1015"/>
                <a:gd name="T70" fmla="*/ 338 w 819"/>
                <a:gd name="T71" fmla="*/ 16 h 1015"/>
                <a:gd name="T72" fmla="*/ 321 w 819"/>
                <a:gd name="T73" fmla="*/ 21 h 1015"/>
                <a:gd name="T74" fmla="*/ 301 w 819"/>
                <a:gd name="T75" fmla="*/ 32 h 1015"/>
                <a:gd name="T76" fmla="*/ 280 w 819"/>
                <a:gd name="T77" fmla="*/ 45 h 1015"/>
                <a:gd name="T78" fmla="*/ 256 w 819"/>
                <a:gd name="T79" fmla="*/ 62 h 1015"/>
                <a:gd name="T80" fmla="*/ 230 w 819"/>
                <a:gd name="T81" fmla="*/ 85 h 1015"/>
                <a:gd name="T82" fmla="*/ 202 w 819"/>
                <a:gd name="T83" fmla="*/ 113 h 1015"/>
                <a:gd name="T84" fmla="*/ 171 w 819"/>
                <a:gd name="T85" fmla="*/ 145 h 1015"/>
                <a:gd name="T86" fmla="*/ 140 w 819"/>
                <a:gd name="T87" fmla="*/ 185 h 1015"/>
                <a:gd name="T88" fmla="*/ 108 w 819"/>
                <a:gd name="T89" fmla="*/ 226 h 1015"/>
                <a:gd name="T90" fmla="*/ 82 w 819"/>
                <a:gd name="T91" fmla="*/ 266 h 1015"/>
                <a:gd name="T92" fmla="*/ 60 w 819"/>
                <a:gd name="T93" fmla="*/ 303 h 1015"/>
                <a:gd name="T94" fmla="*/ 44 w 819"/>
                <a:gd name="T95" fmla="*/ 336 h 1015"/>
                <a:gd name="T96" fmla="*/ 31 w 819"/>
                <a:gd name="T97" fmla="*/ 366 h 1015"/>
                <a:gd name="T98" fmla="*/ 21 w 819"/>
                <a:gd name="T99" fmla="*/ 392 h 1015"/>
                <a:gd name="T100" fmla="*/ 15 w 819"/>
                <a:gd name="T101" fmla="*/ 415 h 1015"/>
                <a:gd name="T102" fmla="*/ 12 w 819"/>
                <a:gd name="T103" fmla="*/ 432 h 1015"/>
                <a:gd name="T104" fmla="*/ 9 w 819"/>
                <a:gd name="T105" fmla="*/ 444 h 1015"/>
                <a:gd name="T106" fmla="*/ 8 w 819"/>
                <a:gd name="T107" fmla="*/ 454 h 1015"/>
                <a:gd name="T108" fmla="*/ 8 w 819"/>
                <a:gd name="T109" fmla="*/ 460 h 1015"/>
                <a:gd name="T110" fmla="*/ 8 w 819"/>
                <a:gd name="T111" fmla="*/ 472 h 1015"/>
                <a:gd name="T112" fmla="*/ 13 w 819"/>
                <a:gd name="T113" fmla="*/ 485 h 1015"/>
                <a:gd name="T114" fmla="*/ 21 w 819"/>
                <a:gd name="T115" fmla="*/ 495 h 1015"/>
                <a:gd name="T116" fmla="*/ 35 w 819"/>
                <a:gd name="T117" fmla="*/ 497 h 101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819"/>
                <a:gd name="T178" fmla="*/ 0 h 1015"/>
                <a:gd name="T179" fmla="*/ 819 w 819"/>
                <a:gd name="T180" fmla="*/ 1015 h 101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819" h="1015">
                  <a:moveTo>
                    <a:pt x="129" y="984"/>
                  </a:moveTo>
                  <a:lnTo>
                    <a:pt x="110" y="1005"/>
                  </a:lnTo>
                  <a:lnTo>
                    <a:pt x="108" y="1005"/>
                  </a:lnTo>
                  <a:lnTo>
                    <a:pt x="104" y="1007"/>
                  </a:lnTo>
                  <a:lnTo>
                    <a:pt x="101" y="1007"/>
                  </a:lnTo>
                  <a:lnTo>
                    <a:pt x="99" y="1007"/>
                  </a:lnTo>
                  <a:lnTo>
                    <a:pt x="95" y="1009"/>
                  </a:lnTo>
                  <a:lnTo>
                    <a:pt x="91" y="1011"/>
                  </a:lnTo>
                  <a:lnTo>
                    <a:pt x="87" y="1011"/>
                  </a:lnTo>
                  <a:lnTo>
                    <a:pt x="82" y="1013"/>
                  </a:lnTo>
                  <a:lnTo>
                    <a:pt x="78" y="1013"/>
                  </a:lnTo>
                  <a:lnTo>
                    <a:pt x="72" y="1015"/>
                  </a:lnTo>
                  <a:lnTo>
                    <a:pt x="66" y="1015"/>
                  </a:lnTo>
                  <a:lnTo>
                    <a:pt x="63" y="1015"/>
                  </a:lnTo>
                  <a:lnTo>
                    <a:pt x="57" y="1013"/>
                  </a:lnTo>
                  <a:lnTo>
                    <a:pt x="51" y="1013"/>
                  </a:lnTo>
                  <a:lnTo>
                    <a:pt x="46" y="1011"/>
                  </a:lnTo>
                  <a:lnTo>
                    <a:pt x="40" y="1009"/>
                  </a:lnTo>
                  <a:lnTo>
                    <a:pt x="36" y="1007"/>
                  </a:lnTo>
                  <a:lnTo>
                    <a:pt x="30" y="1003"/>
                  </a:lnTo>
                  <a:lnTo>
                    <a:pt x="25" y="999"/>
                  </a:lnTo>
                  <a:lnTo>
                    <a:pt x="21" y="994"/>
                  </a:lnTo>
                  <a:lnTo>
                    <a:pt x="17" y="988"/>
                  </a:lnTo>
                  <a:lnTo>
                    <a:pt x="13" y="982"/>
                  </a:lnTo>
                  <a:lnTo>
                    <a:pt x="11" y="979"/>
                  </a:lnTo>
                  <a:lnTo>
                    <a:pt x="9" y="975"/>
                  </a:lnTo>
                  <a:lnTo>
                    <a:pt x="8" y="971"/>
                  </a:lnTo>
                  <a:lnTo>
                    <a:pt x="8" y="967"/>
                  </a:lnTo>
                  <a:lnTo>
                    <a:pt x="6" y="961"/>
                  </a:lnTo>
                  <a:lnTo>
                    <a:pt x="4" y="958"/>
                  </a:lnTo>
                  <a:lnTo>
                    <a:pt x="2" y="952"/>
                  </a:lnTo>
                  <a:lnTo>
                    <a:pt x="2" y="948"/>
                  </a:lnTo>
                  <a:lnTo>
                    <a:pt x="2" y="942"/>
                  </a:lnTo>
                  <a:lnTo>
                    <a:pt x="0" y="935"/>
                  </a:lnTo>
                  <a:lnTo>
                    <a:pt x="0" y="929"/>
                  </a:lnTo>
                  <a:lnTo>
                    <a:pt x="0" y="923"/>
                  </a:lnTo>
                  <a:lnTo>
                    <a:pt x="0" y="916"/>
                  </a:lnTo>
                  <a:lnTo>
                    <a:pt x="0" y="910"/>
                  </a:lnTo>
                  <a:lnTo>
                    <a:pt x="0" y="901"/>
                  </a:lnTo>
                  <a:lnTo>
                    <a:pt x="0" y="895"/>
                  </a:lnTo>
                  <a:lnTo>
                    <a:pt x="0" y="885"/>
                  </a:lnTo>
                  <a:lnTo>
                    <a:pt x="0" y="878"/>
                  </a:lnTo>
                  <a:lnTo>
                    <a:pt x="2" y="868"/>
                  </a:lnTo>
                  <a:lnTo>
                    <a:pt x="2" y="859"/>
                  </a:lnTo>
                  <a:lnTo>
                    <a:pt x="4" y="849"/>
                  </a:lnTo>
                  <a:lnTo>
                    <a:pt x="6" y="840"/>
                  </a:lnTo>
                  <a:lnTo>
                    <a:pt x="8" y="830"/>
                  </a:lnTo>
                  <a:lnTo>
                    <a:pt x="11" y="821"/>
                  </a:lnTo>
                  <a:lnTo>
                    <a:pt x="13" y="811"/>
                  </a:lnTo>
                  <a:lnTo>
                    <a:pt x="15" y="800"/>
                  </a:lnTo>
                  <a:lnTo>
                    <a:pt x="19" y="790"/>
                  </a:lnTo>
                  <a:lnTo>
                    <a:pt x="23" y="779"/>
                  </a:lnTo>
                  <a:lnTo>
                    <a:pt x="27" y="768"/>
                  </a:lnTo>
                  <a:lnTo>
                    <a:pt x="30" y="756"/>
                  </a:lnTo>
                  <a:lnTo>
                    <a:pt x="34" y="745"/>
                  </a:lnTo>
                  <a:lnTo>
                    <a:pt x="40" y="733"/>
                  </a:lnTo>
                  <a:lnTo>
                    <a:pt x="44" y="722"/>
                  </a:lnTo>
                  <a:lnTo>
                    <a:pt x="49" y="709"/>
                  </a:lnTo>
                  <a:lnTo>
                    <a:pt x="53" y="697"/>
                  </a:lnTo>
                  <a:lnTo>
                    <a:pt x="59" y="686"/>
                  </a:lnTo>
                  <a:lnTo>
                    <a:pt x="65" y="672"/>
                  </a:lnTo>
                  <a:lnTo>
                    <a:pt x="70" y="659"/>
                  </a:lnTo>
                  <a:lnTo>
                    <a:pt x="76" y="646"/>
                  </a:lnTo>
                  <a:lnTo>
                    <a:pt x="84" y="634"/>
                  </a:lnTo>
                  <a:lnTo>
                    <a:pt x="89" y="621"/>
                  </a:lnTo>
                  <a:lnTo>
                    <a:pt x="95" y="608"/>
                  </a:lnTo>
                  <a:lnTo>
                    <a:pt x="103" y="595"/>
                  </a:lnTo>
                  <a:lnTo>
                    <a:pt x="110" y="581"/>
                  </a:lnTo>
                  <a:lnTo>
                    <a:pt x="118" y="568"/>
                  </a:lnTo>
                  <a:lnTo>
                    <a:pt x="125" y="555"/>
                  </a:lnTo>
                  <a:lnTo>
                    <a:pt x="133" y="541"/>
                  </a:lnTo>
                  <a:lnTo>
                    <a:pt x="142" y="528"/>
                  </a:lnTo>
                  <a:lnTo>
                    <a:pt x="150" y="515"/>
                  </a:lnTo>
                  <a:lnTo>
                    <a:pt x="158" y="501"/>
                  </a:lnTo>
                  <a:lnTo>
                    <a:pt x="167" y="486"/>
                  </a:lnTo>
                  <a:lnTo>
                    <a:pt x="177" y="473"/>
                  </a:lnTo>
                  <a:lnTo>
                    <a:pt x="184" y="460"/>
                  </a:lnTo>
                  <a:lnTo>
                    <a:pt x="194" y="446"/>
                  </a:lnTo>
                  <a:lnTo>
                    <a:pt x="203" y="433"/>
                  </a:lnTo>
                  <a:lnTo>
                    <a:pt x="213" y="418"/>
                  </a:lnTo>
                  <a:lnTo>
                    <a:pt x="222" y="404"/>
                  </a:lnTo>
                  <a:lnTo>
                    <a:pt x="232" y="391"/>
                  </a:lnTo>
                  <a:lnTo>
                    <a:pt x="243" y="378"/>
                  </a:lnTo>
                  <a:lnTo>
                    <a:pt x="253" y="365"/>
                  </a:lnTo>
                  <a:lnTo>
                    <a:pt x="264" y="349"/>
                  </a:lnTo>
                  <a:lnTo>
                    <a:pt x="274" y="336"/>
                  </a:lnTo>
                  <a:lnTo>
                    <a:pt x="285" y="323"/>
                  </a:lnTo>
                  <a:lnTo>
                    <a:pt x="296" y="309"/>
                  </a:lnTo>
                  <a:lnTo>
                    <a:pt x="308" y="296"/>
                  </a:lnTo>
                  <a:lnTo>
                    <a:pt x="319" y="283"/>
                  </a:lnTo>
                  <a:lnTo>
                    <a:pt x="331" y="269"/>
                  </a:lnTo>
                  <a:lnTo>
                    <a:pt x="342" y="256"/>
                  </a:lnTo>
                  <a:lnTo>
                    <a:pt x="355" y="243"/>
                  </a:lnTo>
                  <a:lnTo>
                    <a:pt x="367" y="230"/>
                  </a:lnTo>
                  <a:lnTo>
                    <a:pt x="380" y="218"/>
                  </a:lnTo>
                  <a:lnTo>
                    <a:pt x="391" y="205"/>
                  </a:lnTo>
                  <a:lnTo>
                    <a:pt x="405" y="193"/>
                  </a:lnTo>
                  <a:lnTo>
                    <a:pt x="416" y="180"/>
                  </a:lnTo>
                  <a:lnTo>
                    <a:pt x="430" y="169"/>
                  </a:lnTo>
                  <a:lnTo>
                    <a:pt x="443" y="155"/>
                  </a:lnTo>
                  <a:lnTo>
                    <a:pt x="456" y="144"/>
                  </a:lnTo>
                  <a:lnTo>
                    <a:pt x="469" y="133"/>
                  </a:lnTo>
                  <a:lnTo>
                    <a:pt x="483" y="121"/>
                  </a:lnTo>
                  <a:lnTo>
                    <a:pt x="496" y="110"/>
                  </a:lnTo>
                  <a:lnTo>
                    <a:pt x="509" y="98"/>
                  </a:lnTo>
                  <a:lnTo>
                    <a:pt x="523" y="89"/>
                  </a:lnTo>
                  <a:lnTo>
                    <a:pt x="536" y="78"/>
                  </a:lnTo>
                  <a:lnTo>
                    <a:pt x="547" y="70"/>
                  </a:lnTo>
                  <a:lnTo>
                    <a:pt x="559" y="60"/>
                  </a:lnTo>
                  <a:lnTo>
                    <a:pt x="570" y="53"/>
                  </a:lnTo>
                  <a:lnTo>
                    <a:pt x="582" y="45"/>
                  </a:lnTo>
                  <a:lnTo>
                    <a:pt x="593" y="39"/>
                  </a:lnTo>
                  <a:lnTo>
                    <a:pt x="604" y="32"/>
                  </a:lnTo>
                  <a:lnTo>
                    <a:pt x="614" y="26"/>
                  </a:lnTo>
                  <a:lnTo>
                    <a:pt x="625" y="22"/>
                  </a:lnTo>
                  <a:lnTo>
                    <a:pt x="635" y="19"/>
                  </a:lnTo>
                  <a:lnTo>
                    <a:pt x="644" y="15"/>
                  </a:lnTo>
                  <a:lnTo>
                    <a:pt x="654" y="11"/>
                  </a:lnTo>
                  <a:lnTo>
                    <a:pt x="661" y="7"/>
                  </a:lnTo>
                  <a:lnTo>
                    <a:pt x="671" y="5"/>
                  </a:lnTo>
                  <a:lnTo>
                    <a:pt x="679" y="3"/>
                  </a:lnTo>
                  <a:lnTo>
                    <a:pt x="686" y="1"/>
                  </a:lnTo>
                  <a:lnTo>
                    <a:pt x="694" y="0"/>
                  </a:lnTo>
                  <a:lnTo>
                    <a:pt x="701" y="0"/>
                  </a:lnTo>
                  <a:lnTo>
                    <a:pt x="709" y="0"/>
                  </a:lnTo>
                  <a:lnTo>
                    <a:pt x="715" y="0"/>
                  </a:lnTo>
                  <a:lnTo>
                    <a:pt x="722" y="0"/>
                  </a:lnTo>
                  <a:lnTo>
                    <a:pt x="728" y="1"/>
                  </a:lnTo>
                  <a:lnTo>
                    <a:pt x="734" y="1"/>
                  </a:lnTo>
                  <a:lnTo>
                    <a:pt x="739" y="3"/>
                  </a:lnTo>
                  <a:lnTo>
                    <a:pt x="745" y="5"/>
                  </a:lnTo>
                  <a:lnTo>
                    <a:pt x="751" y="7"/>
                  </a:lnTo>
                  <a:lnTo>
                    <a:pt x="756" y="9"/>
                  </a:lnTo>
                  <a:lnTo>
                    <a:pt x="760" y="11"/>
                  </a:lnTo>
                  <a:lnTo>
                    <a:pt x="766" y="15"/>
                  </a:lnTo>
                  <a:lnTo>
                    <a:pt x="770" y="19"/>
                  </a:lnTo>
                  <a:lnTo>
                    <a:pt x="774" y="20"/>
                  </a:lnTo>
                  <a:lnTo>
                    <a:pt x="777" y="24"/>
                  </a:lnTo>
                  <a:lnTo>
                    <a:pt x="781" y="28"/>
                  </a:lnTo>
                  <a:lnTo>
                    <a:pt x="785" y="32"/>
                  </a:lnTo>
                  <a:lnTo>
                    <a:pt x="789" y="36"/>
                  </a:lnTo>
                  <a:lnTo>
                    <a:pt x="793" y="39"/>
                  </a:lnTo>
                  <a:lnTo>
                    <a:pt x="794" y="43"/>
                  </a:lnTo>
                  <a:lnTo>
                    <a:pt x="798" y="49"/>
                  </a:lnTo>
                  <a:lnTo>
                    <a:pt x="800" y="53"/>
                  </a:lnTo>
                  <a:lnTo>
                    <a:pt x="802" y="57"/>
                  </a:lnTo>
                  <a:lnTo>
                    <a:pt x="804" y="60"/>
                  </a:lnTo>
                  <a:lnTo>
                    <a:pt x="806" y="66"/>
                  </a:lnTo>
                  <a:lnTo>
                    <a:pt x="808" y="72"/>
                  </a:lnTo>
                  <a:lnTo>
                    <a:pt x="810" y="76"/>
                  </a:lnTo>
                  <a:lnTo>
                    <a:pt x="812" y="81"/>
                  </a:lnTo>
                  <a:lnTo>
                    <a:pt x="813" y="85"/>
                  </a:lnTo>
                  <a:lnTo>
                    <a:pt x="813" y="91"/>
                  </a:lnTo>
                  <a:lnTo>
                    <a:pt x="815" y="95"/>
                  </a:lnTo>
                  <a:lnTo>
                    <a:pt x="815" y="98"/>
                  </a:lnTo>
                  <a:lnTo>
                    <a:pt x="817" y="104"/>
                  </a:lnTo>
                  <a:lnTo>
                    <a:pt x="817" y="108"/>
                  </a:lnTo>
                  <a:lnTo>
                    <a:pt x="819" y="112"/>
                  </a:lnTo>
                  <a:lnTo>
                    <a:pt x="819" y="116"/>
                  </a:lnTo>
                  <a:lnTo>
                    <a:pt x="819" y="121"/>
                  </a:lnTo>
                  <a:lnTo>
                    <a:pt x="819" y="125"/>
                  </a:lnTo>
                  <a:lnTo>
                    <a:pt x="819" y="129"/>
                  </a:lnTo>
                  <a:lnTo>
                    <a:pt x="819" y="133"/>
                  </a:lnTo>
                  <a:lnTo>
                    <a:pt x="819" y="136"/>
                  </a:lnTo>
                  <a:lnTo>
                    <a:pt x="819" y="142"/>
                  </a:lnTo>
                  <a:lnTo>
                    <a:pt x="819" y="148"/>
                  </a:lnTo>
                  <a:lnTo>
                    <a:pt x="800" y="174"/>
                  </a:lnTo>
                  <a:lnTo>
                    <a:pt x="800" y="173"/>
                  </a:lnTo>
                  <a:lnTo>
                    <a:pt x="800" y="169"/>
                  </a:lnTo>
                  <a:lnTo>
                    <a:pt x="800" y="165"/>
                  </a:lnTo>
                  <a:lnTo>
                    <a:pt x="800" y="161"/>
                  </a:lnTo>
                  <a:lnTo>
                    <a:pt x="800" y="157"/>
                  </a:lnTo>
                  <a:lnTo>
                    <a:pt x="800" y="154"/>
                  </a:lnTo>
                  <a:lnTo>
                    <a:pt x="800" y="148"/>
                  </a:lnTo>
                  <a:lnTo>
                    <a:pt x="800" y="144"/>
                  </a:lnTo>
                  <a:lnTo>
                    <a:pt x="800" y="138"/>
                  </a:lnTo>
                  <a:lnTo>
                    <a:pt x="800" y="133"/>
                  </a:lnTo>
                  <a:lnTo>
                    <a:pt x="800" y="127"/>
                  </a:lnTo>
                  <a:lnTo>
                    <a:pt x="800" y="121"/>
                  </a:lnTo>
                  <a:lnTo>
                    <a:pt x="798" y="114"/>
                  </a:lnTo>
                  <a:lnTo>
                    <a:pt x="798" y="108"/>
                  </a:lnTo>
                  <a:lnTo>
                    <a:pt x="796" y="104"/>
                  </a:lnTo>
                  <a:lnTo>
                    <a:pt x="796" y="100"/>
                  </a:lnTo>
                  <a:lnTo>
                    <a:pt x="796" y="98"/>
                  </a:lnTo>
                  <a:lnTo>
                    <a:pt x="794" y="95"/>
                  </a:lnTo>
                  <a:lnTo>
                    <a:pt x="794" y="91"/>
                  </a:lnTo>
                  <a:lnTo>
                    <a:pt x="793" y="89"/>
                  </a:lnTo>
                  <a:lnTo>
                    <a:pt x="793" y="85"/>
                  </a:lnTo>
                  <a:lnTo>
                    <a:pt x="793" y="81"/>
                  </a:lnTo>
                  <a:lnTo>
                    <a:pt x="789" y="76"/>
                  </a:lnTo>
                  <a:lnTo>
                    <a:pt x="787" y="70"/>
                  </a:lnTo>
                  <a:lnTo>
                    <a:pt x="785" y="64"/>
                  </a:lnTo>
                  <a:lnTo>
                    <a:pt x="781" y="58"/>
                  </a:lnTo>
                  <a:lnTo>
                    <a:pt x="777" y="53"/>
                  </a:lnTo>
                  <a:lnTo>
                    <a:pt x="774" y="47"/>
                  </a:lnTo>
                  <a:lnTo>
                    <a:pt x="770" y="43"/>
                  </a:lnTo>
                  <a:lnTo>
                    <a:pt x="766" y="39"/>
                  </a:lnTo>
                  <a:lnTo>
                    <a:pt x="760" y="36"/>
                  </a:lnTo>
                  <a:lnTo>
                    <a:pt x="755" y="32"/>
                  </a:lnTo>
                  <a:lnTo>
                    <a:pt x="749" y="30"/>
                  </a:lnTo>
                  <a:lnTo>
                    <a:pt x="743" y="30"/>
                  </a:lnTo>
                  <a:lnTo>
                    <a:pt x="737" y="28"/>
                  </a:lnTo>
                  <a:lnTo>
                    <a:pt x="736" y="28"/>
                  </a:lnTo>
                  <a:lnTo>
                    <a:pt x="730" y="26"/>
                  </a:lnTo>
                  <a:lnTo>
                    <a:pt x="728" y="26"/>
                  </a:lnTo>
                  <a:lnTo>
                    <a:pt x="722" y="26"/>
                  </a:lnTo>
                  <a:lnTo>
                    <a:pt x="718" y="26"/>
                  </a:lnTo>
                  <a:lnTo>
                    <a:pt x="715" y="26"/>
                  </a:lnTo>
                  <a:lnTo>
                    <a:pt x="711" y="26"/>
                  </a:lnTo>
                  <a:lnTo>
                    <a:pt x="705" y="26"/>
                  </a:lnTo>
                  <a:lnTo>
                    <a:pt x="699" y="26"/>
                  </a:lnTo>
                  <a:lnTo>
                    <a:pt x="696" y="28"/>
                  </a:lnTo>
                  <a:lnTo>
                    <a:pt x="690" y="28"/>
                  </a:lnTo>
                  <a:lnTo>
                    <a:pt x="686" y="30"/>
                  </a:lnTo>
                  <a:lnTo>
                    <a:pt x="680" y="32"/>
                  </a:lnTo>
                  <a:lnTo>
                    <a:pt x="675" y="32"/>
                  </a:lnTo>
                  <a:lnTo>
                    <a:pt x="671" y="34"/>
                  </a:lnTo>
                  <a:lnTo>
                    <a:pt x="665" y="36"/>
                  </a:lnTo>
                  <a:lnTo>
                    <a:pt x="658" y="38"/>
                  </a:lnTo>
                  <a:lnTo>
                    <a:pt x="652" y="39"/>
                  </a:lnTo>
                  <a:lnTo>
                    <a:pt x="648" y="41"/>
                  </a:lnTo>
                  <a:lnTo>
                    <a:pt x="641" y="43"/>
                  </a:lnTo>
                  <a:lnTo>
                    <a:pt x="635" y="47"/>
                  </a:lnTo>
                  <a:lnTo>
                    <a:pt x="629" y="49"/>
                  </a:lnTo>
                  <a:lnTo>
                    <a:pt x="623" y="53"/>
                  </a:lnTo>
                  <a:lnTo>
                    <a:pt x="616" y="57"/>
                  </a:lnTo>
                  <a:lnTo>
                    <a:pt x="610" y="60"/>
                  </a:lnTo>
                  <a:lnTo>
                    <a:pt x="602" y="64"/>
                  </a:lnTo>
                  <a:lnTo>
                    <a:pt x="595" y="68"/>
                  </a:lnTo>
                  <a:lnTo>
                    <a:pt x="587" y="72"/>
                  </a:lnTo>
                  <a:lnTo>
                    <a:pt x="582" y="76"/>
                  </a:lnTo>
                  <a:lnTo>
                    <a:pt x="574" y="81"/>
                  </a:lnTo>
                  <a:lnTo>
                    <a:pt x="566" y="87"/>
                  </a:lnTo>
                  <a:lnTo>
                    <a:pt x="559" y="91"/>
                  </a:lnTo>
                  <a:lnTo>
                    <a:pt x="551" y="97"/>
                  </a:lnTo>
                  <a:lnTo>
                    <a:pt x="544" y="102"/>
                  </a:lnTo>
                  <a:lnTo>
                    <a:pt x="536" y="108"/>
                  </a:lnTo>
                  <a:lnTo>
                    <a:pt x="526" y="112"/>
                  </a:lnTo>
                  <a:lnTo>
                    <a:pt x="519" y="119"/>
                  </a:lnTo>
                  <a:lnTo>
                    <a:pt x="511" y="125"/>
                  </a:lnTo>
                  <a:lnTo>
                    <a:pt x="504" y="133"/>
                  </a:lnTo>
                  <a:lnTo>
                    <a:pt x="494" y="140"/>
                  </a:lnTo>
                  <a:lnTo>
                    <a:pt x="485" y="146"/>
                  </a:lnTo>
                  <a:lnTo>
                    <a:pt x="477" y="154"/>
                  </a:lnTo>
                  <a:lnTo>
                    <a:pt x="468" y="163"/>
                  </a:lnTo>
                  <a:lnTo>
                    <a:pt x="460" y="171"/>
                  </a:lnTo>
                  <a:lnTo>
                    <a:pt x="450" y="178"/>
                  </a:lnTo>
                  <a:lnTo>
                    <a:pt x="441" y="188"/>
                  </a:lnTo>
                  <a:lnTo>
                    <a:pt x="431" y="197"/>
                  </a:lnTo>
                  <a:lnTo>
                    <a:pt x="422" y="207"/>
                  </a:lnTo>
                  <a:lnTo>
                    <a:pt x="412" y="216"/>
                  </a:lnTo>
                  <a:lnTo>
                    <a:pt x="403" y="226"/>
                  </a:lnTo>
                  <a:lnTo>
                    <a:pt x="393" y="235"/>
                  </a:lnTo>
                  <a:lnTo>
                    <a:pt x="384" y="247"/>
                  </a:lnTo>
                  <a:lnTo>
                    <a:pt x="372" y="258"/>
                  </a:lnTo>
                  <a:lnTo>
                    <a:pt x="363" y="268"/>
                  </a:lnTo>
                  <a:lnTo>
                    <a:pt x="353" y="281"/>
                  </a:lnTo>
                  <a:lnTo>
                    <a:pt x="342" y="290"/>
                  </a:lnTo>
                  <a:lnTo>
                    <a:pt x="333" y="304"/>
                  </a:lnTo>
                  <a:lnTo>
                    <a:pt x="321" y="315"/>
                  </a:lnTo>
                  <a:lnTo>
                    <a:pt x="312" y="330"/>
                  </a:lnTo>
                  <a:lnTo>
                    <a:pt x="300" y="342"/>
                  </a:lnTo>
                  <a:lnTo>
                    <a:pt x="291" y="355"/>
                  </a:lnTo>
                  <a:lnTo>
                    <a:pt x="279" y="370"/>
                  </a:lnTo>
                  <a:lnTo>
                    <a:pt x="268" y="384"/>
                  </a:lnTo>
                  <a:lnTo>
                    <a:pt x="257" y="397"/>
                  </a:lnTo>
                  <a:lnTo>
                    <a:pt x="245" y="412"/>
                  </a:lnTo>
                  <a:lnTo>
                    <a:pt x="236" y="425"/>
                  </a:lnTo>
                  <a:lnTo>
                    <a:pt x="226" y="439"/>
                  </a:lnTo>
                  <a:lnTo>
                    <a:pt x="215" y="452"/>
                  </a:lnTo>
                  <a:lnTo>
                    <a:pt x="207" y="467"/>
                  </a:lnTo>
                  <a:lnTo>
                    <a:pt x="198" y="480"/>
                  </a:lnTo>
                  <a:lnTo>
                    <a:pt x="188" y="494"/>
                  </a:lnTo>
                  <a:lnTo>
                    <a:pt x="180" y="507"/>
                  </a:lnTo>
                  <a:lnTo>
                    <a:pt x="171" y="519"/>
                  </a:lnTo>
                  <a:lnTo>
                    <a:pt x="163" y="532"/>
                  </a:lnTo>
                  <a:lnTo>
                    <a:pt x="156" y="545"/>
                  </a:lnTo>
                  <a:lnTo>
                    <a:pt x="148" y="557"/>
                  </a:lnTo>
                  <a:lnTo>
                    <a:pt x="141" y="570"/>
                  </a:lnTo>
                  <a:lnTo>
                    <a:pt x="135" y="581"/>
                  </a:lnTo>
                  <a:lnTo>
                    <a:pt x="127" y="595"/>
                  </a:lnTo>
                  <a:lnTo>
                    <a:pt x="120" y="606"/>
                  </a:lnTo>
                  <a:lnTo>
                    <a:pt x="114" y="617"/>
                  </a:lnTo>
                  <a:lnTo>
                    <a:pt x="108" y="629"/>
                  </a:lnTo>
                  <a:lnTo>
                    <a:pt x="103" y="640"/>
                  </a:lnTo>
                  <a:lnTo>
                    <a:pt x="97" y="652"/>
                  </a:lnTo>
                  <a:lnTo>
                    <a:pt x="91" y="661"/>
                  </a:lnTo>
                  <a:lnTo>
                    <a:pt x="87" y="672"/>
                  </a:lnTo>
                  <a:lnTo>
                    <a:pt x="82" y="684"/>
                  </a:lnTo>
                  <a:lnTo>
                    <a:pt x="78" y="693"/>
                  </a:lnTo>
                  <a:lnTo>
                    <a:pt x="72" y="703"/>
                  </a:lnTo>
                  <a:lnTo>
                    <a:pt x="68" y="714"/>
                  </a:lnTo>
                  <a:lnTo>
                    <a:pt x="65" y="724"/>
                  </a:lnTo>
                  <a:lnTo>
                    <a:pt x="61" y="733"/>
                  </a:lnTo>
                  <a:lnTo>
                    <a:pt x="57" y="743"/>
                  </a:lnTo>
                  <a:lnTo>
                    <a:pt x="55" y="750"/>
                  </a:lnTo>
                  <a:lnTo>
                    <a:pt x="51" y="760"/>
                  </a:lnTo>
                  <a:lnTo>
                    <a:pt x="49" y="769"/>
                  </a:lnTo>
                  <a:lnTo>
                    <a:pt x="46" y="777"/>
                  </a:lnTo>
                  <a:lnTo>
                    <a:pt x="42" y="785"/>
                  </a:lnTo>
                  <a:lnTo>
                    <a:pt x="40" y="794"/>
                  </a:lnTo>
                  <a:lnTo>
                    <a:pt x="38" y="800"/>
                  </a:lnTo>
                  <a:lnTo>
                    <a:pt x="36" y="807"/>
                  </a:lnTo>
                  <a:lnTo>
                    <a:pt x="34" y="815"/>
                  </a:lnTo>
                  <a:lnTo>
                    <a:pt x="32" y="823"/>
                  </a:lnTo>
                  <a:lnTo>
                    <a:pt x="30" y="830"/>
                  </a:lnTo>
                  <a:lnTo>
                    <a:pt x="28" y="836"/>
                  </a:lnTo>
                  <a:lnTo>
                    <a:pt x="27" y="842"/>
                  </a:lnTo>
                  <a:lnTo>
                    <a:pt x="25" y="847"/>
                  </a:lnTo>
                  <a:lnTo>
                    <a:pt x="25" y="853"/>
                  </a:lnTo>
                  <a:lnTo>
                    <a:pt x="23" y="859"/>
                  </a:lnTo>
                  <a:lnTo>
                    <a:pt x="23" y="864"/>
                  </a:lnTo>
                  <a:lnTo>
                    <a:pt x="21" y="870"/>
                  </a:lnTo>
                  <a:lnTo>
                    <a:pt x="19" y="874"/>
                  </a:lnTo>
                  <a:lnTo>
                    <a:pt x="19" y="878"/>
                  </a:lnTo>
                  <a:lnTo>
                    <a:pt x="17" y="883"/>
                  </a:lnTo>
                  <a:lnTo>
                    <a:pt x="17" y="887"/>
                  </a:lnTo>
                  <a:lnTo>
                    <a:pt x="17" y="889"/>
                  </a:lnTo>
                  <a:lnTo>
                    <a:pt x="17" y="893"/>
                  </a:lnTo>
                  <a:lnTo>
                    <a:pt x="15" y="897"/>
                  </a:lnTo>
                  <a:lnTo>
                    <a:pt x="15" y="899"/>
                  </a:lnTo>
                  <a:lnTo>
                    <a:pt x="15" y="902"/>
                  </a:lnTo>
                  <a:lnTo>
                    <a:pt x="15" y="906"/>
                  </a:lnTo>
                  <a:lnTo>
                    <a:pt x="15" y="908"/>
                  </a:lnTo>
                  <a:lnTo>
                    <a:pt x="15" y="910"/>
                  </a:lnTo>
                  <a:lnTo>
                    <a:pt x="15" y="914"/>
                  </a:lnTo>
                  <a:lnTo>
                    <a:pt x="15" y="916"/>
                  </a:lnTo>
                  <a:lnTo>
                    <a:pt x="15" y="918"/>
                  </a:lnTo>
                  <a:lnTo>
                    <a:pt x="15" y="921"/>
                  </a:lnTo>
                  <a:lnTo>
                    <a:pt x="15" y="925"/>
                  </a:lnTo>
                  <a:lnTo>
                    <a:pt x="15" y="929"/>
                  </a:lnTo>
                  <a:lnTo>
                    <a:pt x="15" y="933"/>
                  </a:lnTo>
                  <a:lnTo>
                    <a:pt x="15" y="937"/>
                  </a:lnTo>
                  <a:lnTo>
                    <a:pt x="15" y="942"/>
                  </a:lnTo>
                  <a:lnTo>
                    <a:pt x="15" y="944"/>
                  </a:lnTo>
                  <a:lnTo>
                    <a:pt x="17" y="950"/>
                  </a:lnTo>
                  <a:lnTo>
                    <a:pt x="17" y="954"/>
                  </a:lnTo>
                  <a:lnTo>
                    <a:pt x="19" y="959"/>
                  </a:lnTo>
                  <a:lnTo>
                    <a:pt x="21" y="963"/>
                  </a:lnTo>
                  <a:lnTo>
                    <a:pt x="23" y="967"/>
                  </a:lnTo>
                  <a:lnTo>
                    <a:pt x="25" y="971"/>
                  </a:lnTo>
                  <a:lnTo>
                    <a:pt x="27" y="975"/>
                  </a:lnTo>
                  <a:lnTo>
                    <a:pt x="28" y="979"/>
                  </a:lnTo>
                  <a:lnTo>
                    <a:pt x="30" y="982"/>
                  </a:lnTo>
                  <a:lnTo>
                    <a:pt x="34" y="984"/>
                  </a:lnTo>
                  <a:lnTo>
                    <a:pt x="38" y="988"/>
                  </a:lnTo>
                  <a:lnTo>
                    <a:pt x="42" y="990"/>
                  </a:lnTo>
                  <a:lnTo>
                    <a:pt x="46" y="992"/>
                  </a:lnTo>
                  <a:lnTo>
                    <a:pt x="49" y="994"/>
                  </a:lnTo>
                  <a:lnTo>
                    <a:pt x="57" y="996"/>
                  </a:lnTo>
                  <a:lnTo>
                    <a:pt x="61" y="994"/>
                  </a:lnTo>
                  <a:lnTo>
                    <a:pt x="66" y="994"/>
                  </a:lnTo>
                  <a:lnTo>
                    <a:pt x="70" y="994"/>
                  </a:lnTo>
                  <a:lnTo>
                    <a:pt x="74" y="994"/>
                  </a:lnTo>
                  <a:lnTo>
                    <a:pt x="78" y="994"/>
                  </a:lnTo>
                  <a:lnTo>
                    <a:pt x="82" y="992"/>
                  </a:lnTo>
                  <a:lnTo>
                    <a:pt x="129" y="984"/>
                  </a:lnTo>
                  <a:close/>
                </a:path>
              </a:pathLst>
            </a:custGeom>
            <a:solidFill>
              <a:srgbClr val="BDA34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8" name="Freeform 76"/>
            <p:cNvSpPr>
              <a:spLocks/>
            </p:cNvSpPr>
            <p:nvPr/>
          </p:nvSpPr>
          <p:spPr bwMode="auto">
            <a:xfrm>
              <a:off x="1284" y="2345"/>
              <a:ext cx="237" cy="307"/>
            </a:xfrm>
            <a:custGeom>
              <a:avLst/>
              <a:gdLst>
                <a:gd name="T0" fmla="*/ 51 w 474"/>
                <a:gd name="T1" fmla="*/ 205 h 614"/>
                <a:gd name="T2" fmla="*/ 40 w 474"/>
                <a:gd name="T3" fmla="*/ 220 h 614"/>
                <a:gd name="T4" fmla="*/ 33 w 474"/>
                <a:gd name="T5" fmla="*/ 239 h 614"/>
                <a:gd name="T6" fmla="*/ 31 w 474"/>
                <a:gd name="T7" fmla="*/ 255 h 614"/>
                <a:gd name="T8" fmla="*/ 44 w 474"/>
                <a:gd name="T9" fmla="*/ 264 h 614"/>
                <a:gd name="T10" fmla="*/ 62 w 474"/>
                <a:gd name="T11" fmla="*/ 263 h 614"/>
                <a:gd name="T12" fmla="*/ 79 w 474"/>
                <a:gd name="T13" fmla="*/ 253 h 614"/>
                <a:gd name="T14" fmla="*/ 94 w 474"/>
                <a:gd name="T15" fmla="*/ 239 h 614"/>
                <a:gd name="T16" fmla="*/ 106 w 474"/>
                <a:gd name="T17" fmla="*/ 219 h 614"/>
                <a:gd name="T18" fmla="*/ 109 w 474"/>
                <a:gd name="T19" fmla="*/ 205 h 614"/>
                <a:gd name="T20" fmla="*/ 110 w 474"/>
                <a:gd name="T21" fmla="*/ 190 h 614"/>
                <a:gd name="T22" fmla="*/ 110 w 474"/>
                <a:gd name="T23" fmla="*/ 174 h 614"/>
                <a:gd name="T24" fmla="*/ 109 w 474"/>
                <a:gd name="T25" fmla="*/ 155 h 614"/>
                <a:gd name="T26" fmla="*/ 109 w 474"/>
                <a:gd name="T27" fmla="*/ 137 h 614"/>
                <a:gd name="T28" fmla="*/ 109 w 474"/>
                <a:gd name="T29" fmla="*/ 116 h 614"/>
                <a:gd name="T30" fmla="*/ 111 w 474"/>
                <a:gd name="T31" fmla="*/ 97 h 614"/>
                <a:gd name="T32" fmla="*/ 114 w 474"/>
                <a:gd name="T33" fmla="*/ 79 h 614"/>
                <a:gd name="T34" fmla="*/ 122 w 474"/>
                <a:gd name="T35" fmla="*/ 62 h 614"/>
                <a:gd name="T36" fmla="*/ 132 w 474"/>
                <a:gd name="T37" fmla="*/ 47 h 614"/>
                <a:gd name="T38" fmla="*/ 143 w 474"/>
                <a:gd name="T39" fmla="*/ 33 h 614"/>
                <a:gd name="T40" fmla="*/ 155 w 474"/>
                <a:gd name="T41" fmla="*/ 22 h 614"/>
                <a:gd name="T42" fmla="*/ 168 w 474"/>
                <a:gd name="T43" fmla="*/ 13 h 614"/>
                <a:gd name="T44" fmla="*/ 179 w 474"/>
                <a:gd name="T45" fmla="*/ 6 h 614"/>
                <a:gd name="T46" fmla="*/ 191 w 474"/>
                <a:gd name="T47" fmla="*/ 1 h 614"/>
                <a:gd name="T48" fmla="*/ 207 w 474"/>
                <a:gd name="T49" fmla="*/ 0 h 614"/>
                <a:gd name="T50" fmla="*/ 223 w 474"/>
                <a:gd name="T51" fmla="*/ 7 h 614"/>
                <a:gd name="T52" fmla="*/ 232 w 474"/>
                <a:gd name="T53" fmla="*/ 22 h 614"/>
                <a:gd name="T54" fmla="*/ 236 w 474"/>
                <a:gd name="T55" fmla="*/ 41 h 614"/>
                <a:gd name="T56" fmla="*/ 235 w 474"/>
                <a:gd name="T57" fmla="*/ 61 h 614"/>
                <a:gd name="T58" fmla="*/ 229 w 474"/>
                <a:gd name="T59" fmla="*/ 82 h 614"/>
                <a:gd name="T60" fmla="*/ 192 w 474"/>
                <a:gd name="T61" fmla="*/ 94 h 614"/>
                <a:gd name="T62" fmla="*/ 199 w 474"/>
                <a:gd name="T63" fmla="*/ 81 h 614"/>
                <a:gd name="T64" fmla="*/ 208 w 474"/>
                <a:gd name="T65" fmla="*/ 65 h 614"/>
                <a:gd name="T66" fmla="*/ 211 w 474"/>
                <a:gd name="T67" fmla="*/ 47 h 614"/>
                <a:gd name="T68" fmla="*/ 204 w 474"/>
                <a:gd name="T69" fmla="*/ 37 h 614"/>
                <a:gd name="T70" fmla="*/ 188 w 474"/>
                <a:gd name="T71" fmla="*/ 37 h 614"/>
                <a:gd name="T72" fmla="*/ 169 w 474"/>
                <a:gd name="T73" fmla="*/ 43 h 614"/>
                <a:gd name="T74" fmla="*/ 152 w 474"/>
                <a:gd name="T75" fmla="*/ 59 h 614"/>
                <a:gd name="T76" fmla="*/ 144 w 474"/>
                <a:gd name="T77" fmla="*/ 74 h 614"/>
                <a:gd name="T78" fmla="*/ 141 w 474"/>
                <a:gd name="T79" fmla="*/ 89 h 614"/>
                <a:gd name="T80" fmla="*/ 140 w 474"/>
                <a:gd name="T81" fmla="*/ 107 h 614"/>
                <a:gd name="T82" fmla="*/ 141 w 474"/>
                <a:gd name="T83" fmla="*/ 127 h 614"/>
                <a:gd name="T84" fmla="*/ 141 w 474"/>
                <a:gd name="T85" fmla="*/ 147 h 614"/>
                <a:gd name="T86" fmla="*/ 141 w 474"/>
                <a:gd name="T87" fmla="*/ 167 h 614"/>
                <a:gd name="T88" fmla="*/ 139 w 474"/>
                <a:gd name="T89" fmla="*/ 186 h 614"/>
                <a:gd name="T90" fmla="*/ 136 w 474"/>
                <a:gd name="T91" fmla="*/ 205 h 614"/>
                <a:gd name="T92" fmla="*/ 131 w 474"/>
                <a:gd name="T93" fmla="*/ 223 h 614"/>
                <a:gd name="T94" fmla="*/ 122 w 474"/>
                <a:gd name="T95" fmla="*/ 241 h 614"/>
                <a:gd name="T96" fmla="*/ 110 w 474"/>
                <a:gd name="T97" fmla="*/ 259 h 614"/>
                <a:gd name="T98" fmla="*/ 95 w 474"/>
                <a:gd name="T99" fmla="*/ 275 h 614"/>
                <a:gd name="T100" fmla="*/ 77 w 474"/>
                <a:gd name="T101" fmla="*/ 289 h 614"/>
                <a:gd name="T102" fmla="*/ 61 w 474"/>
                <a:gd name="T103" fmla="*/ 299 h 614"/>
                <a:gd name="T104" fmla="*/ 46 w 474"/>
                <a:gd name="T105" fmla="*/ 305 h 614"/>
                <a:gd name="T106" fmla="*/ 34 w 474"/>
                <a:gd name="T107" fmla="*/ 307 h 614"/>
                <a:gd name="T108" fmla="*/ 17 w 474"/>
                <a:gd name="T109" fmla="*/ 302 h 614"/>
                <a:gd name="T110" fmla="*/ 4 w 474"/>
                <a:gd name="T111" fmla="*/ 286 h 614"/>
                <a:gd name="T112" fmla="*/ 1 w 474"/>
                <a:gd name="T113" fmla="*/ 274 h 614"/>
                <a:gd name="T114" fmla="*/ 0 w 474"/>
                <a:gd name="T115" fmla="*/ 260 h 614"/>
                <a:gd name="T116" fmla="*/ 0 w 474"/>
                <a:gd name="T117" fmla="*/ 246 h 614"/>
                <a:gd name="T118" fmla="*/ 4 w 474"/>
                <a:gd name="T119" fmla="*/ 231 h 614"/>
                <a:gd name="T120" fmla="*/ 10 w 474"/>
                <a:gd name="T121" fmla="*/ 215 h 614"/>
                <a:gd name="T122" fmla="*/ 20 w 474"/>
                <a:gd name="T123" fmla="*/ 201 h 61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4"/>
                <a:gd name="T187" fmla="*/ 0 h 614"/>
                <a:gd name="T188" fmla="*/ 474 w 474"/>
                <a:gd name="T189" fmla="*/ 614 h 61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4" h="614">
                  <a:moveTo>
                    <a:pt x="50" y="393"/>
                  </a:moveTo>
                  <a:lnTo>
                    <a:pt x="111" y="397"/>
                  </a:lnTo>
                  <a:lnTo>
                    <a:pt x="109" y="399"/>
                  </a:lnTo>
                  <a:lnTo>
                    <a:pt x="107" y="403"/>
                  </a:lnTo>
                  <a:lnTo>
                    <a:pt x="105" y="403"/>
                  </a:lnTo>
                  <a:lnTo>
                    <a:pt x="103" y="406"/>
                  </a:lnTo>
                  <a:lnTo>
                    <a:pt x="101" y="410"/>
                  </a:lnTo>
                  <a:lnTo>
                    <a:pt x="97" y="414"/>
                  </a:lnTo>
                  <a:lnTo>
                    <a:pt x="95" y="418"/>
                  </a:lnTo>
                  <a:lnTo>
                    <a:pt x="92" y="422"/>
                  </a:lnTo>
                  <a:lnTo>
                    <a:pt x="90" y="425"/>
                  </a:lnTo>
                  <a:lnTo>
                    <a:pt x="88" y="431"/>
                  </a:lnTo>
                  <a:lnTo>
                    <a:pt x="84" y="435"/>
                  </a:lnTo>
                  <a:lnTo>
                    <a:pt x="80" y="441"/>
                  </a:lnTo>
                  <a:lnTo>
                    <a:pt x="78" y="446"/>
                  </a:lnTo>
                  <a:lnTo>
                    <a:pt x="76" y="452"/>
                  </a:lnTo>
                  <a:lnTo>
                    <a:pt x="73" y="458"/>
                  </a:lnTo>
                  <a:lnTo>
                    <a:pt x="71" y="462"/>
                  </a:lnTo>
                  <a:lnTo>
                    <a:pt x="69" y="467"/>
                  </a:lnTo>
                  <a:lnTo>
                    <a:pt x="67" y="473"/>
                  </a:lnTo>
                  <a:lnTo>
                    <a:pt x="65" y="479"/>
                  </a:lnTo>
                  <a:lnTo>
                    <a:pt x="63" y="484"/>
                  </a:lnTo>
                  <a:lnTo>
                    <a:pt x="61" y="488"/>
                  </a:lnTo>
                  <a:lnTo>
                    <a:pt x="61" y="494"/>
                  </a:lnTo>
                  <a:lnTo>
                    <a:pt x="61" y="498"/>
                  </a:lnTo>
                  <a:lnTo>
                    <a:pt x="61" y="503"/>
                  </a:lnTo>
                  <a:lnTo>
                    <a:pt x="61" y="507"/>
                  </a:lnTo>
                  <a:lnTo>
                    <a:pt x="63" y="511"/>
                  </a:lnTo>
                  <a:lnTo>
                    <a:pt x="65" y="515"/>
                  </a:lnTo>
                  <a:lnTo>
                    <a:pt x="69" y="519"/>
                  </a:lnTo>
                  <a:lnTo>
                    <a:pt x="71" y="520"/>
                  </a:lnTo>
                  <a:lnTo>
                    <a:pt x="76" y="524"/>
                  </a:lnTo>
                  <a:lnTo>
                    <a:pt x="80" y="524"/>
                  </a:lnTo>
                  <a:lnTo>
                    <a:pt x="84" y="526"/>
                  </a:lnTo>
                  <a:lnTo>
                    <a:pt x="88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3" y="528"/>
                  </a:lnTo>
                  <a:lnTo>
                    <a:pt x="109" y="528"/>
                  </a:lnTo>
                  <a:lnTo>
                    <a:pt x="114" y="528"/>
                  </a:lnTo>
                  <a:lnTo>
                    <a:pt x="118" y="526"/>
                  </a:lnTo>
                  <a:lnTo>
                    <a:pt x="124" y="526"/>
                  </a:lnTo>
                  <a:lnTo>
                    <a:pt x="128" y="524"/>
                  </a:lnTo>
                  <a:lnTo>
                    <a:pt x="133" y="522"/>
                  </a:lnTo>
                  <a:lnTo>
                    <a:pt x="137" y="520"/>
                  </a:lnTo>
                  <a:lnTo>
                    <a:pt x="143" y="517"/>
                  </a:lnTo>
                  <a:lnTo>
                    <a:pt x="149" y="515"/>
                  </a:lnTo>
                  <a:lnTo>
                    <a:pt x="154" y="513"/>
                  </a:lnTo>
                  <a:lnTo>
                    <a:pt x="158" y="507"/>
                  </a:lnTo>
                  <a:lnTo>
                    <a:pt x="162" y="505"/>
                  </a:lnTo>
                  <a:lnTo>
                    <a:pt x="168" y="500"/>
                  </a:lnTo>
                  <a:lnTo>
                    <a:pt x="171" y="498"/>
                  </a:lnTo>
                  <a:lnTo>
                    <a:pt x="175" y="492"/>
                  </a:lnTo>
                  <a:lnTo>
                    <a:pt x="181" y="488"/>
                  </a:lnTo>
                  <a:lnTo>
                    <a:pt x="185" y="482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6" y="467"/>
                  </a:lnTo>
                  <a:lnTo>
                    <a:pt x="200" y="462"/>
                  </a:lnTo>
                  <a:lnTo>
                    <a:pt x="204" y="456"/>
                  </a:lnTo>
                  <a:lnTo>
                    <a:pt x="206" y="450"/>
                  </a:lnTo>
                  <a:lnTo>
                    <a:pt x="209" y="444"/>
                  </a:lnTo>
                  <a:lnTo>
                    <a:pt x="211" y="439"/>
                  </a:lnTo>
                  <a:lnTo>
                    <a:pt x="215" y="433"/>
                  </a:lnTo>
                  <a:lnTo>
                    <a:pt x="215" y="429"/>
                  </a:lnTo>
                  <a:lnTo>
                    <a:pt x="215" y="425"/>
                  </a:lnTo>
                  <a:lnTo>
                    <a:pt x="217" y="422"/>
                  </a:lnTo>
                  <a:lnTo>
                    <a:pt x="217" y="418"/>
                  </a:lnTo>
                  <a:lnTo>
                    <a:pt x="217" y="414"/>
                  </a:lnTo>
                  <a:lnTo>
                    <a:pt x="217" y="410"/>
                  </a:lnTo>
                  <a:lnTo>
                    <a:pt x="219" y="406"/>
                  </a:lnTo>
                  <a:lnTo>
                    <a:pt x="219" y="403"/>
                  </a:lnTo>
                  <a:lnTo>
                    <a:pt x="219" y="397"/>
                  </a:lnTo>
                  <a:lnTo>
                    <a:pt x="219" y="393"/>
                  </a:lnTo>
                  <a:lnTo>
                    <a:pt x="219" y="389"/>
                  </a:lnTo>
                  <a:lnTo>
                    <a:pt x="219" y="386"/>
                  </a:lnTo>
                  <a:lnTo>
                    <a:pt x="219" y="380"/>
                  </a:lnTo>
                  <a:lnTo>
                    <a:pt x="219" y="376"/>
                  </a:lnTo>
                  <a:lnTo>
                    <a:pt x="219" y="372"/>
                  </a:lnTo>
                  <a:lnTo>
                    <a:pt x="221" y="367"/>
                  </a:lnTo>
                  <a:lnTo>
                    <a:pt x="219" y="363"/>
                  </a:lnTo>
                  <a:lnTo>
                    <a:pt x="219" y="357"/>
                  </a:lnTo>
                  <a:lnTo>
                    <a:pt x="219" y="351"/>
                  </a:lnTo>
                  <a:lnTo>
                    <a:pt x="219" y="348"/>
                  </a:lnTo>
                  <a:lnTo>
                    <a:pt x="219" y="342"/>
                  </a:lnTo>
                  <a:lnTo>
                    <a:pt x="219" y="336"/>
                  </a:lnTo>
                  <a:lnTo>
                    <a:pt x="219" y="330"/>
                  </a:lnTo>
                  <a:lnTo>
                    <a:pt x="219" y="327"/>
                  </a:lnTo>
                  <a:lnTo>
                    <a:pt x="217" y="321"/>
                  </a:lnTo>
                  <a:lnTo>
                    <a:pt x="217" y="315"/>
                  </a:lnTo>
                  <a:lnTo>
                    <a:pt x="217" y="311"/>
                  </a:lnTo>
                  <a:lnTo>
                    <a:pt x="217" y="306"/>
                  </a:lnTo>
                  <a:lnTo>
                    <a:pt x="217" y="300"/>
                  </a:lnTo>
                  <a:lnTo>
                    <a:pt x="217" y="294"/>
                  </a:lnTo>
                  <a:lnTo>
                    <a:pt x="217" y="290"/>
                  </a:lnTo>
                  <a:lnTo>
                    <a:pt x="217" y="285"/>
                  </a:lnTo>
                  <a:lnTo>
                    <a:pt x="217" y="279"/>
                  </a:lnTo>
                  <a:lnTo>
                    <a:pt x="217" y="273"/>
                  </a:lnTo>
                  <a:lnTo>
                    <a:pt x="215" y="268"/>
                  </a:lnTo>
                  <a:lnTo>
                    <a:pt x="215" y="262"/>
                  </a:lnTo>
                  <a:lnTo>
                    <a:pt x="215" y="256"/>
                  </a:lnTo>
                  <a:lnTo>
                    <a:pt x="215" y="251"/>
                  </a:lnTo>
                  <a:lnTo>
                    <a:pt x="215" y="245"/>
                  </a:lnTo>
                  <a:lnTo>
                    <a:pt x="217" y="239"/>
                  </a:lnTo>
                  <a:lnTo>
                    <a:pt x="217" y="233"/>
                  </a:lnTo>
                  <a:lnTo>
                    <a:pt x="217" y="228"/>
                  </a:lnTo>
                  <a:lnTo>
                    <a:pt x="217" y="222"/>
                  </a:lnTo>
                  <a:lnTo>
                    <a:pt x="217" y="216"/>
                  </a:lnTo>
                  <a:lnTo>
                    <a:pt x="217" y="211"/>
                  </a:lnTo>
                  <a:lnTo>
                    <a:pt x="219" y="207"/>
                  </a:lnTo>
                  <a:lnTo>
                    <a:pt x="219" y="201"/>
                  </a:lnTo>
                  <a:lnTo>
                    <a:pt x="221" y="195"/>
                  </a:lnTo>
                  <a:lnTo>
                    <a:pt x="221" y="190"/>
                  </a:lnTo>
                  <a:lnTo>
                    <a:pt x="223" y="186"/>
                  </a:lnTo>
                  <a:lnTo>
                    <a:pt x="223" y="180"/>
                  </a:lnTo>
                  <a:lnTo>
                    <a:pt x="225" y="175"/>
                  </a:lnTo>
                  <a:lnTo>
                    <a:pt x="225" y="169"/>
                  </a:lnTo>
                  <a:lnTo>
                    <a:pt x="226" y="163"/>
                  </a:lnTo>
                  <a:lnTo>
                    <a:pt x="228" y="159"/>
                  </a:lnTo>
                  <a:lnTo>
                    <a:pt x="230" y="154"/>
                  </a:lnTo>
                  <a:lnTo>
                    <a:pt x="232" y="148"/>
                  </a:lnTo>
                  <a:lnTo>
                    <a:pt x="234" y="144"/>
                  </a:lnTo>
                  <a:lnTo>
                    <a:pt x="236" y="138"/>
                  </a:lnTo>
                  <a:lnTo>
                    <a:pt x="238" y="135"/>
                  </a:lnTo>
                  <a:lnTo>
                    <a:pt x="240" y="129"/>
                  </a:lnTo>
                  <a:lnTo>
                    <a:pt x="244" y="125"/>
                  </a:lnTo>
                  <a:lnTo>
                    <a:pt x="245" y="121"/>
                  </a:lnTo>
                  <a:lnTo>
                    <a:pt x="249" y="116"/>
                  </a:lnTo>
                  <a:lnTo>
                    <a:pt x="251" y="112"/>
                  </a:lnTo>
                  <a:lnTo>
                    <a:pt x="255" y="106"/>
                  </a:lnTo>
                  <a:lnTo>
                    <a:pt x="257" y="102"/>
                  </a:lnTo>
                  <a:lnTo>
                    <a:pt x="261" y="99"/>
                  </a:lnTo>
                  <a:lnTo>
                    <a:pt x="263" y="95"/>
                  </a:lnTo>
                  <a:lnTo>
                    <a:pt x="266" y="91"/>
                  </a:lnTo>
                  <a:lnTo>
                    <a:pt x="270" y="85"/>
                  </a:lnTo>
                  <a:lnTo>
                    <a:pt x="272" y="81"/>
                  </a:lnTo>
                  <a:lnTo>
                    <a:pt x="276" y="78"/>
                  </a:lnTo>
                  <a:lnTo>
                    <a:pt x="278" y="74"/>
                  </a:lnTo>
                  <a:lnTo>
                    <a:pt x="282" y="70"/>
                  </a:lnTo>
                  <a:lnTo>
                    <a:pt x="285" y="66"/>
                  </a:lnTo>
                  <a:lnTo>
                    <a:pt x="289" y="64"/>
                  </a:lnTo>
                  <a:lnTo>
                    <a:pt x="293" y="60"/>
                  </a:lnTo>
                  <a:lnTo>
                    <a:pt x="295" y="57"/>
                  </a:lnTo>
                  <a:lnTo>
                    <a:pt x="299" y="55"/>
                  </a:lnTo>
                  <a:lnTo>
                    <a:pt x="303" y="51"/>
                  </a:lnTo>
                  <a:lnTo>
                    <a:pt x="306" y="47"/>
                  </a:lnTo>
                  <a:lnTo>
                    <a:pt x="310" y="45"/>
                  </a:lnTo>
                  <a:lnTo>
                    <a:pt x="314" y="41"/>
                  </a:lnTo>
                  <a:lnTo>
                    <a:pt x="318" y="40"/>
                  </a:lnTo>
                  <a:lnTo>
                    <a:pt x="320" y="36"/>
                  </a:lnTo>
                  <a:lnTo>
                    <a:pt x="323" y="34"/>
                  </a:lnTo>
                  <a:lnTo>
                    <a:pt x="327" y="32"/>
                  </a:lnTo>
                  <a:lnTo>
                    <a:pt x="331" y="28"/>
                  </a:lnTo>
                  <a:lnTo>
                    <a:pt x="335" y="26"/>
                  </a:lnTo>
                  <a:lnTo>
                    <a:pt x="339" y="24"/>
                  </a:lnTo>
                  <a:lnTo>
                    <a:pt x="342" y="22"/>
                  </a:lnTo>
                  <a:lnTo>
                    <a:pt x="344" y="21"/>
                  </a:lnTo>
                  <a:lnTo>
                    <a:pt x="348" y="19"/>
                  </a:lnTo>
                  <a:lnTo>
                    <a:pt x="352" y="17"/>
                  </a:lnTo>
                  <a:lnTo>
                    <a:pt x="356" y="15"/>
                  </a:lnTo>
                  <a:lnTo>
                    <a:pt x="358" y="13"/>
                  </a:lnTo>
                  <a:lnTo>
                    <a:pt x="361" y="11"/>
                  </a:lnTo>
                  <a:lnTo>
                    <a:pt x="365" y="11"/>
                  </a:lnTo>
                  <a:lnTo>
                    <a:pt x="369" y="9"/>
                  </a:lnTo>
                  <a:lnTo>
                    <a:pt x="371" y="7"/>
                  </a:lnTo>
                  <a:lnTo>
                    <a:pt x="375" y="5"/>
                  </a:lnTo>
                  <a:lnTo>
                    <a:pt x="379" y="5"/>
                  </a:lnTo>
                  <a:lnTo>
                    <a:pt x="382" y="3"/>
                  </a:lnTo>
                  <a:lnTo>
                    <a:pt x="388" y="2"/>
                  </a:lnTo>
                  <a:lnTo>
                    <a:pt x="394" y="2"/>
                  </a:lnTo>
                  <a:lnTo>
                    <a:pt x="398" y="0"/>
                  </a:lnTo>
                  <a:lnTo>
                    <a:pt x="401" y="0"/>
                  </a:lnTo>
                  <a:lnTo>
                    <a:pt x="403" y="0"/>
                  </a:lnTo>
                  <a:lnTo>
                    <a:pt x="407" y="0"/>
                  </a:lnTo>
                  <a:lnTo>
                    <a:pt x="413" y="0"/>
                  </a:lnTo>
                  <a:lnTo>
                    <a:pt x="418" y="2"/>
                  </a:lnTo>
                  <a:lnTo>
                    <a:pt x="422" y="2"/>
                  </a:lnTo>
                  <a:lnTo>
                    <a:pt x="428" y="3"/>
                  </a:lnTo>
                  <a:lnTo>
                    <a:pt x="432" y="5"/>
                  </a:lnTo>
                  <a:lnTo>
                    <a:pt x="437" y="7"/>
                  </a:lnTo>
                  <a:lnTo>
                    <a:pt x="441" y="11"/>
                  </a:lnTo>
                  <a:lnTo>
                    <a:pt x="445" y="15"/>
                  </a:lnTo>
                  <a:lnTo>
                    <a:pt x="449" y="19"/>
                  </a:lnTo>
                  <a:lnTo>
                    <a:pt x="453" y="22"/>
                  </a:lnTo>
                  <a:lnTo>
                    <a:pt x="455" y="26"/>
                  </a:lnTo>
                  <a:lnTo>
                    <a:pt x="458" y="30"/>
                  </a:lnTo>
                  <a:lnTo>
                    <a:pt x="460" y="34"/>
                  </a:lnTo>
                  <a:lnTo>
                    <a:pt x="462" y="40"/>
                  </a:lnTo>
                  <a:lnTo>
                    <a:pt x="464" y="45"/>
                  </a:lnTo>
                  <a:lnTo>
                    <a:pt x="466" y="51"/>
                  </a:lnTo>
                  <a:lnTo>
                    <a:pt x="468" y="55"/>
                  </a:lnTo>
                  <a:lnTo>
                    <a:pt x="470" y="60"/>
                  </a:lnTo>
                  <a:lnTo>
                    <a:pt x="470" y="66"/>
                  </a:lnTo>
                  <a:lnTo>
                    <a:pt x="472" y="72"/>
                  </a:lnTo>
                  <a:lnTo>
                    <a:pt x="472" y="78"/>
                  </a:lnTo>
                  <a:lnTo>
                    <a:pt x="472" y="83"/>
                  </a:lnTo>
                  <a:lnTo>
                    <a:pt x="472" y="89"/>
                  </a:lnTo>
                  <a:lnTo>
                    <a:pt x="474" y="95"/>
                  </a:lnTo>
                  <a:lnTo>
                    <a:pt x="472" y="100"/>
                  </a:lnTo>
                  <a:lnTo>
                    <a:pt x="472" y="106"/>
                  </a:lnTo>
                  <a:lnTo>
                    <a:pt x="472" y="112"/>
                  </a:lnTo>
                  <a:lnTo>
                    <a:pt x="472" y="119"/>
                  </a:lnTo>
                  <a:lnTo>
                    <a:pt x="470" y="123"/>
                  </a:lnTo>
                  <a:lnTo>
                    <a:pt x="470" y="131"/>
                  </a:lnTo>
                  <a:lnTo>
                    <a:pt x="468" y="137"/>
                  </a:lnTo>
                  <a:lnTo>
                    <a:pt x="466" y="142"/>
                  </a:lnTo>
                  <a:lnTo>
                    <a:pt x="464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6" y="169"/>
                  </a:lnTo>
                  <a:lnTo>
                    <a:pt x="453" y="175"/>
                  </a:lnTo>
                  <a:lnTo>
                    <a:pt x="451" y="180"/>
                  </a:lnTo>
                  <a:lnTo>
                    <a:pt x="449" y="186"/>
                  </a:lnTo>
                  <a:lnTo>
                    <a:pt x="426" y="216"/>
                  </a:lnTo>
                  <a:lnTo>
                    <a:pt x="384" y="190"/>
                  </a:lnTo>
                  <a:lnTo>
                    <a:pt x="384" y="188"/>
                  </a:lnTo>
                  <a:lnTo>
                    <a:pt x="386" y="184"/>
                  </a:lnTo>
                  <a:lnTo>
                    <a:pt x="388" y="180"/>
                  </a:lnTo>
                  <a:lnTo>
                    <a:pt x="390" y="178"/>
                  </a:lnTo>
                  <a:lnTo>
                    <a:pt x="392" y="175"/>
                  </a:lnTo>
                  <a:lnTo>
                    <a:pt x="394" y="171"/>
                  </a:lnTo>
                  <a:lnTo>
                    <a:pt x="396" y="167"/>
                  </a:lnTo>
                  <a:lnTo>
                    <a:pt x="398" y="163"/>
                  </a:lnTo>
                  <a:lnTo>
                    <a:pt x="399" y="157"/>
                  </a:lnTo>
                  <a:lnTo>
                    <a:pt x="403" y="154"/>
                  </a:lnTo>
                  <a:lnTo>
                    <a:pt x="405" y="148"/>
                  </a:lnTo>
                  <a:lnTo>
                    <a:pt x="407" y="144"/>
                  </a:lnTo>
                  <a:lnTo>
                    <a:pt x="409" y="138"/>
                  </a:lnTo>
                  <a:lnTo>
                    <a:pt x="413" y="135"/>
                  </a:lnTo>
                  <a:lnTo>
                    <a:pt x="415" y="129"/>
                  </a:lnTo>
                  <a:lnTo>
                    <a:pt x="415" y="123"/>
                  </a:lnTo>
                  <a:lnTo>
                    <a:pt x="417" y="118"/>
                  </a:lnTo>
                  <a:lnTo>
                    <a:pt x="418" y="114"/>
                  </a:lnTo>
                  <a:lnTo>
                    <a:pt x="420" y="108"/>
                  </a:lnTo>
                  <a:lnTo>
                    <a:pt x="420" y="102"/>
                  </a:lnTo>
                  <a:lnTo>
                    <a:pt x="420" y="99"/>
                  </a:lnTo>
                  <a:lnTo>
                    <a:pt x="422" y="95"/>
                  </a:lnTo>
                  <a:lnTo>
                    <a:pt x="420" y="89"/>
                  </a:lnTo>
                  <a:lnTo>
                    <a:pt x="420" y="85"/>
                  </a:lnTo>
                  <a:lnTo>
                    <a:pt x="418" y="81"/>
                  </a:lnTo>
                  <a:lnTo>
                    <a:pt x="417" y="80"/>
                  </a:lnTo>
                  <a:lnTo>
                    <a:pt x="415" y="78"/>
                  </a:lnTo>
                  <a:lnTo>
                    <a:pt x="411" y="76"/>
                  </a:lnTo>
                  <a:lnTo>
                    <a:pt x="407" y="74"/>
                  </a:lnTo>
                  <a:lnTo>
                    <a:pt x="405" y="74"/>
                  </a:lnTo>
                  <a:lnTo>
                    <a:pt x="399" y="72"/>
                  </a:lnTo>
                  <a:lnTo>
                    <a:pt x="396" y="72"/>
                  </a:lnTo>
                  <a:lnTo>
                    <a:pt x="390" y="72"/>
                  </a:lnTo>
                  <a:lnTo>
                    <a:pt x="384" y="72"/>
                  </a:lnTo>
                  <a:lnTo>
                    <a:pt x="380" y="72"/>
                  </a:lnTo>
                  <a:lnTo>
                    <a:pt x="375" y="74"/>
                  </a:lnTo>
                  <a:lnTo>
                    <a:pt x="369" y="74"/>
                  </a:lnTo>
                  <a:lnTo>
                    <a:pt x="363" y="76"/>
                  </a:lnTo>
                  <a:lnTo>
                    <a:pt x="358" y="78"/>
                  </a:lnTo>
                  <a:lnTo>
                    <a:pt x="352" y="80"/>
                  </a:lnTo>
                  <a:lnTo>
                    <a:pt x="346" y="81"/>
                  </a:lnTo>
                  <a:lnTo>
                    <a:pt x="342" y="83"/>
                  </a:lnTo>
                  <a:lnTo>
                    <a:pt x="337" y="87"/>
                  </a:lnTo>
                  <a:lnTo>
                    <a:pt x="331" y="91"/>
                  </a:lnTo>
                  <a:lnTo>
                    <a:pt x="325" y="93"/>
                  </a:lnTo>
                  <a:lnTo>
                    <a:pt x="322" y="99"/>
                  </a:lnTo>
                  <a:lnTo>
                    <a:pt x="316" y="102"/>
                  </a:lnTo>
                  <a:lnTo>
                    <a:pt x="312" y="106"/>
                  </a:lnTo>
                  <a:lnTo>
                    <a:pt x="306" y="112"/>
                  </a:lnTo>
                  <a:lnTo>
                    <a:pt x="303" y="118"/>
                  </a:lnTo>
                  <a:lnTo>
                    <a:pt x="299" y="123"/>
                  </a:lnTo>
                  <a:lnTo>
                    <a:pt x="295" y="129"/>
                  </a:lnTo>
                  <a:lnTo>
                    <a:pt x="293" y="133"/>
                  </a:lnTo>
                  <a:lnTo>
                    <a:pt x="291" y="137"/>
                  </a:lnTo>
                  <a:lnTo>
                    <a:pt x="291" y="140"/>
                  </a:lnTo>
                  <a:lnTo>
                    <a:pt x="289" y="144"/>
                  </a:lnTo>
                  <a:lnTo>
                    <a:pt x="287" y="148"/>
                  </a:lnTo>
                  <a:lnTo>
                    <a:pt x="285" y="152"/>
                  </a:lnTo>
                  <a:lnTo>
                    <a:pt x="285" y="156"/>
                  </a:lnTo>
                  <a:lnTo>
                    <a:pt x="284" y="161"/>
                  </a:lnTo>
                  <a:lnTo>
                    <a:pt x="282" y="163"/>
                  </a:lnTo>
                  <a:lnTo>
                    <a:pt x="282" y="169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0" y="182"/>
                  </a:lnTo>
                  <a:lnTo>
                    <a:pt x="280" y="188"/>
                  </a:lnTo>
                  <a:lnTo>
                    <a:pt x="280" y="194"/>
                  </a:lnTo>
                  <a:lnTo>
                    <a:pt x="280" y="197"/>
                  </a:lnTo>
                  <a:lnTo>
                    <a:pt x="278" y="203"/>
                  </a:lnTo>
                  <a:lnTo>
                    <a:pt x="278" y="209"/>
                  </a:lnTo>
                  <a:lnTo>
                    <a:pt x="280" y="214"/>
                  </a:lnTo>
                  <a:lnTo>
                    <a:pt x="280" y="220"/>
                  </a:lnTo>
                  <a:lnTo>
                    <a:pt x="280" y="226"/>
                  </a:lnTo>
                  <a:lnTo>
                    <a:pt x="280" y="232"/>
                  </a:lnTo>
                  <a:lnTo>
                    <a:pt x="280" y="237"/>
                  </a:lnTo>
                  <a:lnTo>
                    <a:pt x="280" y="243"/>
                  </a:lnTo>
                  <a:lnTo>
                    <a:pt x="280" y="249"/>
                  </a:lnTo>
                  <a:lnTo>
                    <a:pt x="282" y="254"/>
                  </a:lnTo>
                  <a:lnTo>
                    <a:pt x="282" y="260"/>
                  </a:lnTo>
                  <a:lnTo>
                    <a:pt x="282" y="266"/>
                  </a:lnTo>
                  <a:lnTo>
                    <a:pt x="282" y="271"/>
                  </a:lnTo>
                  <a:lnTo>
                    <a:pt x="282" y="277"/>
                  </a:lnTo>
                  <a:lnTo>
                    <a:pt x="282" y="283"/>
                  </a:lnTo>
                  <a:lnTo>
                    <a:pt x="282" y="289"/>
                  </a:lnTo>
                  <a:lnTo>
                    <a:pt x="282" y="294"/>
                  </a:lnTo>
                  <a:lnTo>
                    <a:pt x="282" y="300"/>
                  </a:lnTo>
                  <a:lnTo>
                    <a:pt x="282" y="306"/>
                  </a:lnTo>
                  <a:lnTo>
                    <a:pt x="284" y="311"/>
                  </a:lnTo>
                  <a:lnTo>
                    <a:pt x="282" y="317"/>
                  </a:lnTo>
                  <a:lnTo>
                    <a:pt x="282" y="323"/>
                  </a:lnTo>
                  <a:lnTo>
                    <a:pt x="282" y="329"/>
                  </a:lnTo>
                  <a:lnTo>
                    <a:pt x="282" y="334"/>
                  </a:lnTo>
                  <a:lnTo>
                    <a:pt x="282" y="340"/>
                  </a:lnTo>
                  <a:lnTo>
                    <a:pt x="282" y="344"/>
                  </a:lnTo>
                  <a:lnTo>
                    <a:pt x="280" y="349"/>
                  </a:lnTo>
                  <a:lnTo>
                    <a:pt x="280" y="355"/>
                  </a:lnTo>
                  <a:lnTo>
                    <a:pt x="280" y="361"/>
                  </a:lnTo>
                  <a:lnTo>
                    <a:pt x="280" y="367"/>
                  </a:lnTo>
                  <a:lnTo>
                    <a:pt x="278" y="372"/>
                  </a:lnTo>
                  <a:lnTo>
                    <a:pt x="278" y="378"/>
                  </a:lnTo>
                  <a:lnTo>
                    <a:pt x="278" y="384"/>
                  </a:lnTo>
                  <a:lnTo>
                    <a:pt x="276" y="389"/>
                  </a:lnTo>
                  <a:lnTo>
                    <a:pt x="276" y="395"/>
                  </a:lnTo>
                  <a:lnTo>
                    <a:pt x="274" y="401"/>
                  </a:lnTo>
                  <a:lnTo>
                    <a:pt x="272" y="405"/>
                  </a:lnTo>
                  <a:lnTo>
                    <a:pt x="272" y="410"/>
                  </a:lnTo>
                  <a:lnTo>
                    <a:pt x="270" y="416"/>
                  </a:lnTo>
                  <a:lnTo>
                    <a:pt x="268" y="420"/>
                  </a:lnTo>
                  <a:lnTo>
                    <a:pt x="266" y="425"/>
                  </a:lnTo>
                  <a:lnTo>
                    <a:pt x="265" y="431"/>
                  </a:lnTo>
                  <a:lnTo>
                    <a:pt x="265" y="437"/>
                  </a:lnTo>
                  <a:lnTo>
                    <a:pt x="263" y="443"/>
                  </a:lnTo>
                  <a:lnTo>
                    <a:pt x="261" y="446"/>
                  </a:lnTo>
                  <a:lnTo>
                    <a:pt x="257" y="452"/>
                  </a:lnTo>
                  <a:lnTo>
                    <a:pt x="255" y="458"/>
                  </a:lnTo>
                  <a:lnTo>
                    <a:pt x="253" y="462"/>
                  </a:lnTo>
                  <a:lnTo>
                    <a:pt x="251" y="467"/>
                  </a:lnTo>
                  <a:lnTo>
                    <a:pt x="247" y="473"/>
                  </a:lnTo>
                  <a:lnTo>
                    <a:pt x="245" y="477"/>
                  </a:lnTo>
                  <a:lnTo>
                    <a:pt x="244" y="482"/>
                  </a:lnTo>
                  <a:lnTo>
                    <a:pt x="240" y="488"/>
                  </a:lnTo>
                  <a:lnTo>
                    <a:pt x="238" y="492"/>
                  </a:lnTo>
                  <a:lnTo>
                    <a:pt x="234" y="498"/>
                  </a:lnTo>
                  <a:lnTo>
                    <a:pt x="230" y="501"/>
                  </a:lnTo>
                  <a:lnTo>
                    <a:pt x="226" y="507"/>
                  </a:lnTo>
                  <a:lnTo>
                    <a:pt x="223" y="511"/>
                  </a:lnTo>
                  <a:lnTo>
                    <a:pt x="219" y="517"/>
                  </a:lnTo>
                  <a:lnTo>
                    <a:pt x="217" y="522"/>
                  </a:lnTo>
                  <a:lnTo>
                    <a:pt x="211" y="526"/>
                  </a:lnTo>
                  <a:lnTo>
                    <a:pt x="207" y="532"/>
                  </a:lnTo>
                  <a:lnTo>
                    <a:pt x="204" y="536"/>
                  </a:lnTo>
                  <a:lnTo>
                    <a:pt x="200" y="540"/>
                  </a:lnTo>
                  <a:lnTo>
                    <a:pt x="194" y="545"/>
                  </a:lnTo>
                  <a:lnTo>
                    <a:pt x="190" y="549"/>
                  </a:lnTo>
                  <a:lnTo>
                    <a:pt x="185" y="555"/>
                  </a:lnTo>
                  <a:lnTo>
                    <a:pt x="181" y="559"/>
                  </a:lnTo>
                  <a:lnTo>
                    <a:pt x="175" y="564"/>
                  </a:lnTo>
                  <a:lnTo>
                    <a:pt x="169" y="568"/>
                  </a:lnTo>
                  <a:lnTo>
                    <a:pt x="164" y="572"/>
                  </a:lnTo>
                  <a:lnTo>
                    <a:pt x="160" y="576"/>
                  </a:lnTo>
                  <a:lnTo>
                    <a:pt x="154" y="578"/>
                  </a:lnTo>
                  <a:lnTo>
                    <a:pt x="149" y="581"/>
                  </a:lnTo>
                  <a:lnTo>
                    <a:pt x="145" y="585"/>
                  </a:lnTo>
                  <a:lnTo>
                    <a:pt x="141" y="589"/>
                  </a:lnTo>
                  <a:lnTo>
                    <a:pt x="135" y="591"/>
                  </a:lnTo>
                  <a:lnTo>
                    <a:pt x="131" y="593"/>
                  </a:lnTo>
                  <a:lnTo>
                    <a:pt x="126" y="597"/>
                  </a:lnTo>
                  <a:lnTo>
                    <a:pt x="122" y="598"/>
                  </a:lnTo>
                  <a:lnTo>
                    <a:pt x="118" y="600"/>
                  </a:lnTo>
                  <a:lnTo>
                    <a:pt x="114" y="602"/>
                  </a:lnTo>
                  <a:lnTo>
                    <a:pt x="109" y="604"/>
                  </a:lnTo>
                  <a:lnTo>
                    <a:pt x="105" y="606"/>
                  </a:lnTo>
                  <a:lnTo>
                    <a:pt x="101" y="608"/>
                  </a:lnTo>
                  <a:lnTo>
                    <a:pt x="97" y="610"/>
                  </a:lnTo>
                  <a:lnTo>
                    <a:pt x="92" y="610"/>
                  </a:lnTo>
                  <a:lnTo>
                    <a:pt x="90" y="612"/>
                  </a:lnTo>
                  <a:lnTo>
                    <a:pt x="86" y="612"/>
                  </a:lnTo>
                  <a:lnTo>
                    <a:pt x="82" y="612"/>
                  </a:lnTo>
                  <a:lnTo>
                    <a:pt x="78" y="614"/>
                  </a:lnTo>
                  <a:lnTo>
                    <a:pt x="74" y="614"/>
                  </a:lnTo>
                  <a:lnTo>
                    <a:pt x="71" y="614"/>
                  </a:lnTo>
                  <a:lnTo>
                    <a:pt x="67" y="614"/>
                  </a:lnTo>
                  <a:lnTo>
                    <a:pt x="65" y="614"/>
                  </a:lnTo>
                  <a:lnTo>
                    <a:pt x="61" y="614"/>
                  </a:lnTo>
                  <a:lnTo>
                    <a:pt x="55" y="614"/>
                  </a:lnTo>
                  <a:lnTo>
                    <a:pt x="50" y="612"/>
                  </a:lnTo>
                  <a:lnTo>
                    <a:pt x="44" y="610"/>
                  </a:lnTo>
                  <a:lnTo>
                    <a:pt x="38" y="608"/>
                  </a:lnTo>
                  <a:lnTo>
                    <a:pt x="34" y="604"/>
                  </a:lnTo>
                  <a:lnTo>
                    <a:pt x="29" y="602"/>
                  </a:lnTo>
                  <a:lnTo>
                    <a:pt x="25" y="598"/>
                  </a:lnTo>
                  <a:lnTo>
                    <a:pt x="21" y="593"/>
                  </a:lnTo>
                  <a:lnTo>
                    <a:pt x="17" y="587"/>
                  </a:lnTo>
                  <a:lnTo>
                    <a:pt x="14" y="583"/>
                  </a:lnTo>
                  <a:lnTo>
                    <a:pt x="12" y="578"/>
                  </a:lnTo>
                  <a:lnTo>
                    <a:pt x="8" y="572"/>
                  </a:lnTo>
                  <a:lnTo>
                    <a:pt x="6" y="568"/>
                  </a:lnTo>
                  <a:lnTo>
                    <a:pt x="6" y="564"/>
                  </a:lnTo>
                  <a:lnTo>
                    <a:pt x="4" y="560"/>
                  </a:lnTo>
                  <a:lnTo>
                    <a:pt x="4" y="559"/>
                  </a:lnTo>
                  <a:lnTo>
                    <a:pt x="2" y="555"/>
                  </a:lnTo>
                  <a:lnTo>
                    <a:pt x="2" y="551"/>
                  </a:lnTo>
                  <a:lnTo>
                    <a:pt x="2" y="547"/>
                  </a:lnTo>
                  <a:lnTo>
                    <a:pt x="2" y="543"/>
                  </a:lnTo>
                  <a:lnTo>
                    <a:pt x="0" y="540"/>
                  </a:lnTo>
                  <a:lnTo>
                    <a:pt x="0" y="536"/>
                  </a:lnTo>
                  <a:lnTo>
                    <a:pt x="0" y="532"/>
                  </a:lnTo>
                  <a:lnTo>
                    <a:pt x="0" y="528"/>
                  </a:lnTo>
                  <a:lnTo>
                    <a:pt x="0" y="524"/>
                  </a:lnTo>
                  <a:lnTo>
                    <a:pt x="0" y="519"/>
                  </a:lnTo>
                  <a:lnTo>
                    <a:pt x="0" y="515"/>
                  </a:lnTo>
                  <a:lnTo>
                    <a:pt x="0" y="511"/>
                  </a:lnTo>
                  <a:lnTo>
                    <a:pt x="0" y="507"/>
                  </a:lnTo>
                  <a:lnTo>
                    <a:pt x="0" y="503"/>
                  </a:lnTo>
                  <a:lnTo>
                    <a:pt x="0" y="500"/>
                  </a:lnTo>
                  <a:lnTo>
                    <a:pt x="0" y="496"/>
                  </a:lnTo>
                  <a:lnTo>
                    <a:pt x="0" y="492"/>
                  </a:lnTo>
                  <a:lnTo>
                    <a:pt x="0" y="488"/>
                  </a:lnTo>
                  <a:lnTo>
                    <a:pt x="2" y="484"/>
                  </a:lnTo>
                  <a:lnTo>
                    <a:pt x="2" y="482"/>
                  </a:lnTo>
                  <a:lnTo>
                    <a:pt x="4" y="475"/>
                  </a:lnTo>
                  <a:lnTo>
                    <a:pt x="6" y="469"/>
                  </a:lnTo>
                  <a:lnTo>
                    <a:pt x="6" y="465"/>
                  </a:lnTo>
                  <a:lnTo>
                    <a:pt x="8" y="462"/>
                  </a:lnTo>
                  <a:lnTo>
                    <a:pt x="8" y="460"/>
                  </a:lnTo>
                  <a:lnTo>
                    <a:pt x="10" y="456"/>
                  </a:lnTo>
                  <a:lnTo>
                    <a:pt x="12" y="452"/>
                  </a:lnTo>
                  <a:lnTo>
                    <a:pt x="14" y="446"/>
                  </a:lnTo>
                  <a:lnTo>
                    <a:pt x="15" y="441"/>
                  </a:lnTo>
                  <a:lnTo>
                    <a:pt x="17" y="435"/>
                  </a:lnTo>
                  <a:lnTo>
                    <a:pt x="19" y="431"/>
                  </a:lnTo>
                  <a:lnTo>
                    <a:pt x="23" y="427"/>
                  </a:lnTo>
                  <a:lnTo>
                    <a:pt x="25" y="422"/>
                  </a:lnTo>
                  <a:lnTo>
                    <a:pt x="27" y="420"/>
                  </a:lnTo>
                  <a:lnTo>
                    <a:pt x="29" y="416"/>
                  </a:lnTo>
                  <a:lnTo>
                    <a:pt x="33" y="412"/>
                  </a:lnTo>
                  <a:lnTo>
                    <a:pt x="36" y="406"/>
                  </a:lnTo>
                  <a:lnTo>
                    <a:pt x="40" y="403"/>
                  </a:lnTo>
                  <a:lnTo>
                    <a:pt x="42" y="397"/>
                  </a:lnTo>
                  <a:lnTo>
                    <a:pt x="46" y="395"/>
                  </a:lnTo>
                  <a:lnTo>
                    <a:pt x="48" y="393"/>
                  </a:lnTo>
                  <a:lnTo>
                    <a:pt x="50" y="393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9" name="Freeform 77"/>
            <p:cNvSpPr>
              <a:spLocks/>
            </p:cNvSpPr>
            <p:nvPr/>
          </p:nvSpPr>
          <p:spPr bwMode="auto">
            <a:xfrm>
              <a:off x="1258" y="2304"/>
              <a:ext cx="288" cy="382"/>
            </a:xfrm>
            <a:custGeom>
              <a:avLst/>
              <a:gdLst>
                <a:gd name="T0" fmla="*/ 4 w 576"/>
                <a:gd name="T1" fmla="*/ 373 h 764"/>
                <a:gd name="T2" fmla="*/ 6 w 576"/>
                <a:gd name="T3" fmla="*/ 369 h 764"/>
                <a:gd name="T4" fmla="*/ 11 w 576"/>
                <a:gd name="T5" fmla="*/ 361 h 764"/>
                <a:gd name="T6" fmla="*/ 19 w 576"/>
                <a:gd name="T7" fmla="*/ 351 h 764"/>
                <a:gd name="T8" fmla="*/ 27 w 576"/>
                <a:gd name="T9" fmla="*/ 338 h 764"/>
                <a:gd name="T10" fmla="*/ 38 w 576"/>
                <a:gd name="T11" fmla="*/ 322 h 764"/>
                <a:gd name="T12" fmla="*/ 50 w 576"/>
                <a:gd name="T13" fmla="*/ 305 h 764"/>
                <a:gd name="T14" fmla="*/ 63 w 576"/>
                <a:gd name="T15" fmla="*/ 286 h 764"/>
                <a:gd name="T16" fmla="*/ 78 w 576"/>
                <a:gd name="T17" fmla="*/ 265 h 764"/>
                <a:gd name="T18" fmla="*/ 94 w 576"/>
                <a:gd name="T19" fmla="*/ 243 h 764"/>
                <a:gd name="T20" fmla="*/ 110 w 576"/>
                <a:gd name="T21" fmla="*/ 220 h 764"/>
                <a:gd name="T22" fmla="*/ 126 w 576"/>
                <a:gd name="T23" fmla="*/ 197 h 764"/>
                <a:gd name="T24" fmla="*/ 144 w 576"/>
                <a:gd name="T25" fmla="*/ 174 h 764"/>
                <a:gd name="T26" fmla="*/ 161 w 576"/>
                <a:gd name="T27" fmla="*/ 150 h 764"/>
                <a:gd name="T28" fmla="*/ 178 w 576"/>
                <a:gd name="T29" fmla="*/ 126 h 764"/>
                <a:gd name="T30" fmla="*/ 196 w 576"/>
                <a:gd name="T31" fmla="*/ 103 h 764"/>
                <a:gd name="T32" fmla="*/ 213 w 576"/>
                <a:gd name="T33" fmla="*/ 82 h 764"/>
                <a:gd name="T34" fmla="*/ 229 w 576"/>
                <a:gd name="T35" fmla="*/ 61 h 764"/>
                <a:gd name="T36" fmla="*/ 244 w 576"/>
                <a:gd name="T37" fmla="*/ 42 h 764"/>
                <a:gd name="T38" fmla="*/ 260 w 576"/>
                <a:gd name="T39" fmla="*/ 24 h 764"/>
                <a:gd name="T40" fmla="*/ 273 w 576"/>
                <a:gd name="T41" fmla="*/ 9 h 764"/>
                <a:gd name="T42" fmla="*/ 288 w 576"/>
                <a:gd name="T43" fmla="*/ 7 h 764"/>
                <a:gd name="T44" fmla="*/ 285 w 576"/>
                <a:gd name="T45" fmla="*/ 11 h 764"/>
                <a:gd name="T46" fmla="*/ 281 w 576"/>
                <a:gd name="T47" fmla="*/ 16 h 764"/>
                <a:gd name="T48" fmla="*/ 274 w 576"/>
                <a:gd name="T49" fmla="*/ 24 h 764"/>
                <a:gd name="T50" fmla="*/ 266 w 576"/>
                <a:gd name="T51" fmla="*/ 35 h 764"/>
                <a:gd name="T52" fmla="*/ 257 w 576"/>
                <a:gd name="T53" fmla="*/ 47 h 764"/>
                <a:gd name="T54" fmla="*/ 245 w 576"/>
                <a:gd name="T55" fmla="*/ 61 h 764"/>
                <a:gd name="T56" fmla="*/ 233 w 576"/>
                <a:gd name="T57" fmla="*/ 76 h 764"/>
                <a:gd name="T58" fmla="*/ 220 w 576"/>
                <a:gd name="T59" fmla="*/ 94 h 764"/>
                <a:gd name="T60" fmla="*/ 206 w 576"/>
                <a:gd name="T61" fmla="*/ 112 h 764"/>
                <a:gd name="T62" fmla="*/ 191 w 576"/>
                <a:gd name="T63" fmla="*/ 133 h 764"/>
                <a:gd name="T64" fmla="*/ 175 w 576"/>
                <a:gd name="T65" fmla="*/ 154 h 764"/>
                <a:gd name="T66" fmla="*/ 158 w 576"/>
                <a:gd name="T67" fmla="*/ 176 h 764"/>
                <a:gd name="T68" fmla="*/ 143 w 576"/>
                <a:gd name="T69" fmla="*/ 198 h 764"/>
                <a:gd name="T70" fmla="*/ 125 w 576"/>
                <a:gd name="T71" fmla="*/ 222 h 764"/>
                <a:gd name="T72" fmla="*/ 109 w 576"/>
                <a:gd name="T73" fmla="*/ 246 h 764"/>
                <a:gd name="T74" fmla="*/ 92 w 576"/>
                <a:gd name="T75" fmla="*/ 270 h 764"/>
                <a:gd name="T76" fmla="*/ 75 w 576"/>
                <a:gd name="T77" fmla="*/ 294 h 764"/>
                <a:gd name="T78" fmla="*/ 60 w 576"/>
                <a:gd name="T79" fmla="*/ 319 h 764"/>
                <a:gd name="T80" fmla="*/ 43 w 576"/>
                <a:gd name="T81" fmla="*/ 342 h 764"/>
                <a:gd name="T82" fmla="*/ 29 w 576"/>
                <a:gd name="T83" fmla="*/ 366 h 764"/>
                <a:gd name="T84" fmla="*/ 0 w 576"/>
                <a:gd name="T85" fmla="*/ 382 h 7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6"/>
                <a:gd name="T130" fmla="*/ 0 h 764"/>
                <a:gd name="T131" fmla="*/ 576 w 576"/>
                <a:gd name="T132" fmla="*/ 764 h 7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6" h="764">
                  <a:moveTo>
                    <a:pt x="8" y="747"/>
                  </a:moveTo>
                  <a:lnTo>
                    <a:pt x="8" y="747"/>
                  </a:lnTo>
                  <a:lnTo>
                    <a:pt x="8" y="745"/>
                  </a:lnTo>
                  <a:lnTo>
                    <a:pt x="9" y="743"/>
                  </a:lnTo>
                  <a:lnTo>
                    <a:pt x="11" y="741"/>
                  </a:lnTo>
                  <a:lnTo>
                    <a:pt x="13" y="738"/>
                  </a:lnTo>
                  <a:lnTo>
                    <a:pt x="17" y="732"/>
                  </a:lnTo>
                  <a:lnTo>
                    <a:pt x="19" y="728"/>
                  </a:lnTo>
                  <a:lnTo>
                    <a:pt x="23" y="722"/>
                  </a:lnTo>
                  <a:lnTo>
                    <a:pt x="27" y="715"/>
                  </a:lnTo>
                  <a:lnTo>
                    <a:pt x="32" y="709"/>
                  </a:lnTo>
                  <a:lnTo>
                    <a:pt x="38" y="701"/>
                  </a:lnTo>
                  <a:lnTo>
                    <a:pt x="44" y="694"/>
                  </a:lnTo>
                  <a:lnTo>
                    <a:pt x="49" y="684"/>
                  </a:lnTo>
                  <a:lnTo>
                    <a:pt x="55" y="675"/>
                  </a:lnTo>
                  <a:lnTo>
                    <a:pt x="63" y="665"/>
                  </a:lnTo>
                  <a:lnTo>
                    <a:pt x="70" y="656"/>
                  </a:lnTo>
                  <a:lnTo>
                    <a:pt x="76" y="644"/>
                  </a:lnTo>
                  <a:lnTo>
                    <a:pt x="85" y="633"/>
                  </a:lnTo>
                  <a:lnTo>
                    <a:pt x="93" y="622"/>
                  </a:lnTo>
                  <a:lnTo>
                    <a:pt x="101" y="610"/>
                  </a:lnTo>
                  <a:lnTo>
                    <a:pt x="110" y="597"/>
                  </a:lnTo>
                  <a:lnTo>
                    <a:pt x="118" y="585"/>
                  </a:lnTo>
                  <a:lnTo>
                    <a:pt x="127" y="572"/>
                  </a:lnTo>
                  <a:lnTo>
                    <a:pt x="137" y="559"/>
                  </a:lnTo>
                  <a:lnTo>
                    <a:pt x="146" y="544"/>
                  </a:lnTo>
                  <a:lnTo>
                    <a:pt x="156" y="530"/>
                  </a:lnTo>
                  <a:lnTo>
                    <a:pt x="167" y="515"/>
                  </a:lnTo>
                  <a:lnTo>
                    <a:pt x="177" y="502"/>
                  </a:lnTo>
                  <a:lnTo>
                    <a:pt x="188" y="487"/>
                  </a:lnTo>
                  <a:lnTo>
                    <a:pt x="198" y="471"/>
                  </a:lnTo>
                  <a:lnTo>
                    <a:pt x="209" y="456"/>
                  </a:lnTo>
                  <a:lnTo>
                    <a:pt x="220" y="441"/>
                  </a:lnTo>
                  <a:lnTo>
                    <a:pt x="232" y="426"/>
                  </a:lnTo>
                  <a:lnTo>
                    <a:pt x="243" y="411"/>
                  </a:lnTo>
                  <a:lnTo>
                    <a:pt x="253" y="394"/>
                  </a:lnTo>
                  <a:lnTo>
                    <a:pt x="266" y="378"/>
                  </a:lnTo>
                  <a:lnTo>
                    <a:pt x="276" y="363"/>
                  </a:lnTo>
                  <a:lnTo>
                    <a:pt x="289" y="348"/>
                  </a:lnTo>
                  <a:lnTo>
                    <a:pt x="298" y="331"/>
                  </a:lnTo>
                  <a:lnTo>
                    <a:pt x="312" y="316"/>
                  </a:lnTo>
                  <a:lnTo>
                    <a:pt x="323" y="300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57" y="253"/>
                  </a:lnTo>
                  <a:lnTo>
                    <a:pt x="369" y="238"/>
                  </a:lnTo>
                  <a:lnTo>
                    <a:pt x="380" y="222"/>
                  </a:lnTo>
                  <a:lnTo>
                    <a:pt x="392" y="207"/>
                  </a:lnTo>
                  <a:lnTo>
                    <a:pt x="403" y="192"/>
                  </a:lnTo>
                  <a:lnTo>
                    <a:pt x="414" y="177"/>
                  </a:lnTo>
                  <a:lnTo>
                    <a:pt x="426" y="164"/>
                  </a:lnTo>
                  <a:lnTo>
                    <a:pt x="437" y="150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68" y="108"/>
                  </a:lnTo>
                  <a:lnTo>
                    <a:pt x="479" y="95"/>
                  </a:lnTo>
                  <a:lnTo>
                    <a:pt x="488" y="84"/>
                  </a:lnTo>
                  <a:lnTo>
                    <a:pt x="498" y="72"/>
                  </a:lnTo>
                  <a:lnTo>
                    <a:pt x="509" y="61"/>
                  </a:lnTo>
                  <a:lnTo>
                    <a:pt x="519" y="48"/>
                  </a:lnTo>
                  <a:lnTo>
                    <a:pt x="527" y="38"/>
                  </a:lnTo>
                  <a:lnTo>
                    <a:pt x="536" y="27"/>
                  </a:lnTo>
                  <a:lnTo>
                    <a:pt x="546" y="17"/>
                  </a:lnTo>
                  <a:lnTo>
                    <a:pt x="553" y="8"/>
                  </a:lnTo>
                  <a:lnTo>
                    <a:pt x="563" y="0"/>
                  </a:lnTo>
                  <a:lnTo>
                    <a:pt x="576" y="15"/>
                  </a:lnTo>
                  <a:lnTo>
                    <a:pt x="572" y="19"/>
                  </a:lnTo>
                  <a:lnTo>
                    <a:pt x="570" y="21"/>
                  </a:lnTo>
                  <a:lnTo>
                    <a:pt x="568" y="25"/>
                  </a:lnTo>
                  <a:lnTo>
                    <a:pt x="565" y="29"/>
                  </a:lnTo>
                  <a:lnTo>
                    <a:pt x="561" y="32"/>
                  </a:lnTo>
                  <a:lnTo>
                    <a:pt x="557" y="36"/>
                  </a:lnTo>
                  <a:lnTo>
                    <a:pt x="553" y="44"/>
                  </a:lnTo>
                  <a:lnTo>
                    <a:pt x="547" y="48"/>
                  </a:lnTo>
                  <a:lnTo>
                    <a:pt x="544" y="55"/>
                  </a:lnTo>
                  <a:lnTo>
                    <a:pt x="538" y="61"/>
                  </a:lnTo>
                  <a:lnTo>
                    <a:pt x="532" y="70"/>
                  </a:lnTo>
                  <a:lnTo>
                    <a:pt x="527" y="76"/>
                  </a:lnTo>
                  <a:lnTo>
                    <a:pt x="521" y="86"/>
                  </a:lnTo>
                  <a:lnTo>
                    <a:pt x="513" y="93"/>
                  </a:lnTo>
                  <a:lnTo>
                    <a:pt x="506" y="103"/>
                  </a:lnTo>
                  <a:lnTo>
                    <a:pt x="498" y="110"/>
                  </a:lnTo>
                  <a:lnTo>
                    <a:pt x="490" y="122"/>
                  </a:lnTo>
                  <a:lnTo>
                    <a:pt x="483" y="131"/>
                  </a:lnTo>
                  <a:lnTo>
                    <a:pt x="475" y="143"/>
                  </a:lnTo>
                  <a:lnTo>
                    <a:pt x="466" y="152"/>
                  </a:lnTo>
                  <a:lnTo>
                    <a:pt x="458" y="165"/>
                  </a:lnTo>
                  <a:lnTo>
                    <a:pt x="449" y="175"/>
                  </a:lnTo>
                  <a:lnTo>
                    <a:pt x="441" y="188"/>
                  </a:lnTo>
                  <a:lnTo>
                    <a:pt x="431" y="200"/>
                  </a:lnTo>
                  <a:lnTo>
                    <a:pt x="422" y="213"/>
                  </a:lnTo>
                  <a:lnTo>
                    <a:pt x="412" y="224"/>
                  </a:lnTo>
                  <a:lnTo>
                    <a:pt x="401" y="238"/>
                  </a:lnTo>
                  <a:lnTo>
                    <a:pt x="392" y="253"/>
                  </a:lnTo>
                  <a:lnTo>
                    <a:pt x="382" y="266"/>
                  </a:lnTo>
                  <a:lnTo>
                    <a:pt x="371" y="279"/>
                  </a:lnTo>
                  <a:lnTo>
                    <a:pt x="361" y="293"/>
                  </a:lnTo>
                  <a:lnTo>
                    <a:pt x="350" y="308"/>
                  </a:lnTo>
                  <a:lnTo>
                    <a:pt x="340" y="321"/>
                  </a:lnTo>
                  <a:lnTo>
                    <a:pt x="329" y="336"/>
                  </a:lnTo>
                  <a:lnTo>
                    <a:pt x="317" y="352"/>
                  </a:lnTo>
                  <a:lnTo>
                    <a:pt x="306" y="367"/>
                  </a:lnTo>
                  <a:lnTo>
                    <a:pt x="296" y="382"/>
                  </a:lnTo>
                  <a:lnTo>
                    <a:pt x="285" y="397"/>
                  </a:lnTo>
                  <a:lnTo>
                    <a:pt x="274" y="413"/>
                  </a:lnTo>
                  <a:lnTo>
                    <a:pt x="262" y="428"/>
                  </a:lnTo>
                  <a:lnTo>
                    <a:pt x="251" y="445"/>
                  </a:lnTo>
                  <a:lnTo>
                    <a:pt x="239" y="460"/>
                  </a:lnTo>
                  <a:lnTo>
                    <a:pt x="228" y="475"/>
                  </a:lnTo>
                  <a:lnTo>
                    <a:pt x="219" y="492"/>
                  </a:lnTo>
                  <a:lnTo>
                    <a:pt x="207" y="508"/>
                  </a:lnTo>
                  <a:lnTo>
                    <a:pt x="196" y="525"/>
                  </a:lnTo>
                  <a:lnTo>
                    <a:pt x="184" y="540"/>
                  </a:lnTo>
                  <a:lnTo>
                    <a:pt x="173" y="555"/>
                  </a:lnTo>
                  <a:lnTo>
                    <a:pt x="162" y="572"/>
                  </a:lnTo>
                  <a:lnTo>
                    <a:pt x="150" y="587"/>
                  </a:lnTo>
                  <a:lnTo>
                    <a:pt x="141" y="604"/>
                  </a:lnTo>
                  <a:lnTo>
                    <a:pt x="129" y="620"/>
                  </a:lnTo>
                  <a:lnTo>
                    <a:pt x="120" y="637"/>
                  </a:lnTo>
                  <a:lnTo>
                    <a:pt x="108" y="652"/>
                  </a:lnTo>
                  <a:lnTo>
                    <a:pt x="99" y="669"/>
                  </a:lnTo>
                  <a:lnTo>
                    <a:pt x="87" y="684"/>
                  </a:lnTo>
                  <a:lnTo>
                    <a:pt x="78" y="701"/>
                  </a:lnTo>
                  <a:lnTo>
                    <a:pt x="68" y="717"/>
                  </a:lnTo>
                  <a:lnTo>
                    <a:pt x="59" y="732"/>
                  </a:lnTo>
                  <a:lnTo>
                    <a:pt x="49" y="747"/>
                  </a:lnTo>
                  <a:lnTo>
                    <a:pt x="40" y="764"/>
                  </a:lnTo>
                  <a:lnTo>
                    <a:pt x="0" y="764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40" name="Freeform 85"/>
            <p:cNvSpPr>
              <a:spLocks/>
            </p:cNvSpPr>
            <p:nvPr/>
          </p:nvSpPr>
          <p:spPr bwMode="auto">
            <a:xfrm>
              <a:off x="1165" y="2226"/>
              <a:ext cx="335" cy="533"/>
            </a:xfrm>
            <a:custGeom>
              <a:avLst/>
              <a:gdLst>
                <a:gd name="T0" fmla="*/ 4 w 669"/>
                <a:gd name="T1" fmla="*/ 523 h 1067"/>
                <a:gd name="T2" fmla="*/ 2 w 669"/>
                <a:gd name="T3" fmla="*/ 515 h 1067"/>
                <a:gd name="T4" fmla="*/ 1 w 669"/>
                <a:gd name="T5" fmla="*/ 505 h 1067"/>
                <a:gd name="T6" fmla="*/ 0 w 669"/>
                <a:gd name="T7" fmla="*/ 490 h 1067"/>
                <a:gd name="T8" fmla="*/ 1 w 669"/>
                <a:gd name="T9" fmla="*/ 473 h 1067"/>
                <a:gd name="T10" fmla="*/ 3 w 669"/>
                <a:gd name="T11" fmla="*/ 453 h 1067"/>
                <a:gd name="T12" fmla="*/ 7 w 669"/>
                <a:gd name="T13" fmla="*/ 430 h 1067"/>
                <a:gd name="T14" fmla="*/ 12 w 669"/>
                <a:gd name="T15" fmla="*/ 404 h 1067"/>
                <a:gd name="T16" fmla="*/ 22 w 669"/>
                <a:gd name="T17" fmla="*/ 376 h 1067"/>
                <a:gd name="T18" fmla="*/ 34 w 669"/>
                <a:gd name="T19" fmla="*/ 344 h 1067"/>
                <a:gd name="T20" fmla="*/ 50 w 669"/>
                <a:gd name="T21" fmla="*/ 311 h 1067"/>
                <a:gd name="T22" fmla="*/ 70 w 669"/>
                <a:gd name="T23" fmla="*/ 275 h 1067"/>
                <a:gd name="T24" fmla="*/ 93 w 669"/>
                <a:gd name="T25" fmla="*/ 237 h 1067"/>
                <a:gd name="T26" fmla="*/ 117 w 669"/>
                <a:gd name="T27" fmla="*/ 203 h 1067"/>
                <a:gd name="T28" fmla="*/ 142 w 669"/>
                <a:gd name="T29" fmla="*/ 172 h 1067"/>
                <a:gd name="T30" fmla="*/ 166 w 669"/>
                <a:gd name="T31" fmla="*/ 142 h 1067"/>
                <a:gd name="T32" fmla="*/ 191 w 669"/>
                <a:gd name="T33" fmla="*/ 117 h 1067"/>
                <a:gd name="T34" fmla="*/ 214 w 669"/>
                <a:gd name="T35" fmla="*/ 93 h 1067"/>
                <a:gd name="T36" fmla="*/ 237 w 669"/>
                <a:gd name="T37" fmla="*/ 72 h 1067"/>
                <a:gd name="T38" fmla="*/ 258 w 669"/>
                <a:gd name="T39" fmla="*/ 53 h 1067"/>
                <a:gd name="T40" fmla="*/ 278 w 669"/>
                <a:gd name="T41" fmla="*/ 37 h 1067"/>
                <a:gd name="T42" fmla="*/ 295 w 669"/>
                <a:gd name="T43" fmla="*/ 25 h 1067"/>
                <a:gd name="T44" fmla="*/ 310 w 669"/>
                <a:gd name="T45" fmla="*/ 13 h 1067"/>
                <a:gd name="T46" fmla="*/ 322 w 669"/>
                <a:gd name="T47" fmla="*/ 5 h 1067"/>
                <a:gd name="T48" fmla="*/ 333 w 669"/>
                <a:gd name="T49" fmla="*/ 0 h 1067"/>
                <a:gd name="T50" fmla="*/ 330 w 669"/>
                <a:gd name="T51" fmla="*/ 12 h 1067"/>
                <a:gd name="T52" fmla="*/ 319 w 669"/>
                <a:gd name="T53" fmla="*/ 18 h 1067"/>
                <a:gd name="T54" fmla="*/ 306 w 669"/>
                <a:gd name="T55" fmla="*/ 27 h 1067"/>
                <a:gd name="T56" fmla="*/ 297 w 669"/>
                <a:gd name="T57" fmla="*/ 33 h 1067"/>
                <a:gd name="T58" fmla="*/ 287 w 669"/>
                <a:gd name="T59" fmla="*/ 40 h 1067"/>
                <a:gd name="T60" fmla="*/ 278 w 669"/>
                <a:gd name="T61" fmla="*/ 47 h 1067"/>
                <a:gd name="T62" fmla="*/ 267 w 669"/>
                <a:gd name="T63" fmla="*/ 56 h 1067"/>
                <a:gd name="T64" fmla="*/ 256 w 669"/>
                <a:gd name="T65" fmla="*/ 64 h 1067"/>
                <a:gd name="T66" fmla="*/ 244 w 669"/>
                <a:gd name="T67" fmla="*/ 74 h 1067"/>
                <a:gd name="T68" fmla="*/ 232 w 669"/>
                <a:gd name="T69" fmla="*/ 85 h 1067"/>
                <a:gd name="T70" fmla="*/ 219 w 669"/>
                <a:gd name="T71" fmla="*/ 98 h 1067"/>
                <a:gd name="T72" fmla="*/ 205 w 669"/>
                <a:gd name="T73" fmla="*/ 111 h 1067"/>
                <a:gd name="T74" fmla="*/ 192 w 669"/>
                <a:gd name="T75" fmla="*/ 125 h 1067"/>
                <a:gd name="T76" fmla="*/ 179 w 669"/>
                <a:gd name="T77" fmla="*/ 140 h 1067"/>
                <a:gd name="T78" fmla="*/ 165 w 669"/>
                <a:gd name="T79" fmla="*/ 154 h 1067"/>
                <a:gd name="T80" fmla="*/ 153 w 669"/>
                <a:gd name="T81" fmla="*/ 169 h 1067"/>
                <a:gd name="T82" fmla="*/ 140 w 669"/>
                <a:gd name="T83" fmla="*/ 184 h 1067"/>
                <a:gd name="T84" fmla="*/ 128 w 669"/>
                <a:gd name="T85" fmla="*/ 200 h 1067"/>
                <a:gd name="T86" fmla="*/ 117 w 669"/>
                <a:gd name="T87" fmla="*/ 217 h 1067"/>
                <a:gd name="T88" fmla="*/ 107 w 669"/>
                <a:gd name="T89" fmla="*/ 232 h 1067"/>
                <a:gd name="T90" fmla="*/ 96 w 669"/>
                <a:gd name="T91" fmla="*/ 247 h 1067"/>
                <a:gd name="T92" fmla="*/ 88 w 669"/>
                <a:gd name="T93" fmla="*/ 262 h 1067"/>
                <a:gd name="T94" fmla="*/ 73 w 669"/>
                <a:gd name="T95" fmla="*/ 288 h 1067"/>
                <a:gd name="T96" fmla="*/ 61 w 669"/>
                <a:gd name="T97" fmla="*/ 313 h 1067"/>
                <a:gd name="T98" fmla="*/ 49 w 669"/>
                <a:gd name="T99" fmla="*/ 338 h 1067"/>
                <a:gd name="T100" fmla="*/ 40 w 669"/>
                <a:gd name="T101" fmla="*/ 362 h 1067"/>
                <a:gd name="T102" fmla="*/ 32 w 669"/>
                <a:gd name="T103" fmla="*/ 384 h 1067"/>
                <a:gd name="T104" fmla="*/ 26 w 669"/>
                <a:gd name="T105" fmla="*/ 405 h 1067"/>
                <a:gd name="T106" fmla="*/ 21 w 669"/>
                <a:gd name="T107" fmla="*/ 424 h 1067"/>
                <a:gd name="T108" fmla="*/ 17 w 669"/>
                <a:gd name="T109" fmla="*/ 443 h 1067"/>
                <a:gd name="T110" fmla="*/ 15 w 669"/>
                <a:gd name="T111" fmla="*/ 462 h 1067"/>
                <a:gd name="T112" fmla="*/ 14 w 669"/>
                <a:gd name="T113" fmla="*/ 480 h 1067"/>
                <a:gd name="T114" fmla="*/ 14 w 669"/>
                <a:gd name="T115" fmla="*/ 497 h 1067"/>
                <a:gd name="T116" fmla="*/ 15 w 669"/>
                <a:gd name="T117" fmla="*/ 515 h 1067"/>
                <a:gd name="T118" fmla="*/ 18 w 669"/>
                <a:gd name="T119" fmla="*/ 533 h 106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69"/>
                <a:gd name="T181" fmla="*/ 0 h 1067"/>
                <a:gd name="T182" fmla="*/ 669 w 669"/>
                <a:gd name="T183" fmla="*/ 1067 h 106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69" h="1067">
                  <a:moveTo>
                    <a:pt x="9" y="1055"/>
                  </a:moveTo>
                  <a:lnTo>
                    <a:pt x="9" y="1053"/>
                  </a:lnTo>
                  <a:lnTo>
                    <a:pt x="7" y="1053"/>
                  </a:lnTo>
                  <a:lnTo>
                    <a:pt x="7" y="1049"/>
                  </a:lnTo>
                  <a:lnTo>
                    <a:pt x="7" y="1046"/>
                  </a:lnTo>
                  <a:lnTo>
                    <a:pt x="5" y="1044"/>
                  </a:lnTo>
                  <a:lnTo>
                    <a:pt x="5" y="1040"/>
                  </a:lnTo>
                  <a:lnTo>
                    <a:pt x="3" y="1038"/>
                  </a:lnTo>
                  <a:lnTo>
                    <a:pt x="3" y="1034"/>
                  </a:lnTo>
                  <a:lnTo>
                    <a:pt x="3" y="1030"/>
                  </a:lnTo>
                  <a:lnTo>
                    <a:pt x="3" y="1027"/>
                  </a:lnTo>
                  <a:lnTo>
                    <a:pt x="2" y="1023"/>
                  </a:lnTo>
                  <a:lnTo>
                    <a:pt x="2" y="1019"/>
                  </a:lnTo>
                  <a:lnTo>
                    <a:pt x="2" y="1013"/>
                  </a:lnTo>
                  <a:lnTo>
                    <a:pt x="2" y="1010"/>
                  </a:lnTo>
                  <a:lnTo>
                    <a:pt x="2" y="1004"/>
                  </a:lnTo>
                  <a:lnTo>
                    <a:pt x="2" y="998"/>
                  </a:lnTo>
                  <a:lnTo>
                    <a:pt x="0" y="992"/>
                  </a:lnTo>
                  <a:lnTo>
                    <a:pt x="0" y="987"/>
                  </a:lnTo>
                  <a:lnTo>
                    <a:pt x="0" y="981"/>
                  </a:lnTo>
                  <a:lnTo>
                    <a:pt x="2" y="975"/>
                  </a:lnTo>
                  <a:lnTo>
                    <a:pt x="2" y="968"/>
                  </a:lnTo>
                  <a:lnTo>
                    <a:pt x="2" y="962"/>
                  </a:lnTo>
                  <a:lnTo>
                    <a:pt x="2" y="954"/>
                  </a:lnTo>
                  <a:lnTo>
                    <a:pt x="2" y="947"/>
                  </a:lnTo>
                  <a:lnTo>
                    <a:pt x="2" y="939"/>
                  </a:lnTo>
                  <a:lnTo>
                    <a:pt x="2" y="932"/>
                  </a:lnTo>
                  <a:lnTo>
                    <a:pt x="3" y="924"/>
                  </a:lnTo>
                  <a:lnTo>
                    <a:pt x="5" y="916"/>
                  </a:lnTo>
                  <a:lnTo>
                    <a:pt x="5" y="907"/>
                  </a:lnTo>
                  <a:lnTo>
                    <a:pt x="7" y="897"/>
                  </a:lnTo>
                  <a:lnTo>
                    <a:pt x="7" y="890"/>
                  </a:lnTo>
                  <a:lnTo>
                    <a:pt x="9" y="880"/>
                  </a:lnTo>
                  <a:lnTo>
                    <a:pt x="11" y="871"/>
                  </a:lnTo>
                  <a:lnTo>
                    <a:pt x="13" y="861"/>
                  </a:lnTo>
                  <a:lnTo>
                    <a:pt x="15" y="850"/>
                  </a:lnTo>
                  <a:lnTo>
                    <a:pt x="17" y="840"/>
                  </a:lnTo>
                  <a:lnTo>
                    <a:pt x="19" y="831"/>
                  </a:lnTo>
                  <a:lnTo>
                    <a:pt x="22" y="819"/>
                  </a:lnTo>
                  <a:lnTo>
                    <a:pt x="24" y="808"/>
                  </a:lnTo>
                  <a:lnTo>
                    <a:pt x="28" y="799"/>
                  </a:lnTo>
                  <a:lnTo>
                    <a:pt x="32" y="787"/>
                  </a:lnTo>
                  <a:lnTo>
                    <a:pt x="36" y="776"/>
                  </a:lnTo>
                  <a:lnTo>
                    <a:pt x="40" y="764"/>
                  </a:lnTo>
                  <a:lnTo>
                    <a:pt x="43" y="753"/>
                  </a:lnTo>
                  <a:lnTo>
                    <a:pt x="47" y="740"/>
                  </a:lnTo>
                  <a:lnTo>
                    <a:pt x="51" y="726"/>
                  </a:lnTo>
                  <a:lnTo>
                    <a:pt x="57" y="715"/>
                  </a:lnTo>
                  <a:lnTo>
                    <a:pt x="62" y="702"/>
                  </a:lnTo>
                  <a:lnTo>
                    <a:pt x="68" y="688"/>
                  </a:lnTo>
                  <a:lnTo>
                    <a:pt x="74" y="675"/>
                  </a:lnTo>
                  <a:lnTo>
                    <a:pt x="80" y="662"/>
                  </a:lnTo>
                  <a:lnTo>
                    <a:pt x="87" y="650"/>
                  </a:lnTo>
                  <a:lnTo>
                    <a:pt x="93" y="635"/>
                  </a:lnTo>
                  <a:lnTo>
                    <a:pt x="99" y="622"/>
                  </a:lnTo>
                  <a:lnTo>
                    <a:pt x="106" y="607"/>
                  </a:lnTo>
                  <a:lnTo>
                    <a:pt x="114" y="593"/>
                  </a:lnTo>
                  <a:lnTo>
                    <a:pt x="121" y="578"/>
                  </a:lnTo>
                  <a:lnTo>
                    <a:pt x="131" y="565"/>
                  </a:lnTo>
                  <a:lnTo>
                    <a:pt x="140" y="550"/>
                  </a:lnTo>
                  <a:lnTo>
                    <a:pt x="150" y="534"/>
                  </a:lnTo>
                  <a:lnTo>
                    <a:pt x="157" y="519"/>
                  </a:lnTo>
                  <a:lnTo>
                    <a:pt x="167" y="504"/>
                  </a:lnTo>
                  <a:lnTo>
                    <a:pt x="176" y="491"/>
                  </a:lnTo>
                  <a:lnTo>
                    <a:pt x="186" y="475"/>
                  </a:lnTo>
                  <a:lnTo>
                    <a:pt x="195" y="462"/>
                  </a:lnTo>
                  <a:lnTo>
                    <a:pt x="205" y="447"/>
                  </a:lnTo>
                  <a:lnTo>
                    <a:pt x="214" y="434"/>
                  </a:lnTo>
                  <a:lnTo>
                    <a:pt x="224" y="420"/>
                  </a:lnTo>
                  <a:lnTo>
                    <a:pt x="233" y="407"/>
                  </a:lnTo>
                  <a:lnTo>
                    <a:pt x="245" y="394"/>
                  </a:lnTo>
                  <a:lnTo>
                    <a:pt x="254" y="380"/>
                  </a:lnTo>
                  <a:lnTo>
                    <a:pt x="264" y="369"/>
                  </a:lnTo>
                  <a:lnTo>
                    <a:pt x="273" y="356"/>
                  </a:lnTo>
                  <a:lnTo>
                    <a:pt x="283" y="344"/>
                  </a:lnTo>
                  <a:lnTo>
                    <a:pt x="292" y="331"/>
                  </a:lnTo>
                  <a:lnTo>
                    <a:pt x="304" y="321"/>
                  </a:lnTo>
                  <a:lnTo>
                    <a:pt x="313" y="308"/>
                  </a:lnTo>
                  <a:lnTo>
                    <a:pt x="323" y="297"/>
                  </a:lnTo>
                  <a:lnTo>
                    <a:pt x="332" y="285"/>
                  </a:lnTo>
                  <a:lnTo>
                    <a:pt x="342" y="276"/>
                  </a:lnTo>
                  <a:lnTo>
                    <a:pt x="351" y="264"/>
                  </a:lnTo>
                  <a:lnTo>
                    <a:pt x="361" y="253"/>
                  </a:lnTo>
                  <a:lnTo>
                    <a:pt x="372" y="243"/>
                  </a:lnTo>
                  <a:lnTo>
                    <a:pt x="382" y="234"/>
                  </a:lnTo>
                  <a:lnTo>
                    <a:pt x="389" y="223"/>
                  </a:lnTo>
                  <a:lnTo>
                    <a:pt x="401" y="213"/>
                  </a:lnTo>
                  <a:lnTo>
                    <a:pt x="408" y="204"/>
                  </a:lnTo>
                  <a:lnTo>
                    <a:pt x="420" y="196"/>
                  </a:lnTo>
                  <a:lnTo>
                    <a:pt x="427" y="186"/>
                  </a:lnTo>
                  <a:lnTo>
                    <a:pt x="437" y="177"/>
                  </a:lnTo>
                  <a:lnTo>
                    <a:pt x="446" y="167"/>
                  </a:lnTo>
                  <a:lnTo>
                    <a:pt x="456" y="160"/>
                  </a:lnTo>
                  <a:lnTo>
                    <a:pt x="463" y="152"/>
                  </a:lnTo>
                  <a:lnTo>
                    <a:pt x="473" y="145"/>
                  </a:lnTo>
                  <a:lnTo>
                    <a:pt x="482" y="137"/>
                  </a:lnTo>
                  <a:lnTo>
                    <a:pt x="490" y="129"/>
                  </a:lnTo>
                  <a:lnTo>
                    <a:pt x="500" y="122"/>
                  </a:lnTo>
                  <a:lnTo>
                    <a:pt x="507" y="114"/>
                  </a:lnTo>
                  <a:lnTo>
                    <a:pt x="515" y="107"/>
                  </a:lnTo>
                  <a:lnTo>
                    <a:pt x="524" y="101"/>
                  </a:lnTo>
                  <a:lnTo>
                    <a:pt x="532" y="93"/>
                  </a:lnTo>
                  <a:lnTo>
                    <a:pt x="540" y="88"/>
                  </a:lnTo>
                  <a:lnTo>
                    <a:pt x="547" y="80"/>
                  </a:lnTo>
                  <a:lnTo>
                    <a:pt x="555" y="74"/>
                  </a:lnTo>
                  <a:lnTo>
                    <a:pt x="562" y="69"/>
                  </a:lnTo>
                  <a:lnTo>
                    <a:pt x="570" y="63"/>
                  </a:lnTo>
                  <a:lnTo>
                    <a:pt x="576" y="59"/>
                  </a:lnTo>
                  <a:lnTo>
                    <a:pt x="583" y="53"/>
                  </a:lnTo>
                  <a:lnTo>
                    <a:pt x="589" y="50"/>
                  </a:lnTo>
                  <a:lnTo>
                    <a:pt x="597" y="44"/>
                  </a:lnTo>
                  <a:lnTo>
                    <a:pt x="602" y="38"/>
                  </a:lnTo>
                  <a:lnTo>
                    <a:pt x="608" y="34"/>
                  </a:lnTo>
                  <a:lnTo>
                    <a:pt x="614" y="31"/>
                  </a:lnTo>
                  <a:lnTo>
                    <a:pt x="619" y="27"/>
                  </a:lnTo>
                  <a:lnTo>
                    <a:pt x="625" y="23"/>
                  </a:lnTo>
                  <a:lnTo>
                    <a:pt x="631" y="21"/>
                  </a:lnTo>
                  <a:lnTo>
                    <a:pt x="635" y="17"/>
                  </a:lnTo>
                  <a:lnTo>
                    <a:pt x="640" y="13"/>
                  </a:lnTo>
                  <a:lnTo>
                    <a:pt x="644" y="10"/>
                  </a:lnTo>
                  <a:lnTo>
                    <a:pt x="650" y="8"/>
                  </a:lnTo>
                  <a:lnTo>
                    <a:pt x="654" y="6"/>
                  </a:lnTo>
                  <a:lnTo>
                    <a:pt x="657" y="2"/>
                  </a:lnTo>
                  <a:lnTo>
                    <a:pt x="661" y="0"/>
                  </a:lnTo>
                  <a:lnTo>
                    <a:pt x="665" y="0"/>
                  </a:lnTo>
                  <a:lnTo>
                    <a:pt x="669" y="21"/>
                  </a:lnTo>
                  <a:lnTo>
                    <a:pt x="667" y="21"/>
                  </a:lnTo>
                  <a:lnTo>
                    <a:pt x="663" y="23"/>
                  </a:lnTo>
                  <a:lnTo>
                    <a:pt x="661" y="23"/>
                  </a:lnTo>
                  <a:lnTo>
                    <a:pt x="659" y="25"/>
                  </a:lnTo>
                  <a:lnTo>
                    <a:pt x="655" y="27"/>
                  </a:lnTo>
                  <a:lnTo>
                    <a:pt x="652" y="29"/>
                  </a:lnTo>
                  <a:lnTo>
                    <a:pt x="648" y="31"/>
                  </a:lnTo>
                  <a:lnTo>
                    <a:pt x="644" y="34"/>
                  </a:lnTo>
                  <a:lnTo>
                    <a:pt x="638" y="36"/>
                  </a:lnTo>
                  <a:lnTo>
                    <a:pt x="635" y="40"/>
                  </a:lnTo>
                  <a:lnTo>
                    <a:pt x="629" y="44"/>
                  </a:lnTo>
                  <a:lnTo>
                    <a:pt x="623" y="48"/>
                  </a:lnTo>
                  <a:lnTo>
                    <a:pt x="617" y="51"/>
                  </a:lnTo>
                  <a:lnTo>
                    <a:pt x="612" y="55"/>
                  </a:lnTo>
                  <a:lnTo>
                    <a:pt x="608" y="57"/>
                  </a:lnTo>
                  <a:lnTo>
                    <a:pt x="604" y="59"/>
                  </a:lnTo>
                  <a:lnTo>
                    <a:pt x="600" y="63"/>
                  </a:lnTo>
                  <a:lnTo>
                    <a:pt x="597" y="65"/>
                  </a:lnTo>
                  <a:lnTo>
                    <a:pt x="593" y="67"/>
                  </a:lnTo>
                  <a:lnTo>
                    <a:pt x="589" y="70"/>
                  </a:lnTo>
                  <a:lnTo>
                    <a:pt x="587" y="72"/>
                  </a:lnTo>
                  <a:lnTo>
                    <a:pt x="583" y="74"/>
                  </a:lnTo>
                  <a:lnTo>
                    <a:pt x="579" y="78"/>
                  </a:lnTo>
                  <a:lnTo>
                    <a:pt x="574" y="80"/>
                  </a:lnTo>
                  <a:lnTo>
                    <a:pt x="570" y="82"/>
                  </a:lnTo>
                  <a:lnTo>
                    <a:pt x="566" y="86"/>
                  </a:lnTo>
                  <a:lnTo>
                    <a:pt x="562" y="88"/>
                  </a:lnTo>
                  <a:lnTo>
                    <a:pt x="559" y="91"/>
                  </a:lnTo>
                  <a:lnTo>
                    <a:pt x="555" y="95"/>
                  </a:lnTo>
                  <a:lnTo>
                    <a:pt x="551" y="99"/>
                  </a:lnTo>
                  <a:lnTo>
                    <a:pt x="547" y="101"/>
                  </a:lnTo>
                  <a:lnTo>
                    <a:pt x="541" y="105"/>
                  </a:lnTo>
                  <a:lnTo>
                    <a:pt x="538" y="109"/>
                  </a:lnTo>
                  <a:lnTo>
                    <a:pt x="534" y="112"/>
                  </a:lnTo>
                  <a:lnTo>
                    <a:pt x="528" y="114"/>
                  </a:lnTo>
                  <a:lnTo>
                    <a:pt x="524" y="118"/>
                  </a:lnTo>
                  <a:lnTo>
                    <a:pt x="521" y="122"/>
                  </a:lnTo>
                  <a:lnTo>
                    <a:pt x="517" y="126"/>
                  </a:lnTo>
                  <a:lnTo>
                    <a:pt x="511" y="129"/>
                  </a:lnTo>
                  <a:lnTo>
                    <a:pt x="507" y="133"/>
                  </a:lnTo>
                  <a:lnTo>
                    <a:pt x="502" y="137"/>
                  </a:lnTo>
                  <a:lnTo>
                    <a:pt x="498" y="141"/>
                  </a:lnTo>
                  <a:lnTo>
                    <a:pt x="492" y="145"/>
                  </a:lnTo>
                  <a:lnTo>
                    <a:pt x="488" y="148"/>
                  </a:lnTo>
                  <a:lnTo>
                    <a:pt x="484" y="152"/>
                  </a:lnTo>
                  <a:lnTo>
                    <a:pt x="481" y="158"/>
                  </a:lnTo>
                  <a:lnTo>
                    <a:pt x="475" y="162"/>
                  </a:lnTo>
                  <a:lnTo>
                    <a:pt x="469" y="167"/>
                  </a:lnTo>
                  <a:lnTo>
                    <a:pt x="463" y="171"/>
                  </a:lnTo>
                  <a:lnTo>
                    <a:pt x="458" y="177"/>
                  </a:lnTo>
                  <a:lnTo>
                    <a:pt x="454" y="181"/>
                  </a:lnTo>
                  <a:lnTo>
                    <a:pt x="448" y="186"/>
                  </a:lnTo>
                  <a:lnTo>
                    <a:pt x="443" y="192"/>
                  </a:lnTo>
                  <a:lnTo>
                    <a:pt x="437" y="196"/>
                  </a:lnTo>
                  <a:lnTo>
                    <a:pt x="431" y="202"/>
                  </a:lnTo>
                  <a:lnTo>
                    <a:pt x="425" y="207"/>
                  </a:lnTo>
                  <a:lnTo>
                    <a:pt x="422" y="211"/>
                  </a:lnTo>
                  <a:lnTo>
                    <a:pt x="416" y="217"/>
                  </a:lnTo>
                  <a:lnTo>
                    <a:pt x="410" y="223"/>
                  </a:lnTo>
                  <a:lnTo>
                    <a:pt x="405" y="228"/>
                  </a:lnTo>
                  <a:lnTo>
                    <a:pt x="399" y="234"/>
                  </a:lnTo>
                  <a:lnTo>
                    <a:pt x="395" y="240"/>
                  </a:lnTo>
                  <a:lnTo>
                    <a:pt x="389" y="245"/>
                  </a:lnTo>
                  <a:lnTo>
                    <a:pt x="384" y="251"/>
                  </a:lnTo>
                  <a:lnTo>
                    <a:pt x="378" y="257"/>
                  </a:lnTo>
                  <a:lnTo>
                    <a:pt x="372" y="262"/>
                  </a:lnTo>
                  <a:lnTo>
                    <a:pt x="367" y="266"/>
                  </a:lnTo>
                  <a:lnTo>
                    <a:pt x="363" y="274"/>
                  </a:lnTo>
                  <a:lnTo>
                    <a:pt x="357" y="280"/>
                  </a:lnTo>
                  <a:lnTo>
                    <a:pt x="351" y="285"/>
                  </a:lnTo>
                  <a:lnTo>
                    <a:pt x="346" y="289"/>
                  </a:lnTo>
                  <a:lnTo>
                    <a:pt x="342" y="297"/>
                  </a:lnTo>
                  <a:lnTo>
                    <a:pt x="336" y="302"/>
                  </a:lnTo>
                  <a:lnTo>
                    <a:pt x="330" y="308"/>
                  </a:lnTo>
                  <a:lnTo>
                    <a:pt x="325" y="314"/>
                  </a:lnTo>
                  <a:lnTo>
                    <a:pt x="321" y="321"/>
                  </a:lnTo>
                  <a:lnTo>
                    <a:pt x="315" y="327"/>
                  </a:lnTo>
                  <a:lnTo>
                    <a:pt x="310" y="333"/>
                  </a:lnTo>
                  <a:lnTo>
                    <a:pt x="306" y="339"/>
                  </a:lnTo>
                  <a:lnTo>
                    <a:pt x="300" y="344"/>
                  </a:lnTo>
                  <a:lnTo>
                    <a:pt x="294" y="352"/>
                  </a:lnTo>
                  <a:lnTo>
                    <a:pt x="291" y="358"/>
                  </a:lnTo>
                  <a:lnTo>
                    <a:pt x="285" y="363"/>
                  </a:lnTo>
                  <a:lnTo>
                    <a:pt x="279" y="369"/>
                  </a:lnTo>
                  <a:lnTo>
                    <a:pt x="275" y="377"/>
                  </a:lnTo>
                  <a:lnTo>
                    <a:pt x="271" y="382"/>
                  </a:lnTo>
                  <a:lnTo>
                    <a:pt x="266" y="388"/>
                  </a:lnTo>
                  <a:lnTo>
                    <a:pt x="260" y="394"/>
                  </a:lnTo>
                  <a:lnTo>
                    <a:pt x="256" y="401"/>
                  </a:lnTo>
                  <a:lnTo>
                    <a:pt x="251" y="407"/>
                  </a:lnTo>
                  <a:lnTo>
                    <a:pt x="247" y="413"/>
                  </a:lnTo>
                  <a:lnTo>
                    <a:pt x="243" y="420"/>
                  </a:lnTo>
                  <a:lnTo>
                    <a:pt x="237" y="426"/>
                  </a:lnTo>
                  <a:lnTo>
                    <a:pt x="233" y="434"/>
                  </a:lnTo>
                  <a:lnTo>
                    <a:pt x="230" y="439"/>
                  </a:lnTo>
                  <a:lnTo>
                    <a:pt x="224" y="445"/>
                  </a:lnTo>
                  <a:lnTo>
                    <a:pt x="220" y="451"/>
                  </a:lnTo>
                  <a:lnTo>
                    <a:pt x="216" y="458"/>
                  </a:lnTo>
                  <a:lnTo>
                    <a:pt x="213" y="464"/>
                  </a:lnTo>
                  <a:lnTo>
                    <a:pt x="207" y="470"/>
                  </a:lnTo>
                  <a:lnTo>
                    <a:pt x="203" y="475"/>
                  </a:lnTo>
                  <a:lnTo>
                    <a:pt x="199" y="483"/>
                  </a:lnTo>
                  <a:lnTo>
                    <a:pt x="195" y="489"/>
                  </a:lnTo>
                  <a:lnTo>
                    <a:pt x="192" y="494"/>
                  </a:lnTo>
                  <a:lnTo>
                    <a:pt x="188" y="500"/>
                  </a:lnTo>
                  <a:lnTo>
                    <a:pt x="184" y="508"/>
                  </a:lnTo>
                  <a:lnTo>
                    <a:pt x="182" y="513"/>
                  </a:lnTo>
                  <a:lnTo>
                    <a:pt x="178" y="519"/>
                  </a:lnTo>
                  <a:lnTo>
                    <a:pt x="175" y="525"/>
                  </a:lnTo>
                  <a:lnTo>
                    <a:pt x="171" y="532"/>
                  </a:lnTo>
                  <a:lnTo>
                    <a:pt x="165" y="544"/>
                  </a:lnTo>
                  <a:lnTo>
                    <a:pt x="159" y="555"/>
                  </a:lnTo>
                  <a:lnTo>
                    <a:pt x="152" y="565"/>
                  </a:lnTo>
                  <a:lnTo>
                    <a:pt x="146" y="576"/>
                  </a:lnTo>
                  <a:lnTo>
                    <a:pt x="140" y="588"/>
                  </a:lnTo>
                  <a:lnTo>
                    <a:pt x="137" y="597"/>
                  </a:lnTo>
                  <a:lnTo>
                    <a:pt x="131" y="608"/>
                  </a:lnTo>
                  <a:lnTo>
                    <a:pt x="125" y="620"/>
                  </a:lnTo>
                  <a:lnTo>
                    <a:pt x="121" y="627"/>
                  </a:lnTo>
                  <a:lnTo>
                    <a:pt x="116" y="639"/>
                  </a:lnTo>
                  <a:lnTo>
                    <a:pt x="110" y="648"/>
                  </a:lnTo>
                  <a:lnTo>
                    <a:pt x="106" y="660"/>
                  </a:lnTo>
                  <a:lnTo>
                    <a:pt x="102" y="667"/>
                  </a:lnTo>
                  <a:lnTo>
                    <a:pt x="97" y="677"/>
                  </a:lnTo>
                  <a:lnTo>
                    <a:pt x="95" y="686"/>
                  </a:lnTo>
                  <a:lnTo>
                    <a:pt x="91" y="698"/>
                  </a:lnTo>
                  <a:lnTo>
                    <a:pt x="87" y="705"/>
                  </a:lnTo>
                  <a:lnTo>
                    <a:pt x="81" y="715"/>
                  </a:lnTo>
                  <a:lnTo>
                    <a:pt x="80" y="724"/>
                  </a:lnTo>
                  <a:lnTo>
                    <a:pt x="76" y="734"/>
                  </a:lnTo>
                  <a:lnTo>
                    <a:pt x="72" y="741"/>
                  </a:lnTo>
                  <a:lnTo>
                    <a:pt x="68" y="751"/>
                  </a:lnTo>
                  <a:lnTo>
                    <a:pt x="66" y="759"/>
                  </a:lnTo>
                  <a:lnTo>
                    <a:pt x="64" y="768"/>
                  </a:lnTo>
                  <a:lnTo>
                    <a:pt x="60" y="776"/>
                  </a:lnTo>
                  <a:lnTo>
                    <a:pt x="59" y="785"/>
                  </a:lnTo>
                  <a:lnTo>
                    <a:pt x="55" y="793"/>
                  </a:lnTo>
                  <a:lnTo>
                    <a:pt x="53" y="802"/>
                  </a:lnTo>
                  <a:lnTo>
                    <a:pt x="51" y="810"/>
                  </a:lnTo>
                  <a:lnTo>
                    <a:pt x="49" y="818"/>
                  </a:lnTo>
                  <a:lnTo>
                    <a:pt x="47" y="825"/>
                  </a:lnTo>
                  <a:lnTo>
                    <a:pt x="45" y="835"/>
                  </a:lnTo>
                  <a:lnTo>
                    <a:pt x="43" y="840"/>
                  </a:lnTo>
                  <a:lnTo>
                    <a:pt x="41" y="848"/>
                  </a:lnTo>
                  <a:lnTo>
                    <a:pt x="40" y="856"/>
                  </a:lnTo>
                  <a:lnTo>
                    <a:pt x="38" y="863"/>
                  </a:lnTo>
                  <a:lnTo>
                    <a:pt x="36" y="871"/>
                  </a:lnTo>
                  <a:lnTo>
                    <a:pt x="36" y="878"/>
                  </a:lnTo>
                  <a:lnTo>
                    <a:pt x="34" y="886"/>
                  </a:lnTo>
                  <a:lnTo>
                    <a:pt x="34" y="894"/>
                  </a:lnTo>
                  <a:lnTo>
                    <a:pt x="32" y="901"/>
                  </a:lnTo>
                  <a:lnTo>
                    <a:pt x="32" y="909"/>
                  </a:lnTo>
                  <a:lnTo>
                    <a:pt x="30" y="916"/>
                  </a:lnTo>
                  <a:lnTo>
                    <a:pt x="30" y="924"/>
                  </a:lnTo>
                  <a:lnTo>
                    <a:pt x="30" y="930"/>
                  </a:lnTo>
                  <a:lnTo>
                    <a:pt x="28" y="937"/>
                  </a:lnTo>
                  <a:lnTo>
                    <a:pt x="28" y="945"/>
                  </a:lnTo>
                  <a:lnTo>
                    <a:pt x="28" y="952"/>
                  </a:lnTo>
                  <a:lnTo>
                    <a:pt x="28" y="960"/>
                  </a:lnTo>
                  <a:lnTo>
                    <a:pt x="28" y="966"/>
                  </a:lnTo>
                  <a:lnTo>
                    <a:pt x="28" y="973"/>
                  </a:lnTo>
                  <a:lnTo>
                    <a:pt x="28" y="981"/>
                  </a:lnTo>
                  <a:lnTo>
                    <a:pt x="28" y="989"/>
                  </a:lnTo>
                  <a:lnTo>
                    <a:pt x="28" y="994"/>
                  </a:lnTo>
                  <a:lnTo>
                    <a:pt x="28" y="1002"/>
                  </a:lnTo>
                  <a:lnTo>
                    <a:pt x="30" y="1010"/>
                  </a:lnTo>
                  <a:lnTo>
                    <a:pt x="30" y="1017"/>
                  </a:lnTo>
                  <a:lnTo>
                    <a:pt x="30" y="1023"/>
                  </a:lnTo>
                  <a:lnTo>
                    <a:pt x="30" y="1030"/>
                  </a:lnTo>
                  <a:lnTo>
                    <a:pt x="32" y="1038"/>
                  </a:lnTo>
                  <a:lnTo>
                    <a:pt x="32" y="1046"/>
                  </a:lnTo>
                  <a:lnTo>
                    <a:pt x="34" y="1053"/>
                  </a:lnTo>
                  <a:lnTo>
                    <a:pt x="34" y="1059"/>
                  </a:lnTo>
                  <a:lnTo>
                    <a:pt x="36" y="1067"/>
                  </a:lnTo>
                  <a:lnTo>
                    <a:pt x="9" y="1055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41" name="Freeform 89"/>
            <p:cNvSpPr>
              <a:spLocks/>
            </p:cNvSpPr>
            <p:nvPr/>
          </p:nvSpPr>
          <p:spPr bwMode="auto">
            <a:xfrm>
              <a:off x="1181" y="2204"/>
              <a:ext cx="504" cy="608"/>
            </a:xfrm>
            <a:custGeom>
              <a:avLst/>
              <a:gdLst>
                <a:gd name="T0" fmla="*/ 13 w 1007"/>
                <a:gd name="T1" fmla="*/ 584 h 1217"/>
                <a:gd name="T2" fmla="*/ 27 w 1007"/>
                <a:gd name="T3" fmla="*/ 589 h 1217"/>
                <a:gd name="T4" fmla="*/ 46 w 1007"/>
                <a:gd name="T5" fmla="*/ 590 h 1217"/>
                <a:gd name="T6" fmla="*/ 72 w 1007"/>
                <a:gd name="T7" fmla="*/ 585 h 1217"/>
                <a:gd name="T8" fmla="*/ 104 w 1007"/>
                <a:gd name="T9" fmla="*/ 574 h 1217"/>
                <a:gd name="T10" fmla="*/ 144 w 1007"/>
                <a:gd name="T11" fmla="*/ 552 h 1217"/>
                <a:gd name="T12" fmla="*/ 191 w 1007"/>
                <a:gd name="T13" fmla="*/ 519 h 1217"/>
                <a:gd name="T14" fmla="*/ 237 w 1007"/>
                <a:gd name="T15" fmla="*/ 479 h 1217"/>
                <a:gd name="T16" fmla="*/ 278 w 1007"/>
                <a:gd name="T17" fmla="*/ 436 h 1217"/>
                <a:gd name="T18" fmla="*/ 314 w 1007"/>
                <a:gd name="T19" fmla="*/ 394 h 1217"/>
                <a:gd name="T20" fmla="*/ 344 w 1007"/>
                <a:gd name="T21" fmla="*/ 355 h 1217"/>
                <a:gd name="T22" fmla="*/ 368 w 1007"/>
                <a:gd name="T23" fmla="*/ 322 h 1217"/>
                <a:gd name="T24" fmla="*/ 385 w 1007"/>
                <a:gd name="T25" fmla="*/ 297 h 1217"/>
                <a:gd name="T26" fmla="*/ 395 w 1007"/>
                <a:gd name="T27" fmla="*/ 281 h 1217"/>
                <a:gd name="T28" fmla="*/ 400 w 1007"/>
                <a:gd name="T29" fmla="*/ 270 h 1217"/>
                <a:gd name="T30" fmla="*/ 410 w 1007"/>
                <a:gd name="T31" fmla="*/ 251 h 1217"/>
                <a:gd name="T32" fmla="*/ 423 w 1007"/>
                <a:gd name="T33" fmla="*/ 222 h 1217"/>
                <a:gd name="T34" fmla="*/ 436 w 1007"/>
                <a:gd name="T35" fmla="*/ 188 h 1217"/>
                <a:gd name="T36" fmla="*/ 449 w 1007"/>
                <a:gd name="T37" fmla="*/ 151 h 1217"/>
                <a:gd name="T38" fmla="*/ 457 w 1007"/>
                <a:gd name="T39" fmla="*/ 115 h 1217"/>
                <a:gd name="T40" fmla="*/ 460 w 1007"/>
                <a:gd name="T41" fmla="*/ 82 h 1217"/>
                <a:gd name="T42" fmla="*/ 456 w 1007"/>
                <a:gd name="T43" fmla="*/ 53 h 1217"/>
                <a:gd name="T44" fmla="*/ 443 w 1007"/>
                <a:gd name="T45" fmla="*/ 33 h 1217"/>
                <a:gd name="T46" fmla="*/ 428 w 1007"/>
                <a:gd name="T47" fmla="*/ 21 h 1217"/>
                <a:gd name="T48" fmla="*/ 410 w 1007"/>
                <a:gd name="T49" fmla="*/ 13 h 1217"/>
                <a:gd name="T50" fmla="*/ 391 w 1007"/>
                <a:gd name="T51" fmla="*/ 11 h 1217"/>
                <a:gd name="T52" fmla="*/ 373 w 1007"/>
                <a:gd name="T53" fmla="*/ 11 h 1217"/>
                <a:gd name="T54" fmla="*/ 360 w 1007"/>
                <a:gd name="T55" fmla="*/ 13 h 1217"/>
                <a:gd name="T56" fmla="*/ 347 w 1007"/>
                <a:gd name="T57" fmla="*/ 17 h 1217"/>
                <a:gd name="T58" fmla="*/ 342 w 1007"/>
                <a:gd name="T59" fmla="*/ 9 h 1217"/>
                <a:gd name="T60" fmla="*/ 358 w 1007"/>
                <a:gd name="T61" fmla="*/ 4 h 1217"/>
                <a:gd name="T62" fmla="*/ 374 w 1007"/>
                <a:gd name="T63" fmla="*/ 1 h 1217"/>
                <a:gd name="T64" fmla="*/ 394 w 1007"/>
                <a:gd name="T65" fmla="*/ 0 h 1217"/>
                <a:gd name="T66" fmla="*/ 415 w 1007"/>
                <a:gd name="T67" fmla="*/ 4 h 1217"/>
                <a:gd name="T68" fmla="*/ 438 w 1007"/>
                <a:gd name="T69" fmla="*/ 14 h 1217"/>
                <a:gd name="T70" fmla="*/ 458 w 1007"/>
                <a:gd name="T71" fmla="*/ 29 h 1217"/>
                <a:gd name="T72" fmla="*/ 470 w 1007"/>
                <a:gd name="T73" fmla="*/ 47 h 1217"/>
                <a:gd name="T74" fmla="*/ 480 w 1007"/>
                <a:gd name="T75" fmla="*/ 64 h 1217"/>
                <a:gd name="T76" fmla="*/ 488 w 1007"/>
                <a:gd name="T77" fmla="*/ 79 h 1217"/>
                <a:gd name="T78" fmla="*/ 495 w 1007"/>
                <a:gd name="T79" fmla="*/ 95 h 1217"/>
                <a:gd name="T80" fmla="*/ 501 w 1007"/>
                <a:gd name="T81" fmla="*/ 110 h 1217"/>
                <a:gd name="T82" fmla="*/ 503 w 1007"/>
                <a:gd name="T83" fmla="*/ 124 h 1217"/>
                <a:gd name="T84" fmla="*/ 499 w 1007"/>
                <a:gd name="T85" fmla="*/ 143 h 1217"/>
                <a:gd name="T86" fmla="*/ 488 w 1007"/>
                <a:gd name="T87" fmla="*/ 179 h 1217"/>
                <a:gd name="T88" fmla="*/ 471 w 1007"/>
                <a:gd name="T89" fmla="*/ 227 h 1217"/>
                <a:gd name="T90" fmla="*/ 443 w 1007"/>
                <a:gd name="T91" fmla="*/ 284 h 1217"/>
                <a:gd name="T92" fmla="*/ 405 w 1007"/>
                <a:gd name="T93" fmla="*/ 348 h 1217"/>
                <a:gd name="T94" fmla="*/ 355 w 1007"/>
                <a:gd name="T95" fmla="*/ 413 h 1217"/>
                <a:gd name="T96" fmla="*/ 290 w 1007"/>
                <a:gd name="T97" fmla="*/ 478 h 1217"/>
                <a:gd name="T98" fmla="*/ 214 w 1007"/>
                <a:gd name="T99" fmla="*/ 536 h 1217"/>
                <a:gd name="T100" fmla="*/ 149 w 1007"/>
                <a:gd name="T101" fmla="*/ 576 h 1217"/>
                <a:gd name="T102" fmla="*/ 98 w 1007"/>
                <a:gd name="T103" fmla="*/ 598 h 1217"/>
                <a:gd name="T104" fmla="*/ 60 w 1007"/>
                <a:gd name="T105" fmla="*/ 607 h 1217"/>
                <a:gd name="T106" fmla="*/ 33 w 1007"/>
                <a:gd name="T107" fmla="*/ 606 h 1217"/>
                <a:gd name="T108" fmla="*/ 15 w 1007"/>
                <a:gd name="T109" fmla="*/ 601 h 1217"/>
                <a:gd name="T110" fmla="*/ 2 w 1007"/>
                <a:gd name="T111" fmla="*/ 590 h 121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07"/>
                <a:gd name="T169" fmla="*/ 0 h 1217"/>
                <a:gd name="T170" fmla="*/ 1007 w 1007"/>
                <a:gd name="T171" fmla="*/ 1217 h 121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07" h="1217">
                  <a:moveTo>
                    <a:pt x="6" y="1154"/>
                  </a:moveTo>
                  <a:lnTo>
                    <a:pt x="6" y="1156"/>
                  </a:lnTo>
                  <a:lnTo>
                    <a:pt x="9" y="1158"/>
                  </a:lnTo>
                  <a:lnTo>
                    <a:pt x="11" y="1160"/>
                  </a:lnTo>
                  <a:lnTo>
                    <a:pt x="13" y="1162"/>
                  </a:lnTo>
                  <a:lnTo>
                    <a:pt x="17" y="1164"/>
                  </a:lnTo>
                  <a:lnTo>
                    <a:pt x="21" y="1168"/>
                  </a:lnTo>
                  <a:lnTo>
                    <a:pt x="25" y="1169"/>
                  </a:lnTo>
                  <a:lnTo>
                    <a:pt x="30" y="1171"/>
                  </a:lnTo>
                  <a:lnTo>
                    <a:pt x="32" y="1173"/>
                  </a:lnTo>
                  <a:lnTo>
                    <a:pt x="36" y="1175"/>
                  </a:lnTo>
                  <a:lnTo>
                    <a:pt x="40" y="1175"/>
                  </a:lnTo>
                  <a:lnTo>
                    <a:pt x="44" y="1177"/>
                  </a:lnTo>
                  <a:lnTo>
                    <a:pt x="46" y="1177"/>
                  </a:lnTo>
                  <a:lnTo>
                    <a:pt x="49" y="1177"/>
                  </a:lnTo>
                  <a:lnTo>
                    <a:pt x="53" y="1179"/>
                  </a:lnTo>
                  <a:lnTo>
                    <a:pt x="57" y="1179"/>
                  </a:lnTo>
                  <a:lnTo>
                    <a:pt x="63" y="1181"/>
                  </a:lnTo>
                  <a:lnTo>
                    <a:pt x="67" y="1181"/>
                  </a:lnTo>
                  <a:lnTo>
                    <a:pt x="72" y="1181"/>
                  </a:lnTo>
                  <a:lnTo>
                    <a:pt x="76" y="1183"/>
                  </a:lnTo>
                  <a:lnTo>
                    <a:pt x="82" y="1181"/>
                  </a:lnTo>
                  <a:lnTo>
                    <a:pt x="86" y="1181"/>
                  </a:lnTo>
                  <a:lnTo>
                    <a:pt x="91" y="1181"/>
                  </a:lnTo>
                  <a:lnTo>
                    <a:pt x="97" y="1181"/>
                  </a:lnTo>
                  <a:lnTo>
                    <a:pt x="103" y="1179"/>
                  </a:lnTo>
                  <a:lnTo>
                    <a:pt x="108" y="1179"/>
                  </a:lnTo>
                  <a:lnTo>
                    <a:pt x="114" y="1177"/>
                  </a:lnTo>
                  <a:lnTo>
                    <a:pt x="122" y="1177"/>
                  </a:lnTo>
                  <a:lnTo>
                    <a:pt x="127" y="1175"/>
                  </a:lnTo>
                  <a:lnTo>
                    <a:pt x="135" y="1173"/>
                  </a:lnTo>
                  <a:lnTo>
                    <a:pt x="143" y="1171"/>
                  </a:lnTo>
                  <a:lnTo>
                    <a:pt x="150" y="1169"/>
                  </a:lnTo>
                  <a:lnTo>
                    <a:pt x="158" y="1168"/>
                  </a:lnTo>
                  <a:lnTo>
                    <a:pt x="165" y="1166"/>
                  </a:lnTo>
                  <a:lnTo>
                    <a:pt x="173" y="1164"/>
                  </a:lnTo>
                  <a:lnTo>
                    <a:pt x="182" y="1160"/>
                  </a:lnTo>
                  <a:lnTo>
                    <a:pt x="190" y="1156"/>
                  </a:lnTo>
                  <a:lnTo>
                    <a:pt x="198" y="1152"/>
                  </a:lnTo>
                  <a:lnTo>
                    <a:pt x="207" y="1149"/>
                  </a:lnTo>
                  <a:lnTo>
                    <a:pt x="217" y="1145"/>
                  </a:lnTo>
                  <a:lnTo>
                    <a:pt x="224" y="1139"/>
                  </a:lnTo>
                  <a:lnTo>
                    <a:pt x="236" y="1135"/>
                  </a:lnTo>
                  <a:lnTo>
                    <a:pt x="245" y="1130"/>
                  </a:lnTo>
                  <a:lnTo>
                    <a:pt x="255" y="1124"/>
                  </a:lnTo>
                  <a:lnTo>
                    <a:pt x="266" y="1118"/>
                  </a:lnTo>
                  <a:lnTo>
                    <a:pt x="276" y="1112"/>
                  </a:lnTo>
                  <a:lnTo>
                    <a:pt x="287" y="1105"/>
                  </a:lnTo>
                  <a:lnTo>
                    <a:pt x="298" y="1097"/>
                  </a:lnTo>
                  <a:lnTo>
                    <a:pt x="310" y="1090"/>
                  </a:lnTo>
                  <a:lnTo>
                    <a:pt x="321" y="1082"/>
                  </a:lnTo>
                  <a:lnTo>
                    <a:pt x="333" y="1074"/>
                  </a:lnTo>
                  <a:lnTo>
                    <a:pt x="346" y="1067"/>
                  </a:lnTo>
                  <a:lnTo>
                    <a:pt x="357" y="1057"/>
                  </a:lnTo>
                  <a:lnTo>
                    <a:pt x="371" y="1048"/>
                  </a:lnTo>
                  <a:lnTo>
                    <a:pt x="382" y="1038"/>
                  </a:lnTo>
                  <a:lnTo>
                    <a:pt x="395" y="1029"/>
                  </a:lnTo>
                  <a:lnTo>
                    <a:pt x="405" y="1017"/>
                  </a:lnTo>
                  <a:lnTo>
                    <a:pt x="418" y="1008"/>
                  </a:lnTo>
                  <a:lnTo>
                    <a:pt x="430" y="998"/>
                  </a:lnTo>
                  <a:lnTo>
                    <a:pt x="441" y="989"/>
                  </a:lnTo>
                  <a:lnTo>
                    <a:pt x="452" y="977"/>
                  </a:lnTo>
                  <a:lnTo>
                    <a:pt x="462" y="968"/>
                  </a:lnTo>
                  <a:lnTo>
                    <a:pt x="473" y="958"/>
                  </a:lnTo>
                  <a:lnTo>
                    <a:pt x="485" y="947"/>
                  </a:lnTo>
                  <a:lnTo>
                    <a:pt x="494" y="938"/>
                  </a:lnTo>
                  <a:lnTo>
                    <a:pt x="506" y="926"/>
                  </a:lnTo>
                  <a:lnTo>
                    <a:pt x="517" y="917"/>
                  </a:lnTo>
                  <a:lnTo>
                    <a:pt x="527" y="905"/>
                  </a:lnTo>
                  <a:lnTo>
                    <a:pt x="536" y="896"/>
                  </a:lnTo>
                  <a:lnTo>
                    <a:pt x="546" y="884"/>
                  </a:lnTo>
                  <a:lnTo>
                    <a:pt x="555" y="873"/>
                  </a:lnTo>
                  <a:lnTo>
                    <a:pt x="566" y="863"/>
                  </a:lnTo>
                  <a:lnTo>
                    <a:pt x="576" y="852"/>
                  </a:lnTo>
                  <a:lnTo>
                    <a:pt x="585" y="843"/>
                  </a:lnTo>
                  <a:lnTo>
                    <a:pt x="593" y="831"/>
                  </a:lnTo>
                  <a:lnTo>
                    <a:pt x="603" y="822"/>
                  </a:lnTo>
                  <a:lnTo>
                    <a:pt x="610" y="810"/>
                  </a:lnTo>
                  <a:lnTo>
                    <a:pt x="620" y="801"/>
                  </a:lnTo>
                  <a:lnTo>
                    <a:pt x="627" y="789"/>
                  </a:lnTo>
                  <a:lnTo>
                    <a:pt x="637" y="780"/>
                  </a:lnTo>
                  <a:lnTo>
                    <a:pt x="644" y="768"/>
                  </a:lnTo>
                  <a:lnTo>
                    <a:pt x="652" y="761"/>
                  </a:lnTo>
                  <a:lnTo>
                    <a:pt x="660" y="749"/>
                  </a:lnTo>
                  <a:lnTo>
                    <a:pt x="667" y="740"/>
                  </a:lnTo>
                  <a:lnTo>
                    <a:pt x="675" y="730"/>
                  </a:lnTo>
                  <a:lnTo>
                    <a:pt x="681" y="721"/>
                  </a:lnTo>
                  <a:lnTo>
                    <a:pt x="688" y="711"/>
                  </a:lnTo>
                  <a:lnTo>
                    <a:pt x="696" y="702"/>
                  </a:lnTo>
                  <a:lnTo>
                    <a:pt x="701" y="694"/>
                  </a:lnTo>
                  <a:lnTo>
                    <a:pt x="707" y="685"/>
                  </a:lnTo>
                  <a:lnTo>
                    <a:pt x="713" y="675"/>
                  </a:lnTo>
                  <a:lnTo>
                    <a:pt x="720" y="668"/>
                  </a:lnTo>
                  <a:lnTo>
                    <a:pt x="726" y="660"/>
                  </a:lnTo>
                  <a:lnTo>
                    <a:pt x="730" y="652"/>
                  </a:lnTo>
                  <a:lnTo>
                    <a:pt x="736" y="645"/>
                  </a:lnTo>
                  <a:lnTo>
                    <a:pt x="741" y="637"/>
                  </a:lnTo>
                  <a:lnTo>
                    <a:pt x="745" y="630"/>
                  </a:lnTo>
                  <a:lnTo>
                    <a:pt x="751" y="624"/>
                  </a:lnTo>
                  <a:lnTo>
                    <a:pt x="755" y="616"/>
                  </a:lnTo>
                  <a:lnTo>
                    <a:pt x="760" y="611"/>
                  </a:lnTo>
                  <a:lnTo>
                    <a:pt x="762" y="605"/>
                  </a:lnTo>
                  <a:lnTo>
                    <a:pt x="766" y="599"/>
                  </a:lnTo>
                  <a:lnTo>
                    <a:pt x="770" y="594"/>
                  </a:lnTo>
                  <a:lnTo>
                    <a:pt x="774" y="588"/>
                  </a:lnTo>
                  <a:lnTo>
                    <a:pt x="776" y="582"/>
                  </a:lnTo>
                  <a:lnTo>
                    <a:pt x="777" y="580"/>
                  </a:lnTo>
                  <a:lnTo>
                    <a:pt x="781" y="576"/>
                  </a:lnTo>
                  <a:lnTo>
                    <a:pt x="783" y="573"/>
                  </a:lnTo>
                  <a:lnTo>
                    <a:pt x="785" y="569"/>
                  </a:lnTo>
                  <a:lnTo>
                    <a:pt x="787" y="567"/>
                  </a:lnTo>
                  <a:lnTo>
                    <a:pt x="789" y="563"/>
                  </a:lnTo>
                  <a:lnTo>
                    <a:pt x="791" y="561"/>
                  </a:lnTo>
                  <a:lnTo>
                    <a:pt x="791" y="559"/>
                  </a:lnTo>
                  <a:lnTo>
                    <a:pt x="793" y="559"/>
                  </a:lnTo>
                  <a:lnTo>
                    <a:pt x="793" y="557"/>
                  </a:lnTo>
                  <a:lnTo>
                    <a:pt x="793" y="555"/>
                  </a:lnTo>
                  <a:lnTo>
                    <a:pt x="795" y="550"/>
                  </a:lnTo>
                  <a:lnTo>
                    <a:pt x="798" y="544"/>
                  </a:lnTo>
                  <a:lnTo>
                    <a:pt x="800" y="540"/>
                  </a:lnTo>
                  <a:lnTo>
                    <a:pt x="802" y="536"/>
                  </a:lnTo>
                  <a:lnTo>
                    <a:pt x="804" y="533"/>
                  </a:lnTo>
                  <a:lnTo>
                    <a:pt x="808" y="529"/>
                  </a:lnTo>
                  <a:lnTo>
                    <a:pt x="808" y="523"/>
                  </a:lnTo>
                  <a:lnTo>
                    <a:pt x="812" y="517"/>
                  </a:lnTo>
                  <a:lnTo>
                    <a:pt x="814" y="514"/>
                  </a:lnTo>
                  <a:lnTo>
                    <a:pt x="817" y="508"/>
                  </a:lnTo>
                  <a:lnTo>
                    <a:pt x="819" y="502"/>
                  </a:lnTo>
                  <a:lnTo>
                    <a:pt x="823" y="495"/>
                  </a:lnTo>
                  <a:lnTo>
                    <a:pt x="825" y="489"/>
                  </a:lnTo>
                  <a:lnTo>
                    <a:pt x="829" y="481"/>
                  </a:lnTo>
                  <a:lnTo>
                    <a:pt x="833" y="474"/>
                  </a:lnTo>
                  <a:lnTo>
                    <a:pt x="834" y="468"/>
                  </a:lnTo>
                  <a:lnTo>
                    <a:pt x="838" y="460"/>
                  </a:lnTo>
                  <a:lnTo>
                    <a:pt x="842" y="453"/>
                  </a:lnTo>
                  <a:lnTo>
                    <a:pt x="846" y="445"/>
                  </a:lnTo>
                  <a:lnTo>
                    <a:pt x="848" y="436"/>
                  </a:lnTo>
                  <a:lnTo>
                    <a:pt x="852" y="428"/>
                  </a:lnTo>
                  <a:lnTo>
                    <a:pt x="855" y="421"/>
                  </a:lnTo>
                  <a:lnTo>
                    <a:pt x="859" y="411"/>
                  </a:lnTo>
                  <a:lnTo>
                    <a:pt x="863" y="403"/>
                  </a:lnTo>
                  <a:lnTo>
                    <a:pt x="867" y="394"/>
                  </a:lnTo>
                  <a:lnTo>
                    <a:pt x="871" y="386"/>
                  </a:lnTo>
                  <a:lnTo>
                    <a:pt x="872" y="377"/>
                  </a:lnTo>
                  <a:lnTo>
                    <a:pt x="876" y="367"/>
                  </a:lnTo>
                  <a:lnTo>
                    <a:pt x="878" y="358"/>
                  </a:lnTo>
                  <a:lnTo>
                    <a:pt x="882" y="350"/>
                  </a:lnTo>
                  <a:lnTo>
                    <a:pt x="886" y="341"/>
                  </a:lnTo>
                  <a:lnTo>
                    <a:pt x="888" y="331"/>
                  </a:lnTo>
                  <a:lnTo>
                    <a:pt x="892" y="322"/>
                  </a:lnTo>
                  <a:lnTo>
                    <a:pt x="895" y="312"/>
                  </a:lnTo>
                  <a:lnTo>
                    <a:pt x="897" y="303"/>
                  </a:lnTo>
                  <a:lnTo>
                    <a:pt x="899" y="295"/>
                  </a:lnTo>
                  <a:lnTo>
                    <a:pt x="901" y="284"/>
                  </a:lnTo>
                  <a:lnTo>
                    <a:pt x="905" y="276"/>
                  </a:lnTo>
                  <a:lnTo>
                    <a:pt x="907" y="267"/>
                  </a:lnTo>
                  <a:lnTo>
                    <a:pt x="909" y="257"/>
                  </a:lnTo>
                  <a:lnTo>
                    <a:pt x="911" y="248"/>
                  </a:lnTo>
                  <a:lnTo>
                    <a:pt x="912" y="240"/>
                  </a:lnTo>
                  <a:lnTo>
                    <a:pt x="914" y="230"/>
                  </a:lnTo>
                  <a:lnTo>
                    <a:pt x="916" y="221"/>
                  </a:lnTo>
                  <a:lnTo>
                    <a:pt x="918" y="211"/>
                  </a:lnTo>
                  <a:lnTo>
                    <a:pt x="918" y="204"/>
                  </a:lnTo>
                  <a:lnTo>
                    <a:pt x="920" y="196"/>
                  </a:lnTo>
                  <a:lnTo>
                    <a:pt x="920" y="187"/>
                  </a:lnTo>
                  <a:lnTo>
                    <a:pt x="920" y="179"/>
                  </a:lnTo>
                  <a:lnTo>
                    <a:pt x="920" y="172"/>
                  </a:lnTo>
                  <a:lnTo>
                    <a:pt x="920" y="164"/>
                  </a:lnTo>
                  <a:lnTo>
                    <a:pt x="920" y="156"/>
                  </a:lnTo>
                  <a:lnTo>
                    <a:pt x="920" y="149"/>
                  </a:lnTo>
                  <a:lnTo>
                    <a:pt x="918" y="141"/>
                  </a:lnTo>
                  <a:lnTo>
                    <a:pt x="918" y="133"/>
                  </a:lnTo>
                  <a:lnTo>
                    <a:pt x="916" y="126"/>
                  </a:lnTo>
                  <a:lnTo>
                    <a:pt x="914" y="120"/>
                  </a:lnTo>
                  <a:lnTo>
                    <a:pt x="912" y="114"/>
                  </a:lnTo>
                  <a:lnTo>
                    <a:pt x="911" y="107"/>
                  </a:lnTo>
                  <a:lnTo>
                    <a:pt x="909" y="101"/>
                  </a:lnTo>
                  <a:lnTo>
                    <a:pt x="905" y="95"/>
                  </a:lnTo>
                  <a:lnTo>
                    <a:pt x="903" y="92"/>
                  </a:lnTo>
                  <a:lnTo>
                    <a:pt x="899" y="86"/>
                  </a:lnTo>
                  <a:lnTo>
                    <a:pt x="897" y="80"/>
                  </a:lnTo>
                  <a:lnTo>
                    <a:pt x="893" y="76"/>
                  </a:lnTo>
                  <a:lnTo>
                    <a:pt x="892" y="73"/>
                  </a:lnTo>
                  <a:lnTo>
                    <a:pt x="886" y="67"/>
                  </a:lnTo>
                  <a:lnTo>
                    <a:pt x="884" y="63"/>
                  </a:lnTo>
                  <a:lnTo>
                    <a:pt x="880" y="59"/>
                  </a:lnTo>
                  <a:lnTo>
                    <a:pt x="876" y="57"/>
                  </a:lnTo>
                  <a:lnTo>
                    <a:pt x="872" y="54"/>
                  </a:lnTo>
                  <a:lnTo>
                    <a:pt x="867" y="50"/>
                  </a:lnTo>
                  <a:lnTo>
                    <a:pt x="863" y="48"/>
                  </a:lnTo>
                  <a:lnTo>
                    <a:pt x="859" y="44"/>
                  </a:lnTo>
                  <a:lnTo>
                    <a:pt x="855" y="42"/>
                  </a:lnTo>
                  <a:lnTo>
                    <a:pt x="852" y="40"/>
                  </a:lnTo>
                  <a:lnTo>
                    <a:pt x="846" y="37"/>
                  </a:lnTo>
                  <a:lnTo>
                    <a:pt x="842" y="35"/>
                  </a:lnTo>
                  <a:lnTo>
                    <a:pt x="838" y="35"/>
                  </a:lnTo>
                  <a:lnTo>
                    <a:pt x="833" y="33"/>
                  </a:lnTo>
                  <a:lnTo>
                    <a:pt x="829" y="31"/>
                  </a:lnTo>
                  <a:lnTo>
                    <a:pt x="825" y="29"/>
                  </a:lnTo>
                  <a:lnTo>
                    <a:pt x="819" y="27"/>
                  </a:lnTo>
                  <a:lnTo>
                    <a:pt x="814" y="27"/>
                  </a:lnTo>
                  <a:lnTo>
                    <a:pt x="810" y="25"/>
                  </a:lnTo>
                  <a:lnTo>
                    <a:pt x="804" y="25"/>
                  </a:lnTo>
                  <a:lnTo>
                    <a:pt x="800" y="25"/>
                  </a:lnTo>
                  <a:lnTo>
                    <a:pt x="795" y="23"/>
                  </a:lnTo>
                  <a:lnTo>
                    <a:pt x="791" y="23"/>
                  </a:lnTo>
                  <a:lnTo>
                    <a:pt x="787" y="23"/>
                  </a:lnTo>
                  <a:lnTo>
                    <a:pt x="781" y="23"/>
                  </a:lnTo>
                  <a:lnTo>
                    <a:pt x="777" y="23"/>
                  </a:lnTo>
                  <a:lnTo>
                    <a:pt x="772" y="23"/>
                  </a:lnTo>
                  <a:lnTo>
                    <a:pt x="768" y="23"/>
                  </a:lnTo>
                  <a:lnTo>
                    <a:pt x="762" y="23"/>
                  </a:lnTo>
                  <a:lnTo>
                    <a:pt x="758" y="23"/>
                  </a:lnTo>
                  <a:lnTo>
                    <a:pt x="755" y="23"/>
                  </a:lnTo>
                  <a:lnTo>
                    <a:pt x="751" y="23"/>
                  </a:lnTo>
                  <a:lnTo>
                    <a:pt x="745" y="23"/>
                  </a:lnTo>
                  <a:lnTo>
                    <a:pt x="741" y="25"/>
                  </a:lnTo>
                  <a:lnTo>
                    <a:pt x="738" y="25"/>
                  </a:lnTo>
                  <a:lnTo>
                    <a:pt x="736" y="25"/>
                  </a:lnTo>
                  <a:lnTo>
                    <a:pt x="730" y="25"/>
                  </a:lnTo>
                  <a:lnTo>
                    <a:pt x="728" y="27"/>
                  </a:lnTo>
                  <a:lnTo>
                    <a:pt x="724" y="27"/>
                  </a:lnTo>
                  <a:lnTo>
                    <a:pt x="722" y="27"/>
                  </a:lnTo>
                  <a:lnTo>
                    <a:pt x="719" y="27"/>
                  </a:lnTo>
                  <a:lnTo>
                    <a:pt x="715" y="29"/>
                  </a:lnTo>
                  <a:lnTo>
                    <a:pt x="711" y="29"/>
                  </a:lnTo>
                  <a:lnTo>
                    <a:pt x="709" y="29"/>
                  </a:lnTo>
                  <a:lnTo>
                    <a:pt x="705" y="31"/>
                  </a:lnTo>
                  <a:lnTo>
                    <a:pt x="701" y="33"/>
                  </a:lnTo>
                  <a:lnTo>
                    <a:pt x="698" y="33"/>
                  </a:lnTo>
                  <a:lnTo>
                    <a:pt x="696" y="33"/>
                  </a:lnTo>
                  <a:lnTo>
                    <a:pt x="694" y="35"/>
                  </a:lnTo>
                  <a:lnTo>
                    <a:pt x="665" y="31"/>
                  </a:lnTo>
                  <a:lnTo>
                    <a:pt x="667" y="31"/>
                  </a:lnTo>
                  <a:lnTo>
                    <a:pt x="669" y="27"/>
                  </a:lnTo>
                  <a:lnTo>
                    <a:pt x="673" y="25"/>
                  </a:lnTo>
                  <a:lnTo>
                    <a:pt x="677" y="23"/>
                  </a:lnTo>
                  <a:lnTo>
                    <a:pt x="681" y="21"/>
                  </a:lnTo>
                  <a:lnTo>
                    <a:pt x="684" y="19"/>
                  </a:lnTo>
                  <a:lnTo>
                    <a:pt x="690" y="18"/>
                  </a:lnTo>
                  <a:lnTo>
                    <a:pt x="696" y="16"/>
                  </a:lnTo>
                  <a:lnTo>
                    <a:pt x="698" y="14"/>
                  </a:lnTo>
                  <a:lnTo>
                    <a:pt x="701" y="12"/>
                  </a:lnTo>
                  <a:lnTo>
                    <a:pt x="705" y="12"/>
                  </a:lnTo>
                  <a:lnTo>
                    <a:pt x="709" y="10"/>
                  </a:lnTo>
                  <a:lnTo>
                    <a:pt x="711" y="8"/>
                  </a:lnTo>
                  <a:lnTo>
                    <a:pt x="715" y="8"/>
                  </a:lnTo>
                  <a:lnTo>
                    <a:pt x="719" y="6"/>
                  </a:lnTo>
                  <a:lnTo>
                    <a:pt x="722" y="6"/>
                  </a:lnTo>
                  <a:lnTo>
                    <a:pt x="726" y="4"/>
                  </a:lnTo>
                  <a:lnTo>
                    <a:pt x="730" y="4"/>
                  </a:lnTo>
                  <a:lnTo>
                    <a:pt x="736" y="2"/>
                  </a:lnTo>
                  <a:lnTo>
                    <a:pt x="739" y="2"/>
                  </a:lnTo>
                  <a:lnTo>
                    <a:pt x="743" y="2"/>
                  </a:lnTo>
                  <a:lnTo>
                    <a:pt x="747" y="2"/>
                  </a:lnTo>
                  <a:lnTo>
                    <a:pt x="753" y="0"/>
                  </a:lnTo>
                  <a:lnTo>
                    <a:pt x="757" y="0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0"/>
                  </a:lnTo>
                  <a:lnTo>
                    <a:pt x="777" y="0"/>
                  </a:lnTo>
                  <a:lnTo>
                    <a:pt x="781" y="0"/>
                  </a:lnTo>
                  <a:lnTo>
                    <a:pt x="787" y="0"/>
                  </a:lnTo>
                  <a:lnTo>
                    <a:pt x="793" y="0"/>
                  </a:lnTo>
                  <a:lnTo>
                    <a:pt x="796" y="2"/>
                  </a:lnTo>
                  <a:lnTo>
                    <a:pt x="802" y="2"/>
                  </a:lnTo>
                  <a:lnTo>
                    <a:pt x="808" y="2"/>
                  </a:lnTo>
                  <a:lnTo>
                    <a:pt x="814" y="4"/>
                  </a:lnTo>
                  <a:lnTo>
                    <a:pt x="819" y="6"/>
                  </a:lnTo>
                  <a:lnTo>
                    <a:pt x="825" y="8"/>
                  </a:lnTo>
                  <a:lnTo>
                    <a:pt x="829" y="8"/>
                  </a:lnTo>
                  <a:lnTo>
                    <a:pt x="834" y="10"/>
                  </a:lnTo>
                  <a:lnTo>
                    <a:pt x="840" y="12"/>
                  </a:lnTo>
                  <a:lnTo>
                    <a:pt x="846" y="14"/>
                  </a:lnTo>
                  <a:lnTo>
                    <a:pt x="852" y="18"/>
                  </a:lnTo>
                  <a:lnTo>
                    <a:pt x="857" y="19"/>
                  </a:lnTo>
                  <a:lnTo>
                    <a:pt x="865" y="23"/>
                  </a:lnTo>
                  <a:lnTo>
                    <a:pt x="871" y="25"/>
                  </a:lnTo>
                  <a:lnTo>
                    <a:pt x="876" y="29"/>
                  </a:lnTo>
                  <a:lnTo>
                    <a:pt x="882" y="33"/>
                  </a:lnTo>
                  <a:lnTo>
                    <a:pt x="888" y="37"/>
                  </a:lnTo>
                  <a:lnTo>
                    <a:pt x="895" y="40"/>
                  </a:lnTo>
                  <a:lnTo>
                    <a:pt x="901" y="44"/>
                  </a:lnTo>
                  <a:lnTo>
                    <a:pt x="907" y="50"/>
                  </a:lnTo>
                  <a:lnTo>
                    <a:pt x="912" y="54"/>
                  </a:lnTo>
                  <a:lnTo>
                    <a:pt x="914" y="56"/>
                  </a:lnTo>
                  <a:lnTo>
                    <a:pt x="916" y="59"/>
                  </a:lnTo>
                  <a:lnTo>
                    <a:pt x="918" y="61"/>
                  </a:lnTo>
                  <a:lnTo>
                    <a:pt x="920" y="65"/>
                  </a:lnTo>
                  <a:lnTo>
                    <a:pt x="922" y="69"/>
                  </a:lnTo>
                  <a:lnTo>
                    <a:pt x="926" y="73"/>
                  </a:lnTo>
                  <a:lnTo>
                    <a:pt x="928" y="76"/>
                  </a:lnTo>
                  <a:lnTo>
                    <a:pt x="931" y="82"/>
                  </a:lnTo>
                  <a:lnTo>
                    <a:pt x="935" y="88"/>
                  </a:lnTo>
                  <a:lnTo>
                    <a:pt x="939" y="94"/>
                  </a:lnTo>
                  <a:lnTo>
                    <a:pt x="943" y="99"/>
                  </a:lnTo>
                  <a:lnTo>
                    <a:pt x="947" y="107"/>
                  </a:lnTo>
                  <a:lnTo>
                    <a:pt x="949" y="111"/>
                  </a:lnTo>
                  <a:lnTo>
                    <a:pt x="950" y="114"/>
                  </a:lnTo>
                  <a:lnTo>
                    <a:pt x="954" y="116"/>
                  </a:lnTo>
                  <a:lnTo>
                    <a:pt x="956" y="122"/>
                  </a:lnTo>
                  <a:lnTo>
                    <a:pt x="958" y="124"/>
                  </a:lnTo>
                  <a:lnTo>
                    <a:pt x="960" y="128"/>
                  </a:lnTo>
                  <a:lnTo>
                    <a:pt x="962" y="132"/>
                  </a:lnTo>
                  <a:lnTo>
                    <a:pt x="964" y="135"/>
                  </a:lnTo>
                  <a:lnTo>
                    <a:pt x="966" y="139"/>
                  </a:lnTo>
                  <a:lnTo>
                    <a:pt x="968" y="143"/>
                  </a:lnTo>
                  <a:lnTo>
                    <a:pt x="969" y="147"/>
                  </a:lnTo>
                  <a:lnTo>
                    <a:pt x="973" y="151"/>
                  </a:lnTo>
                  <a:lnTo>
                    <a:pt x="975" y="154"/>
                  </a:lnTo>
                  <a:lnTo>
                    <a:pt x="975" y="158"/>
                  </a:lnTo>
                  <a:lnTo>
                    <a:pt x="977" y="162"/>
                  </a:lnTo>
                  <a:lnTo>
                    <a:pt x="981" y="166"/>
                  </a:lnTo>
                  <a:lnTo>
                    <a:pt x="983" y="170"/>
                  </a:lnTo>
                  <a:lnTo>
                    <a:pt x="983" y="173"/>
                  </a:lnTo>
                  <a:lnTo>
                    <a:pt x="985" y="179"/>
                  </a:lnTo>
                  <a:lnTo>
                    <a:pt x="988" y="183"/>
                  </a:lnTo>
                  <a:lnTo>
                    <a:pt x="988" y="187"/>
                  </a:lnTo>
                  <a:lnTo>
                    <a:pt x="990" y="191"/>
                  </a:lnTo>
                  <a:lnTo>
                    <a:pt x="992" y="194"/>
                  </a:lnTo>
                  <a:lnTo>
                    <a:pt x="994" y="198"/>
                  </a:lnTo>
                  <a:lnTo>
                    <a:pt x="996" y="202"/>
                  </a:lnTo>
                  <a:lnTo>
                    <a:pt x="998" y="206"/>
                  </a:lnTo>
                  <a:lnTo>
                    <a:pt x="998" y="210"/>
                  </a:lnTo>
                  <a:lnTo>
                    <a:pt x="1000" y="213"/>
                  </a:lnTo>
                  <a:lnTo>
                    <a:pt x="1000" y="217"/>
                  </a:lnTo>
                  <a:lnTo>
                    <a:pt x="1002" y="221"/>
                  </a:lnTo>
                  <a:lnTo>
                    <a:pt x="1004" y="225"/>
                  </a:lnTo>
                  <a:lnTo>
                    <a:pt x="1004" y="229"/>
                  </a:lnTo>
                  <a:lnTo>
                    <a:pt x="1006" y="232"/>
                  </a:lnTo>
                  <a:lnTo>
                    <a:pt x="1006" y="236"/>
                  </a:lnTo>
                  <a:lnTo>
                    <a:pt x="1006" y="238"/>
                  </a:lnTo>
                  <a:lnTo>
                    <a:pt x="1007" y="244"/>
                  </a:lnTo>
                  <a:lnTo>
                    <a:pt x="1006" y="248"/>
                  </a:lnTo>
                  <a:lnTo>
                    <a:pt x="1006" y="249"/>
                  </a:lnTo>
                  <a:lnTo>
                    <a:pt x="1004" y="253"/>
                  </a:lnTo>
                  <a:lnTo>
                    <a:pt x="1004" y="257"/>
                  </a:lnTo>
                  <a:lnTo>
                    <a:pt x="1004" y="263"/>
                  </a:lnTo>
                  <a:lnTo>
                    <a:pt x="1002" y="268"/>
                  </a:lnTo>
                  <a:lnTo>
                    <a:pt x="1000" y="274"/>
                  </a:lnTo>
                  <a:lnTo>
                    <a:pt x="998" y="280"/>
                  </a:lnTo>
                  <a:lnTo>
                    <a:pt x="998" y="286"/>
                  </a:lnTo>
                  <a:lnTo>
                    <a:pt x="994" y="293"/>
                  </a:lnTo>
                  <a:lnTo>
                    <a:pt x="992" y="301"/>
                  </a:lnTo>
                  <a:lnTo>
                    <a:pt x="990" y="308"/>
                  </a:lnTo>
                  <a:lnTo>
                    <a:pt x="988" y="318"/>
                  </a:lnTo>
                  <a:lnTo>
                    <a:pt x="987" y="327"/>
                  </a:lnTo>
                  <a:lnTo>
                    <a:pt x="983" y="337"/>
                  </a:lnTo>
                  <a:lnTo>
                    <a:pt x="979" y="346"/>
                  </a:lnTo>
                  <a:lnTo>
                    <a:pt x="975" y="358"/>
                  </a:lnTo>
                  <a:lnTo>
                    <a:pt x="971" y="367"/>
                  </a:lnTo>
                  <a:lnTo>
                    <a:pt x="968" y="379"/>
                  </a:lnTo>
                  <a:lnTo>
                    <a:pt x="964" y="390"/>
                  </a:lnTo>
                  <a:lnTo>
                    <a:pt x="960" y="403"/>
                  </a:lnTo>
                  <a:lnTo>
                    <a:pt x="954" y="415"/>
                  </a:lnTo>
                  <a:lnTo>
                    <a:pt x="950" y="428"/>
                  </a:lnTo>
                  <a:lnTo>
                    <a:pt x="945" y="440"/>
                  </a:lnTo>
                  <a:lnTo>
                    <a:pt x="941" y="455"/>
                  </a:lnTo>
                  <a:lnTo>
                    <a:pt x="935" y="468"/>
                  </a:lnTo>
                  <a:lnTo>
                    <a:pt x="928" y="481"/>
                  </a:lnTo>
                  <a:lnTo>
                    <a:pt x="922" y="495"/>
                  </a:lnTo>
                  <a:lnTo>
                    <a:pt x="916" y="510"/>
                  </a:lnTo>
                  <a:lnTo>
                    <a:pt x="909" y="525"/>
                  </a:lnTo>
                  <a:lnTo>
                    <a:pt x="901" y="538"/>
                  </a:lnTo>
                  <a:lnTo>
                    <a:pt x="893" y="554"/>
                  </a:lnTo>
                  <a:lnTo>
                    <a:pt x="886" y="569"/>
                  </a:lnTo>
                  <a:lnTo>
                    <a:pt x="876" y="584"/>
                  </a:lnTo>
                  <a:lnTo>
                    <a:pt x="869" y="599"/>
                  </a:lnTo>
                  <a:lnTo>
                    <a:pt x="859" y="616"/>
                  </a:lnTo>
                  <a:lnTo>
                    <a:pt x="850" y="632"/>
                  </a:lnTo>
                  <a:lnTo>
                    <a:pt x="840" y="647"/>
                  </a:lnTo>
                  <a:lnTo>
                    <a:pt x="831" y="664"/>
                  </a:lnTo>
                  <a:lnTo>
                    <a:pt x="819" y="679"/>
                  </a:lnTo>
                  <a:lnTo>
                    <a:pt x="810" y="696"/>
                  </a:lnTo>
                  <a:lnTo>
                    <a:pt x="798" y="711"/>
                  </a:lnTo>
                  <a:lnTo>
                    <a:pt x="787" y="728"/>
                  </a:lnTo>
                  <a:lnTo>
                    <a:pt x="774" y="746"/>
                  </a:lnTo>
                  <a:lnTo>
                    <a:pt x="762" y="763"/>
                  </a:lnTo>
                  <a:lnTo>
                    <a:pt x="749" y="778"/>
                  </a:lnTo>
                  <a:lnTo>
                    <a:pt x="736" y="795"/>
                  </a:lnTo>
                  <a:lnTo>
                    <a:pt x="722" y="810"/>
                  </a:lnTo>
                  <a:lnTo>
                    <a:pt x="709" y="827"/>
                  </a:lnTo>
                  <a:lnTo>
                    <a:pt x="694" y="843"/>
                  </a:lnTo>
                  <a:lnTo>
                    <a:pt x="679" y="860"/>
                  </a:lnTo>
                  <a:lnTo>
                    <a:pt x="663" y="877"/>
                  </a:lnTo>
                  <a:lnTo>
                    <a:pt x="648" y="894"/>
                  </a:lnTo>
                  <a:lnTo>
                    <a:pt x="631" y="909"/>
                  </a:lnTo>
                  <a:lnTo>
                    <a:pt x="614" y="924"/>
                  </a:lnTo>
                  <a:lnTo>
                    <a:pt x="597" y="941"/>
                  </a:lnTo>
                  <a:lnTo>
                    <a:pt x="580" y="957"/>
                  </a:lnTo>
                  <a:lnTo>
                    <a:pt x="561" y="972"/>
                  </a:lnTo>
                  <a:lnTo>
                    <a:pt x="542" y="989"/>
                  </a:lnTo>
                  <a:lnTo>
                    <a:pt x="523" y="1004"/>
                  </a:lnTo>
                  <a:lnTo>
                    <a:pt x="504" y="1019"/>
                  </a:lnTo>
                  <a:lnTo>
                    <a:pt x="483" y="1034"/>
                  </a:lnTo>
                  <a:lnTo>
                    <a:pt x="464" y="1048"/>
                  </a:lnTo>
                  <a:lnTo>
                    <a:pt x="445" y="1061"/>
                  </a:lnTo>
                  <a:lnTo>
                    <a:pt x="428" y="1073"/>
                  </a:lnTo>
                  <a:lnTo>
                    <a:pt x="409" y="1086"/>
                  </a:lnTo>
                  <a:lnTo>
                    <a:pt x="392" y="1097"/>
                  </a:lnTo>
                  <a:lnTo>
                    <a:pt x="374" y="1107"/>
                  </a:lnTo>
                  <a:lnTo>
                    <a:pt x="357" y="1118"/>
                  </a:lnTo>
                  <a:lnTo>
                    <a:pt x="342" y="1126"/>
                  </a:lnTo>
                  <a:lnTo>
                    <a:pt x="327" y="1135"/>
                  </a:lnTo>
                  <a:lnTo>
                    <a:pt x="310" y="1143"/>
                  </a:lnTo>
                  <a:lnTo>
                    <a:pt x="297" y="1152"/>
                  </a:lnTo>
                  <a:lnTo>
                    <a:pt x="283" y="1158"/>
                  </a:lnTo>
                  <a:lnTo>
                    <a:pt x="270" y="1166"/>
                  </a:lnTo>
                  <a:lnTo>
                    <a:pt x="255" y="1171"/>
                  </a:lnTo>
                  <a:lnTo>
                    <a:pt x="243" y="1177"/>
                  </a:lnTo>
                  <a:lnTo>
                    <a:pt x="230" y="1183"/>
                  </a:lnTo>
                  <a:lnTo>
                    <a:pt x="219" y="1188"/>
                  </a:lnTo>
                  <a:lnTo>
                    <a:pt x="207" y="1192"/>
                  </a:lnTo>
                  <a:lnTo>
                    <a:pt x="196" y="1196"/>
                  </a:lnTo>
                  <a:lnTo>
                    <a:pt x="184" y="1200"/>
                  </a:lnTo>
                  <a:lnTo>
                    <a:pt x="175" y="1204"/>
                  </a:lnTo>
                  <a:lnTo>
                    <a:pt x="163" y="1206"/>
                  </a:lnTo>
                  <a:lnTo>
                    <a:pt x="156" y="1209"/>
                  </a:lnTo>
                  <a:lnTo>
                    <a:pt x="144" y="1211"/>
                  </a:lnTo>
                  <a:lnTo>
                    <a:pt x="137" y="1211"/>
                  </a:lnTo>
                  <a:lnTo>
                    <a:pt x="127" y="1213"/>
                  </a:lnTo>
                  <a:lnTo>
                    <a:pt x="120" y="1215"/>
                  </a:lnTo>
                  <a:lnTo>
                    <a:pt x="110" y="1215"/>
                  </a:lnTo>
                  <a:lnTo>
                    <a:pt x="105" y="1217"/>
                  </a:lnTo>
                  <a:lnTo>
                    <a:pt x="97" y="1217"/>
                  </a:lnTo>
                  <a:lnTo>
                    <a:pt x="91" y="1217"/>
                  </a:lnTo>
                  <a:lnTo>
                    <a:pt x="84" y="1217"/>
                  </a:lnTo>
                  <a:lnTo>
                    <a:pt x="78" y="1215"/>
                  </a:lnTo>
                  <a:lnTo>
                    <a:pt x="70" y="1215"/>
                  </a:lnTo>
                  <a:lnTo>
                    <a:pt x="65" y="1213"/>
                  </a:lnTo>
                  <a:lnTo>
                    <a:pt x="59" y="1213"/>
                  </a:lnTo>
                  <a:lnTo>
                    <a:pt x="55" y="1211"/>
                  </a:lnTo>
                  <a:lnTo>
                    <a:pt x="49" y="1211"/>
                  </a:lnTo>
                  <a:lnTo>
                    <a:pt x="46" y="1209"/>
                  </a:lnTo>
                  <a:lnTo>
                    <a:pt x="42" y="1207"/>
                  </a:lnTo>
                  <a:lnTo>
                    <a:pt x="36" y="1206"/>
                  </a:lnTo>
                  <a:lnTo>
                    <a:pt x="32" y="1204"/>
                  </a:lnTo>
                  <a:lnTo>
                    <a:pt x="30" y="1202"/>
                  </a:lnTo>
                  <a:lnTo>
                    <a:pt x="27" y="1202"/>
                  </a:lnTo>
                  <a:lnTo>
                    <a:pt x="23" y="1200"/>
                  </a:lnTo>
                  <a:lnTo>
                    <a:pt x="19" y="1198"/>
                  </a:lnTo>
                  <a:lnTo>
                    <a:pt x="17" y="1196"/>
                  </a:lnTo>
                  <a:lnTo>
                    <a:pt x="13" y="1192"/>
                  </a:lnTo>
                  <a:lnTo>
                    <a:pt x="8" y="1187"/>
                  </a:lnTo>
                  <a:lnTo>
                    <a:pt x="6" y="1185"/>
                  </a:lnTo>
                  <a:lnTo>
                    <a:pt x="4" y="1181"/>
                  </a:lnTo>
                  <a:lnTo>
                    <a:pt x="0" y="1177"/>
                  </a:lnTo>
                  <a:lnTo>
                    <a:pt x="0" y="1175"/>
                  </a:lnTo>
                  <a:lnTo>
                    <a:pt x="6" y="1154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19" name="Line 5"/>
          <p:cNvSpPr>
            <a:spLocks noChangeShapeType="1"/>
          </p:cNvSpPr>
          <p:nvPr/>
        </p:nvSpPr>
        <p:spPr bwMode="auto">
          <a:xfrm>
            <a:off x="827088" y="3500438"/>
            <a:ext cx="5832475" cy="0"/>
          </a:xfrm>
          <a:prstGeom prst="line">
            <a:avLst/>
          </a:prstGeom>
          <a:noFill/>
          <a:ln w="57150" cmpd="thinThick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9220" name="Picture 6" descr="j02506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3429000"/>
            <a:ext cx="2187575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WordArt 7"/>
          <p:cNvSpPr>
            <a:spLocks noChangeArrowheads="1" noChangeShapeType="1" noTextEdit="1"/>
          </p:cNvSpPr>
          <p:nvPr/>
        </p:nvSpPr>
        <p:spPr bwMode="auto">
          <a:xfrm>
            <a:off x="3059113" y="4581525"/>
            <a:ext cx="1514475" cy="6111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бюджет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300038" y="2797175"/>
            <a:ext cx="1889125" cy="1443038"/>
            <a:chOff x="189" y="1762"/>
            <a:chExt cx="1190" cy="909"/>
          </a:xfrm>
        </p:grpSpPr>
        <p:sp>
          <p:nvSpPr>
            <p:cNvPr id="9289" name="Freeform 14"/>
            <p:cNvSpPr>
              <a:spLocks/>
            </p:cNvSpPr>
            <p:nvPr/>
          </p:nvSpPr>
          <p:spPr bwMode="auto">
            <a:xfrm>
              <a:off x="189" y="2041"/>
              <a:ext cx="732" cy="630"/>
            </a:xfrm>
            <a:custGeom>
              <a:avLst/>
              <a:gdLst>
                <a:gd name="T0" fmla="*/ 200 w 1465"/>
                <a:gd name="T1" fmla="*/ 0 h 1261"/>
                <a:gd name="T2" fmla="*/ 0 w 1465"/>
                <a:gd name="T3" fmla="*/ 188 h 1261"/>
                <a:gd name="T4" fmla="*/ 26 w 1465"/>
                <a:gd name="T5" fmla="*/ 417 h 1261"/>
                <a:gd name="T6" fmla="*/ 138 w 1465"/>
                <a:gd name="T7" fmla="*/ 630 h 1261"/>
                <a:gd name="T8" fmla="*/ 643 w 1465"/>
                <a:gd name="T9" fmla="*/ 495 h 1261"/>
                <a:gd name="T10" fmla="*/ 732 w 1465"/>
                <a:gd name="T11" fmla="*/ 75 h 1261"/>
                <a:gd name="T12" fmla="*/ 200 w 1465"/>
                <a:gd name="T13" fmla="*/ 0 h 1261"/>
                <a:gd name="T14" fmla="*/ 200 w 1465"/>
                <a:gd name="T15" fmla="*/ 0 h 12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65"/>
                <a:gd name="T25" fmla="*/ 0 h 1261"/>
                <a:gd name="T26" fmla="*/ 1465 w 1465"/>
                <a:gd name="T27" fmla="*/ 1261 h 12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65" h="1261">
                  <a:moveTo>
                    <a:pt x="401" y="0"/>
                  </a:moveTo>
                  <a:lnTo>
                    <a:pt x="0" y="376"/>
                  </a:lnTo>
                  <a:lnTo>
                    <a:pt x="52" y="834"/>
                  </a:lnTo>
                  <a:lnTo>
                    <a:pt x="276" y="1261"/>
                  </a:lnTo>
                  <a:lnTo>
                    <a:pt x="1287" y="991"/>
                  </a:lnTo>
                  <a:lnTo>
                    <a:pt x="1465" y="151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0" name="Freeform 15"/>
            <p:cNvSpPr>
              <a:spLocks/>
            </p:cNvSpPr>
            <p:nvPr/>
          </p:nvSpPr>
          <p:spPr bwMode="auto">
            <a:xfrm>
              <a:off x="365" y="2112"/>
              <a:ext cx="351" cy="333"/>
            </a:xfrm>
            <a:custGeom>
              <a:avLst/>
              <a:gdLst>
                <a:gd name="T0" fmla="*/ 351 w 702"/>
                <a:gd name="T1" fmla="*/ 0 h 668"/>
                <a:gd name="T2" fmla="*/ 0 w 702"/>
                <a:gd name="T3" fmla="*/ 0 h 668"/>
                <a:gd name="T4" fmla="*/ 0 w 702"/>
                <a:gd name="T5" fmla="*/ 328 h 668"/>
                <a:gd name="T6" fmla="*/ 54 w 702"/>
                <a:gd name="T7" fmla="*/ 328 h 668"/>
                <a:gd name="T8" fmla="*/ 340 w 702"/>
                <a:gd name="T9" fmla="*/ 333 h 668"/>
                <a:gd name="T10" fmla="*/ 351 w 702"/>
                <a:gd name="T11" fmla="*/ 0 h 668"/>
                <a:gd name="T12" fmla="*/ 351 w 702"/>
                <a:gd name="T13" fmla="*/ 0 h 6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2"/>
                <a:gd name="T22" fmla="*/ 0 h 668"/>
                <a:gd name="T23" fmla="*/ 702 w 702"/>
                <a:gd name="T24" fmla="*/ 668 h 6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2" h="668">
                  <a:moveTo>
                    <a:pt x="702" y="0"/>
                  </a:moveTo>
                  <a:lnTo>
                    <a:pt x="0" y="0"/>
                  </a:lnTo>
                  <a:lnTo>
                    <a:pt x="0" y="657"/>
                  </a:lnTo>
                  <a:lnTo>
                    <a:pt x="109" y="657"/>
                  </a:lnTo>
                  <a:lnTo>
                    <a:pt x="680" y="668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1" name="Freeform 16"/>
            <p:cNvSpPr>
              <a:spLocks/>
            </p:cNvSpPr>
            <p:nvPr/>
          </p:nvSpPr>
          <p:spPr bwMode="auto">
            <a:xfrm>
              <a:off x="873" y="1762"/>
              <a:ext cx="506" cy="432"/>
            </a:xfrm>
            <a:custGeom>
              <a:avLst/>
              <a:gdLst>
                <a:gd name="T0" fmla="*/ 231 w 1013"/>
                <a:gd name="T1" fmla="*/ 0 h 863"/>
                <a:gd name="T2" fmla="*/ 0 w 1013"/>
                <a:gd name="T3" fmla="*/ 153 h 863"/>
                <a:gd name="T4" fmla="*/ 35 w 1013"/>
                <a:gd name="T5" fmla="*/ 368 h 863"/>
                <a:gd name="T6" fmla="*/ 506 w 1013"/>
                <a:gd name="T7" fmla="*/ 432 h 863"/>
                <a:gd name="T8" fmla="*/ 484 w 1013"/>
                <a:gd name="T9" fmla="*/ 109 h 863"/>
                <a:gd name="T10" fmla="*/ 231 w 1013"/>
                <a:gd name="T11" fmla="*/ 0 h 863"/>
                <a:gd name="T12" fmla="*/ 231 w 1013"/>
                <a:gd name="T13" fmla="*/ 0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13"/>
                <a:gd name="T22" fmla="*/ 0 h 863"/>
                <a:gd name="T23" fmla="*/ 1013 w 1013"/>
                <a:gd name="T24" fmla="*/ 863 h 8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13" h="863">
                  <a:moveTo>
                    <a:pt x="463" y="0"/>
                  </a:moveTo>
                  <a:lnTo>
                    <a:pt x="0" y="306"/>
                  </a:lnTo>
                  <a:lnTo>
                    <a:pt x="71" y="735"/>
                  </a:lnTo>
                  <a:lnTo>
                    <a:pt x="1013" y="863"/>
                  </a:lnTo>
                  <a:lnTo>
                    <a:pt x="969" y="217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2" name="Freeform 17"/>
            <p:cNvSpPr>
              <a:spLocks/>
            </p:cNvSpPr>
            <p:nvPr/>
          </p:nvSpPr>
          <p:spPr bwMode="auto">
            <a:xfrm>
              <a:off x="383" y="2112"/>
              <a:ext cx="17" cy="340"/>
            </a:xfrm>
            <a:custGeom>
              <a:avLst/>
              <a:gdLst>
                <a:gd name="T0" fmla="*/ 0 w 35"/>
                <a:gd name="T1" fmla="*/ 340 h 681"/>
                <a:gd name="T2" fmla="*/ 17 w 35"/>
                <a:gd name="T3" fmla="*/ 340 h 681"/>
                <a:gd name="T4" fmla="*/ 17 w 35"/>
                <a:gd name="T5" fmla="*/ 0 h 681"/>
                <a:gd name="T6" fmla="*/ 0 w 35"/>
                <a:gd name="T7" fmla="*/ 0 h 681"/>
                <a:gd name="T8" fmla="*/ 0 w 35"/>
                <a:gd name="T9" fmla="*/ 340 h 681"/>
                <a:gd name="T10" fmla="*/ 0 w 35"/>
                <a:gd name="T11" fmla="*/ 340 h 6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"/>
                <a:gd name="T19" fmla="*/ 0 h 681"/>
                <a:gd name="T20" fmla="*/ 35 w 35"/>
                <a:gd name="T21" fmla="*/ 681 h 6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" h="681">
                  <a:moveTo>
                    <a:pt x="0" y="681"/>
                  </a:moveTo>
                  <a:lnTo>
                    <a:pt x="35" y="681"/>
                  </a:lnTo>
                  <a:lnTo>
                    <a:pt x="35" y="0"/>
                  </a:lnTo>
                  <a:lnTo>
                    <a:pt x="0" y="0"/>
                  </a:lnTo>
                  <a:lnTo>
                    <a:pt x="0" y="6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3" name="Freeform 18"/>
            <p:cNvSpPr>
              <a:spLocks/>
            </p:cNvSpPr>
            <p:nvPr/>
          </p:nvSpPr>
          <p:spPr bwMode="auto">
            <a:xfrm>
              <a:off x="410" y="2112"/>
              <a:ext cx="10" cy="328"/>
            </a:xfrm>
            <a:custGeom>
              <a:avLst/>
              <a:gdLst>
                <a:gd name="T0" fmla="*/ 0 w 18"/>
                <a:gd name="T1" fmla="*/ 328 h 657"/>
                <a:gd name="T2" fmla="*/ 10 w 18"/>
                <a:gd name="T3" fmla="*/ 328 h 657"/>
                <a:gd name="T4" fmla="*/ 10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4" name="Freeform 19"/>
            <p:cNvSpPr>
              <a:spLocks/>
            </p:cNvSpPr>
            <p:nvPr/>
          </p:nvSpPr>
          <p:spPr bwMode="auto">
            <a:xfrm>
              <a:off x="429" y="2112"/>
              <a:ext cx="22" cy="245"/>
            </a:xfrm>
            <a:custGeom>
              <a:avLst/>
              <a:gdLst>
                <a:gd name="T0" fmla="*/ 0 w 43"/>
                <a:gd name="T1" fmla="*/ 245 h 491"/>
                <a:gd name="T2" fmla="*/ 22 w 43"/>
                <a:gd name="T3" fmla="*/ 245 h 491"/>
                <a:gd name="T4" fmla="*/ 22 w 43"/>
                <a:gd name="T5" fmla="*/ 0 h 491"/>
                <a:gd name="T6" fmla="*/ 0 w 43"/>
                <a:gd name="T7" fmla="*/ 0 h 491"/>
                <a:gd name="T8" fmla="*/ 0 w 43"/>
                <a:gd name="T9" fmla="*/ 245 h 491"/>
                <a:gd name="T10" fmla="*/ 0 w 4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91"/>
                <a:gd name="T20" fmla="*/ 43 w 4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91">
                  <a:moveTo>
                    <a:pt x="0" y="491"/>
                  </a:moveTo>
                  <a:lnTo>
                    <a:pt x="43" y="491"/>
                  </a:lnTo>
                  <a:lnTo>
                    <a:pt x="4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5" name="Freeform 20"/>
            <p:cNvSpPr>
              <a:spLocks/>
            </p:cNvSpPr>
            <p:nvPr/>
          </p:nvSpPr>
          <p:spPr bwMode="auto">
            <a:xfrm>
              <a:off x="462" y="2112"/>
              <a:ext cx="7" cy="246"/>
            </a:xfrm>
            <a:custGeom>
              <a:avLst/>
              <a:gdLst>
                <a:gd name="T0" fmla="*/ 0 w 13"/>
                <a:gd name="T1" fmla="*/ 246 h 494"/>
                <a:gd name="T2" fmla="*/ 7 w 13"/>
                <a:gd name="T3" fmla="*/ 246 h 494"/>
                <a:gd name="T4" fmla="*/ 7 w 13"/>
                <a:gd name="T5" fmla="*/ 0 h 494"/>
                <a:gd name="T6" fmla="*/ 0 w 13"/>
                <a:gd name="T7" fmla="*/ 0 h 494"/>
                <a:gd name="T8" fmla="*/ 0 w 13"/>
                <a:gd name="T9" fmla="*/ 246 h 494"/>
                <a:gd name="T10" fmla="*/ 0 w 13"/>
                <a:gd name="T11" fmla="*/ 246 h 4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4"/>
                <a:gd name="T20" fmla="*/ 13 w 13"/>
                <a:gd name="T21" fmla="*/ 494 h 4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4">
                  <a:moveTo>
                    <a:pt x="0" y="494"/>
                  </a:moveTo>
                  <a:lnTo>
                    <a:pt x="13" y="494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6" name="Freeform 21"/>
            <p:cNvSpPr>
              <a:spLocks/>
            </p:cNvSpPr>
            <p:nvPr/>
          </p:nvSpPr>
          <p:spPr bwMode="auto">
            <a:xfrm>
              <a:off x="493" y="2112"/>
              <a:ext cx="7" cy="245"/>
            </a:xfrm>
            <a:custGeom>
              <a:avLst/>
              <a:gdLst>
                <a:gd name="T0" fmla="*/ 0 w 13"/>
                <a:gd name="T1" fmla="*/ 245 h 491"/>
                <a:gd name="T2" fmla="*/ 7 w 13"/>
                <a:gd name="T3" fmla="*/ 245 h 491"/>
                <a:gd name="T4" fmla="*/ 7 w 13"/>
                <a:gd name="T5" fmla="*/ 0 h 491"/>
                <a:gd name="T6" fmla="*/ 0 w 13"/>
                <a:gd name="T7" fmla="*/ 0 h 491"/>
                <a:gd name="T8" fmla="*/ 0 w 13"/>
                <a:gd name="T9" fmla="*/ 245 h 491"/>
                <a:gd name="T10" fmla="*/ 0 w 1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1"/>
                <a:gd name="T20" fmla="*/ 13 w 1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1">
                  <a:moveTo>
                    <a:pt x="0" y="491"/>
                  </a:moveTo>
                  <a:lnTo>
                    <a:pt x="13" y="491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7" name="Freeform 22"/>
            <p:cNvSpPr>
              <a:spLocks/>
            </p:cNvSpPr>
            <p:nvPr/>
          </p:nvSpPr>
          <p:spPr bwMode="auto">
            <a:xfrm>
              <a:off x="511" y="2112"/>
              <a:ext cx="19" cy="245"/>
            </a:xfrm>
            <a:custGeom>
              <a:avLst/>
              <a:gdLst>
                <a:gd name="T0" fmla="*/ 0 w 38"/>
                <a:gd name="T1" fmla="*/ 245 h 492"/>
                <a:gd name="T2" fmla="*/ 19 w 38"/>
                <a:gd name="T3" fmla="*/ 245 h 492"/>
                <a:gd name="T4" fmla="*/ 19 w 38"/>
                <a:gd name="T5" fmla="*/ 0 h 492"/>
                <a:gd name="T6" fmla="*/ 0 w 38"/>
                <a:gd name="T7" fmla="*/ 0 h 492"/>
                <a:gd name="T8" fmla="*/ 0 w 38"/>
                <a:gd name="T9" fmla="*/ 245 h 492"/>
                <a:gd name="T10" fmla="*/ 0 w 38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492"/>
                <a:gd name="T20" fmla="*/ 38 w 3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492">
                  <a:moveTo>
                    <a:pt x="0" y="492"/>
                  </a:moveTo>
                  <a:lnTo>
                    <a:pt x="38" y="492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8" name="Freeform 23"/>
            <p:cNvSpPr>
              <a:spLocks/>
            </p:cNvSpPr>
            <p:nvPr/>
          </p:nvSpPr>
          <p:spPr bwMode="auto">
            <a:xfrm>
              <a:off x="541" y="2112"/>
              <a:ext cx="10" cy="245"/>
            </a:xfrm>
            <a:custGeom>
              <a:avLst/>
              <a:gdLst>
                <a:gd name="T0" fmla="*/ 0 w 21"/>
                <a:gd name="T1" fmla="*/ 245 h 492"/>
                <a:gd name="T2" fmla="*/ 10 w 21"/>
                <a:gd name="T3" fmla="*/ 245 h 492"/>
                <a:gd name="T4" fmla="*/ 10 w 21"/>
                <a:gd name="T5" fmla="*/ 0 h 492"/>
                <a:gd name="T6" fmla="*/ 0 w 21"/>
                <a:gd name="T7" fmla="*/ 0 h 492"/>
                <a:gd name="T8" fmla="*/ 0 w 21"/>
                <a:gd name="T9" fmla="*/ 245 h 492"/>
                <a:gd name="T10" fmla="*/ 0 w 21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492"/>
                <a:gd name="T20" fmla="*/ 21 w 21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492">
                  <a:moveTo>
                    <a:pt x="0" y="492"/>
                  </a:moveTo>
                  <a:lnTo>
                    <a:pt x="21" y="4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99" name="Freeform 24"/>
            <p:cNvSpPr>
              <a:spLocks/>
            </p:cNvSpPr>
            <p:nvPr/>
          </p:nvSpPr>
          <p:spPr bwMode="auto">
            <a:xfrm>
              <a:off x="571" y="2112"/>
              <a:ext cx="18" cy="331"/>
            </a:xfrm>
            <a:custGeom>
              <a:avLst/>
              <a:gdLst>
                <a:gd name="T0" fmla="*/ 0 w 36"/>
                <a:gd name="T1" fmla="*/ 331 h 663"/>
                <a:gd name="T2" fmla="*/ 18 w 36"/>
                <a:gd name="T3" fmla="*/ 331 h 663"/>
                <a:gd name="T4" fmla="*/ 18 w 36"/>
                <a:gd name="T5" fmla="*/ 0 h 663"/>
                <a:gd name="T6" fmla="*/ 0 w 36"/>
                <a:gd name="T7" fmla="*/ 0 h 663"/>
                <a:gd name="T8" fmla="*/ 0 w 36"/>
                <a:gd name="T9" fmla="*/ 331 h 663"/>
                <a:gd name="T10" fmla="*/ 0 w 36"/>
                <a:gd name="T11" fmla="*/ 331 h 6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663"/>
                <a:gd name="T20" fmla="*/ 36 w 36"/>
                <a:gd name="T21" fmla="*/ 663 h 6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663">
                  <a:moveTo>
                    <a:pt x="0" y="663"/>
                  </a:moveTo>
                  <a:lnTo>
                    <a:pt x="36" y="663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0" name="Freeform 25"/>
            <p:cNvSpPr>
              <a:spLocks/>
            </p:cNvSpPr>
            <p:nvPr/>
          </p:nvSpPr>
          <p:spPr bwMode="auto">
            <a:xfrm>
              <a:off x="597" y="2112"/>
              <a:ext cx="9" cy="331"/>
            </a:xfrm>
            <a:custGeom>
              <a:avLst/>
              <a:gdLst>
                <a:gd name="T0" fmla="*/ 0 w 19"/>
                <a:gd name="T1" fmla="*/ 331 h 664"/>
                <a:gd name="T2" fmla="*/ 9 w 19"/>
                <a:gd name="T3" fmla="*/ 331 h 664"/>
                <a:gd name="T4" fmla="*/ 9 w 19"/>
                <a:gd name="T5" fmla="*/ 0 h 664"/>
                <a:gd name="T6" fmla="*/ 0 w 19"/>
                <a:gd name="T7" fmla="*/ 0 h 664"/>
                <a:gd name="T8" fmla="*/ 0 w 19"/>
                <a:gd name="T9" fmla="*/ 331 h 664"/>
                <a:gd name="T10" fmla="*/ 0 w 19"/>
                <a:gd name="T11" fmla="*/ 331 h 6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664"/>
                <a:gd name="T20" fmla="*/ 19 w 19"/>
                <a:gd name="T21" fmla="*/ 664 h 66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664">
                  <a:moveTo>
                    <a:pt x="0" y="664"/>
                  </a:moveTo>
                  <a:lnTo>
                    <a:pt x="19" y="664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6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1" name="Freeform 26"/>
            <p:cNvSpPr>
              <a:spLocks/>
            </p:cNvSpPr>
            <p:nvPr/>
          </p:nvSpPr>
          <p:spPr bwMode="auto">
            <a:xfrm>
              <a:off x="617" y="2112"/>
              <a:ext cx="8" cy="244"/>
            </a:xfrm>
            <a:custGeom>
              <a:avLst/>
              <a:gdLst>
                <a:gd name="T0" fmla="*/ 0 w 17"/>
                <a:gd name="T1" fmla="*/ 244 h 489"/>
                <a:gd name="T2" fmla="*/ 8 w 17"/>
                <a:gd name="T3" fmla="*/ 244 h 489"/>
                <a:gd name="T4" fmla="*/ 8 w 17"/>
                <a:gd name="T5" fmla="*/ 0 h 489"/>
                <a:gd name="T6" fmla="*/ 0 w 17"/>
                <a:gd name="T7" fmla="*/ 0 h 489"/>
                <a:gd name="T8" fmla="*/ 0 w 17"/>
                <a:gd name="T9" fmla="*/ 244 h 489"/>
                <a:gd name="T10" fmla="*/ 0 w 17"/>
                <a:gd name="T11" fmla="*/ 244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89"/>
                <a:gd name="T20" fmla="*/ 17 w 17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89">
                  <a:moveTo>
                    <a:pt x="0" y="489"/>
                  </a:moveTo>
                  <a:lnTo>
                    <a:pt x="17" y="489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4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2" name="Freeform 27"/>
            <p:cNvSpPr>
              <a:spLocks/>
            </p:cNvSpPr>
            <p:nvPr/>
          </p:nvSpPr>
          <p:spPr bwMode="auto">
            <a:xfrm>
              <a:off x="637" y="2112"/>
              <a:ext cx="28" cy="243"/>
            </a:xfrm>
            <a:custGeom>
              <a:avLst/>
              <a:gdLst>
                <a:gd name="T0" fmla="*/ 0 w 55"/>
                <a:gd name="T1" fmla="*/ 243 h 487"/>
                <a:gd name="T2" fmla="*/ 28 w 55"/>
                <a:gd name="T3" fmla="*/ 243 h 487"/>
                <a:gd name="T4" fmla="*/ 28 w 55"/>
                <a:gd name="T5" fmla="*/ 0 h 487"/>
                <a:gd name="T6" fmla="*/ 0 w 55"/>
                <a:gd name="T7" fmla="*/ 0 h 487"/>
                <a:gd name="T8" fmla="*/ 0 w 55"/>
                <a:gd name="T9" fmla="*/ 243 h 487"/>
                <a:gd name="T10" fmla="*/ 0 w 55"/>
                <a:gd name="T11" fmla="*/ 243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"/>
                <a:gd name="T19" fmla="*/ 0 h 487"/>
                <a:gd name="T20" fmla="*/ 55 w 55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" h="487">
                  <a:moveTo>
                    <a:pt x="0" y="487"/>
                  </a:moveTo>
                  <a:lnTo>
                    <a:pt x="55" y="487"/>
                  </a:lnTo>
                  <a:lnTo>
                    <a:pt x="55" y="0"/>
                  </a:lnTo>
                  <a:lnTo>
                    <a:pt x="0" y="0"/>
                  </a:lnTo>
                  <a:lnTo>
                    <a:pt x="0" y="4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3" name="Freeform 28"/>
            <p:cNvSpPr>
              <a:spLocks/>
            </p:cNvSpPr>
            <p:nvPr/>
          </p:nvSpPr>
          <p:spPr bwMode="auto">
            <a:xfrm>
              <a:off x="688" y="2112"/>
              <a:ext cx="11" cy="335"/>
            </a:xfrm>
            <a:custGeom>
              <a:avLst/>
              <a:gdLst>
                <a:gd name="T0" fmla="*/ 0 w 22"/>
                <a:gd name="T1" fmla="*/ 335 h 671"/>
                <a:gd name="T2" fmla="*/ 11 w 22"/>
                <a:gd name="T3" fmla="*/ 335 h 671"/>
                <a:gd name="T4" fmla="*/ 11 w 22"/>
                <a:gd name="T5" fmla="*/ 0 h 671"/>
                <a:gd name="T6" fmla="*/ 0 w 22"/>
                <a:gd name="T7" fmla="*/ 0 h 671"/>
                <a:gd name="T8" fmla="*/ 0 w 22"/>
                <a:gd name="T9" fmla="*/ 335 h 671"/>
                <a:gd name="T10" fmla="*/ 0 w 22"/>
                <a:gd name="T11" fmla="*/ 335 h 6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671"/>
                <a:gd name="T20" fmla="*/ 22 w 22"/>
                <a:gd name="T21" fmla="*/ 671 h 6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671">
                  <a:moveTo>
                    <a:pt x="0" y="671"/>
                  </a:moveTo>
                  <a:lnTo>
                    <a:pt x="22" y="671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6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4" name="Freeform 29"/>
            <p:cNvSpPr>
              <a:spLocks/>
            </p:cNvSpPr>
            <p:nvPr/>
          </p:nvSpPr>
          <p:spPr bwMode="auto">
            <a:xfrm>
              <a:off x="708" y="2112"/>
              <a:ext cx="8" cy="321"/>
            </a:xfrm>
            <a:custGeom>
              <a:avLst/>
              <a:gdLst>
                <a:gd name="T0" fmla="*/ 0 w 16"/>
                <a:gd name="T1" fmla="*/ 321 h 644"/>
                <a:gd name="T2" fmla="*/ 8 w 16"/>
                <a:gd name="T3" fmla="*/ 321 h 644"/>
                <a:gd name="T4" fmla="*/ 8 w 16"/>
                <a:gd name="T5" fmla="*/ 0 h 644"/>
                <a:gd name="T6" fmla="*/ 0 w 16"/>
                <a:gd name="T7" fmla="*/ 0 h 644"/>
                <a:gd name="T8" fmla="*/ 0 w 16"/>
                <a:gd name="T9" fmla="*/ 321 h 644"/>
                <a:gd name="T10" fmla="*/ 0 w 16"/>
                <a:gd name="T11" fmla="*/ 321 h 6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"/>
                <a:gd name="T19" fmla="*/ 0 h 644"/>
                <a:gd name="T20" fmla="*/ 16 w 16"/>
                <a:gd name="T21" fmla="*/ 644 h 6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" h="644">
                  <a:moveTo>
                    <a:pt x="0" y="644"/>
                  </a:moveTo>
                  <a:lnTo>
                    <a:pt x="16" y="64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5" name="Freeform 30"/>
            <p:cNvSpPr>
              <a:spLocks/>
            </p:cNvSpPr>
            <p:nvPr/>
          </p:nvSpPr>
          <p:spPr bwMode="auto">
            <a:xfrm>
              <a:off x="651" y="2369"/>
              <a:ext cx="36" cy="54"/>
            </a:xfrm>
            <a:custGeom>
              <a:avLst/>
              <a:gdLst>
                <a:gd name="T0" fmla="*/ 13 w 73"/>
                <a:gd name="T1" fmla="*/ 53 h 107"/>
                <a:gd name="T2" fmla="*/ 8 w 73"/>
                <a:gd name="T3" fmla="*/ 51 h 107"/>
                <a:gd name="T4" fmla="*/ 3 w 73"/>
                <a:gd name="T5" fmla="*/ 49 h 107"/>
                <a:gd name="T6" fmla="*/ 0 w 73"/>
                <a:gd name="T7" fmla="*/ 45 h 107"/>
                <a:gd name="T8" fmla="*/ 0 w 73"/>
                <a:gd name="T9" fmla="*/ 42 h 107"/>
                <a:gd name="T10" fmla="*/ 2 w 73"/>
                <a:gd name="T11" fmla="*/ 39 h 107"/>
                <a:gd name="T12" fmla="*/ 5 w 73"/>
                <a:gd name="T13" fmla="*/ 39 h 107"/>
                <a:gd name="T14" fmla="*/ 9 w 73"/>
                <a:gd name="T15" fmla="*/ 42 h 107"/>
                <a:gd name="T16" fmla="*/ 12 w 73"/>
                <a:gd name="T17" fmla="*/ 44 h 107"/>
                <a:gd name="T18" fmla="*/ 17 w 73"/>
                <a:gd name="T19" fmla="*/ 44 h 107"/>
                <a:gd name="T20" fmla="*/ 22 w 73"/>
                <a:gd name="T21" fmla="*/ 42 h 107"/>
                <a:gd name="T22" fmla="*/ 25 w 73"/>
                <a:gd name="T23" fmla="*/ 38 h 107"/>
                <a:gd name="T24" fmla="*/ 26 w 73"/>
                <a:gd name="T25" fmla="*/ 34 h 107"/>
                <a:gd name="T26" fmla="*/ 26 w 73"/>
                <a:gd name="T27" fmla="*/ 29 h 107"/>
                <a:gd name="T28" fmla="*/ 26 w 73"/>
                <a:gd name="T29" fmla="*/ 26 h 107"/>
                <a:gd name="T30" fmla="*/ 23 w 73"/>
                <a:gd name="T31" fmla="*/ 23 h 107"/>
                <a:gd name="T32" fmla="*/ 17 w 73"/>
                <a:gd name="T33" fmla="*/ 22 h 107"/>
                <a:gd name="T34" fmla="*/ 12 w 73"/>
                <a:gd name="T35" fmla="*/ 24 h 107"/>
                <a:gd name="T36" fmla="*/ 9 w 73"/>
                <a:gd name="T37" fmla="*/ 28 h 107"/>
                <a:gd name="T38" fmla="*/ 6 w 73"/>
                <a:gd name="T39" fmla="*/ 31 h 107"/>
                <a:gd name="T40" fmla="*/ 2 w 73"/>
                <a:gd name="T41" fmla="*/ 31 h 107"/>
                <a:gd name="T42" fmla="*/ 0 w 73"/>
                <a:gd name="T43" fmla="*/ 29 h 107"/>
                <a:gd name="T44" fmla="*/ 0 w 73"/>
                <a:gd name="T45" fmla="*/ 25 h 107"/>
                <a:gd name="T46" fmla="*/ 0 w 73"/>
                <a:gd name="T47" fmla="*/ 16 h 107"/>
                <a:gd name="T48" fmla="*/ 1 w 73"/>
                <a:gd name="T49" fmla="*/ 10 h 107"/>
                <a:gd name="T50" fmla="*/ 1 w 73"/>
                <a:gd name="T51" fmla="*/ 7 h 107"/>
                <a:gd name="T52" fmla="*/ 0 w 73"/>
                <a:gd name="T53" fmla="*/ 4 h 107"/>
                <a:gd name="T54" fmla="*/ 0 w 73"/>
                <a:gd name="T55" fmla="*/ 2 h 107"/>
                <a:gd name="T56" fmla="*/ 3 w 73"/>
                <a:gd name="T57" fmla="*/ 1 h 107"/>
                <a:gd name="T58" fmla="*/ 5 w 73"/>
                <a:gd name="T59" fmla="*/ 1 h 107"/>
                <a:gd name="T60" fmla="*/ 8 w 73"/>
                <a:gd name="T61" fmla="*/ 1 h 107"/>
                <a:gd name="T62" fmla="*/ 24 w 73"/>
                <a:gd name="T63" fmla="*/ 1 h 107"/>
                <a:gd name="T64" fmla="*/ 27 w 73"/>
                <a:gd name="T65" fmla="*/ 0 h 107"/>
                <a:gd name="T66" fmla="*/ 30 w 73"/>
                <a:gd name="T67" fmla="*/ 0 h 107"/>
                <a:gd name="T68" fmla="*/ 32 w 73"/>
                <a:gd name="T69" fmla="*/ 1 h 107"/>
                <a:gd name="T70" fmla="*/ 34 w 73"/>
                <a:gd name="T71" fmla="*/ 4 h 107"/>
                <a:gd name="T72" fmla="*/ 31 w 73"/>
                <a:gd name="T73" fmla="*/ 8 h 107"/>
                <a:gd name="T74" fmla="*/ 24 w 73"/>
                <a:gd name="T75" fmla="*/ 10 h 107"/>
                <a:gd name="T76" fmla="*/ 22 w 73"/>
                <a:gd name="T77" fmla="*/ 10 h 107"/>
                <a:gd name="T78" fmla="*/ 20 w 73"/>
                <a:gd name="T79" fmla="*/ 10 h 107"/>
                <a:gd name="T80" fmla="*/ 10 w 73"/>
                <a:gd name="T81" fmla="*/ 12 h 107"/>
                <a:gd name="T82" fmla="*/ 11 w 73"/>
                <a:gd name="T83" fmla="*/ 14 h 107"/>
                <a:gd name="T84" fmla="*/ 16 w 73"/>
                <a:gd name="T85" fmla="*/ 13 h 107"/>
                <a:gd name="T86" fmla="*/ 23 w 73"/>
                <a:gd name="T87" fmla="*/ 13 h 107"/>
                <a:gd name="T88" fmla="*/ 30 w 73"/>
                <a:gd name="T89" fmla="*/ 16 h 107"/>
                <a:gd name="T90" fmla="*/ 34 w 73"/>
                <a:gd name="T91" fmla="*/ 22 h 107"/>
                <a:gd name="T92" fmla="*/ 36 w 73"/>
                <a:gd name="T93" fmla="*/ 28 h 107"/>
                <a:gd name="T94" fmla="*/ 35 w 73"/>
                <a:gd name="T95" fmla="*/ 36 h 107"/>
                <a:gd name="T96" fmla="*/ 32 w 73"/>
                <a:gd name="T97" fmla="*/ 43 h 107"/>
                <a:gd name="T98" fmla="*/ 27 w 73"/>
                <a:gd name="T99" fmla="*/ 49 h 107"/>
                <a:gd name="T100" fmla="*/ 20 w 73"/>
                <a:gd name="T101" fmla="*/ 53 h 107"/>
                <a:gd name="T102" fmla="*/ 15 w 73"/>
                <a:gd name="T103" fmla="*/ 54 h 1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3"/>
                <a:gd name="T157" fmla="*/ 0 h 107"/>
                <a:gd name="T158" fmla="*/ 73 w 73"/>
                <a:gd name="T159" fmla="*/ 107 h 1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3" h="107">
                  <a:moveTo>
                    <a:pt x="31" y="107"/>
                  </a:moveTo>
                  <a:lnTo>
                    <a:pt x="26" y="106"/>
                  </a:lnTo>
                  <a:lnTo>
                    <a:pt x="22" y="105"/>
                  </a:lnTo>
                  <a:lnTo>
                    <a:pt x="17" y="102"/>
                  </a:lnTo>
                  <a:lnTo>
                    <a:pt x="14" y="101"/>
                  </a:lnTo>
                  <a:lnTo>
                    <a:pt x="6" y="97"/>
                  </a:lnTo>
                  <a:lnTo>
                    <a:pt x="1" y="92"/>
                  </a:lnTo>
                  <a:lnTo>
                    <a:pt x="0" y="89"/>
                  </a:lnTo>
                  <a:lnTo>
                    <a:pt x="0" y="86"/>
                  </a:lnTo>
                  <a:lnTo>
                    <a:pt x="0" y="83"/>
                  </a:lnTo>
                  <a:lnTo>
                    <a:pt x="3" y="81"/>
                  </a:lnTo>
                  <a:lnTo>
                    <a:pt x="5" y="78"/>
                  </a:lnTo>
                  <a:lnTo>
                    <a:pt x="9" y="78"/>
                  </a:lnTo>
                  <a:lnTo>
                    <a:pt x="11" y="78"/>
                  </a:lnTo>
                  <a:lnTo>
                    <a:pt x="16" y="81"/>
                  </a:lnTo>
                  <a:lnTo>
                    <a:pt x="18" y="84"/>
                  </a:lnTo>
                  <a:lnTo>
                    <a:pt x="20" y="86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40" y="86"/>
                  </a:lnTo>
                  <a:lnTo>
                    <a:pt x="44" y="83"/>
                  </a:lnTo>
                  <a:lnTo>
                    <a:pt x="48" y="81"/>
                  </a:lnTo>
                  <a:lnTo>
                    <a:pt x="50" y="76"/>
                  </a:lnTo>
                  <a:lnTo>
                    <a:pt x="53" y="73"/>
                  </a:lnTo>
                  <a:lnTo>
                    <a:pt x="53" y="68"/>
                  </a:lnTo>
                  <a:lnTo>
                    <a:pt x="54" y="63"/>
                  </a:lnTo>
                  <a:lnTo>
                    <a:pt x="53" y="58"/>
                  </a:lnTo>
                  <a:lnTo>
                    <a:pt x="53" y="55"/>
                  </a:lnTo>
                  <a:lnTo>
                    <a:pt x="53" y="51"/>
                  </a:lnTo>
                  <a:lnTo>
                    <a:pt x="52" y="50"/>
                  </a:lnTo>
                  <a:lnTo>
                    <a:pt x="46" y="45"/>
                  </a:lnTo>
                  <a:lnTo>
                    <a:pt x="40" y="44"/>
                  </a:lnTo>
                  <a:lnTo>
                    <a:pt x="34" y="44"/>
                  </a:lnTo>
                  <a:lnTo>
                    <a:pt x="29" y="45"/>
                  </a:lnTo>
                  <a:lnTo>
                    <a:pt x="25" y="48"/>
                  </a:lnTo>
                  <a:lnTo>
                    <a:pt x="22" y="52"/>
                  </a:lnTo>
                  <a:lnTo>
                    <a:pt x="19" y="55"/>
                  </a:lnTo>
                  <a:lnTo>
                    <a:pt x="16" y="58"/>
                  </a:lnTo>
                  <a:lnTo>
                    <a:pt x="12" y="61"/>
                  </a:lnTo>
                  <a:lnTo>
                    <a:pt x="9" y="62"/>
                  </a:lnTo>
                  <a:lnTo>
                    <a:pt x="5" y="61"/>
                  </a:lnTo>
                  <a:lnTo>
                    <a:pt x="3" y="59"/>
                  </a:lnTo>
                  <a:lnTo>
                    <a:pt x="0" y="57"/>
                  </a:lnTo>
                  <a:lnTo>
                    <a:pt x="0" y="54"/>
                  </a:lnTo>
                  <a:lnTo>
                    <a:pt x="0" y="49"/>
                  </a:lnTo>
                  <a:lnTo>
                    <a:pt x="1" y="42"/>
                  </a:lnTo>
                  <a:lnTo>
                    <a:pt x="1" y="32"/>
                  </a:lnTo>
                  <a:lnTo>
                    <a:pt x="2" y="26"/>
                  </a:lnTo>
                  <a:lnTo>
                    <a:pt x="2" y="19"/>
                  </a:lnTo>
                  <a:lnTo>
                    <a:pt x="3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2"/>
                  </a:lnTo>
                  <a:lnTo>
                    <a:pt x="6" y="2"/>
                  </a:lnTo>
                  <a:lnTo>
                    <a:pt x="9" y="2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49" y="2"/>
                  </a:lnTo>
                  <a:lnTo>
                    <a:pt x="50" y="1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0"/>
                  </a:lnTo>
                  <a:lnTo>
                    <a:pt x="63" y="1"/>
                  </a:lnTo>
                  <a:lnTo>
                    <a:pt x="65" y="2"/>
                  </a:lnTo>
                  <a:lnTo>
                    <a:pt x="67" y="5"/>
                  </a:lnTo>
                  <a:lnTo>
                    <a:pt x="69" y="8"/>
                  </a:lnTo>
                  <a:lnTo>
                    <a:pt x="67" y="12"/>
                  </a:lnTo>
                  <a:lnTo>
                    <a:pt x="63" y="15"/>
                  </a:lnTo>
                  <a:lnTo>
                    <a:pt x="57" y="17"/>
                  </a:lnTo>
                  <a:lnTo>
                    <a:pt x="48" y="19"/>
                  </a:lnTo>
                  <a:lnTo>
                    <a:pt x="46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0" y="19"/>
                  </a:lnTo>
                  <a:lnTo>
                    <a:pt x="21" y="19"/>
                  </a:lnTo>
                  <a:lnTo>
                    <a:pt x="20" y="23"/>
                  </a:lnTo>
                  <a:lnTo>
                    <a:pt x="20" y="31"/>
                  </a:lnTo>
                  <a:lnTo>
                    <a:pt x="23" y="28"/>
                  </a:lnTo>
                  <a:lnTo>
                    <a:pt x="28" y="27"/>
                  </a:lnTo>
                  <a:lnTo>
                    <a:pt x="33" y="26"/>
                  </a:lnTo>
                  <a:lnTo>
                    <a:pt x="40" y="26"/>
                  </a:lnTo>
                  <a:lnTo>
                    <a:pt x="46" y="26"/>
                  </a:lnTo>
                  <a:lnTo>
                    <a:pt x="55" y="29"/>
                  </a:lnTo>
                  <a:lnTo>
                    <a:pt x="60" y="32"/>
                  </a:lnTo>
                  <a:lnTo>
                    <a:pt x="65" y="39"/>
                  </a:lnTo>
                  <a:lnTo>
                    <a:pt x="68" y="44"/>
                  </a:lnTo>
                  <a:lnTo>
                    <a:pt x="71" y="50"/>
                  </a:lnTo>
                  <a:lnTo>
                    <a:pt x="72" y="56"/>
                  </a:lnTo>
                  <a:lnTo>
                    <a:pt x="73" y="63"/>
                  </a:lnTo>
                  <a:lnTo>
                    <a:pt x="71" y="71"/>
                  </a:lnTo>
                  <a:lnTo>
                    <a:pt x="70" y="79"/>
                  </a:lnTo>
                  <a:lnTo>
                    <a:pt x="65" y="86"/>
                  </a:lnTo>
                  <a:lnTo>
                    <a:pt x="61" y="94"/>
                  </a:lnTo>
                  <a:lnTo>
                    <a:pt x="55" y="98"/>
                  </a:lnTo>
                  <a:lnTo>
                    <a:pt x="47" y="101"/>
                  </a:lnTo>
                  <a:lnTo>
                    <a:pt x="40" y="105"/>
                  </a:lnTo>
                  <a:lnTo>
                    <a:pt x="31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6" name="Freeform 31"/>
            <p:cNvSpPr>
              <a:spLocks/>
            </p:cNvSpPr>
            <p:nvPr/>
          </p:nvSpPr>
          <p:spPr bwMode="auto">
            <a:xfrm>
              <a:off x="506" y="2370"/>
              <a:ext cx="41" cy="55"/>
            </a:xfrm>
            <a:custGeom>
              <a:avLst/>
              <a:gdLst>
                <a:gd name="T0" fmla="*/ 21 w 83"/>
                <a:gd name="T1" fmla="*/ 55 h 109"/>
                <a:gd name="T2" fmla="*/ 17 w 83"/>
                <a:gd name="T3" fmla="*/ 54 h 109"/>
                <a:gd name="T4" fmla="*/ 15 w 83"/>
                <a:gd name="T5" fmla="*/ 54 h 109"/>
                <a:gd name="T6" fmla="*/ 13 w 83"/>
                <a:gd name="T7" fmla="*/ 53 h 109"/>
                <a:gd name="T8" fmla="*/ 11 w 83"/>
                <a:gd name="T9" fmla="*/ 52 h 109"/>
                <a:gd name="T10" fmla="*/ 7 w 83"/>
                <a:gd name="T11" fmla="*/ 48 h 109"/>
                <a:gd name="T12" fmla="*/ 4 w 83"/>
                <a:gd name="T13" fmla="*/ 44 h 109"/>
                <a:gd name="T14" fmla="*/ 2 w 83"/>
                <a:gd name="T15" fmla="*/ 40 h 109"/>
                <a:gd name="T16" fmla="*/ 1 w 83"/>
                <a:gd name="T17" fmla="*/ 37 h 109"/>
                <a:gd name="T18" fmla="*/ 1 w 83"/>
                <a:gd name="T19" fmla="*/ 34 h 109"/>
                <a:gd name="T20" fmla="*/ 0 w 83"/>
                <a:gd name="T21" fmla="*/ 31 h 109"/>
                <a:gd name="T22" fmla="*/ 0 w 83"/>
                <a:gd name="T23" fmla="*/ 29 h 109"/>
                <a:gd name="T24" fmla="*/ 0 w 83"/>
                <a:gd name="T25" fmla="*/ 26 h 109"/>
                <a:gd name="T26" fmla="*/ 0 w 83"/>
                <a:gd name="T27" fmla="*/ 24 h 109"/>
                <a:gd name="T28" fmla="*/ 0 w 83"/>
                <a:gd name="T29" fmla="*/ 21 h 109"/>
                <a:gd name="T30" fmla="*/ 0 w 83"/>
                <a:gd name="T31" fmla="*/ 19 h 109"/>
                <a:gd name="T32" fmla="*/ 1 w 83"/>
                <a:gd name="T33" fmla="*/ 17 h 109"/>
                <a:gd name="T34" fmla="*/ 2 w 83"/>
                <a:gd name="T35" fmla="*/ 13 h 109"/>
                <a:gd name="T36" fmla="*/ 5 w 83"/>
                <a:gd name="T37" fmla="*/ 9 h 109"/>
                <a:gd name="T38" fmla="*/ 8 w 83"/>
                <a:gd name="T39" fmla="*/ 5 h 109"/>
                <a:gd name="T40" fmla="*/ 11 w 83"/>
                <a:gd name="T41" fmla="*/ 3 h 109"/>
                <a:gd name="T42" fmla="*/ 14 w 83"/>
                <a:gd name="T43" fmla="*/ 1 h 109"/>
                <a:gd name="T44" fmla="*/ 16 w 83"/>
                <a:gd name="T45" fmla="*/ 1 h 109"/>
                <a:gd name="T46" fmla="*/ 18 w 83"/>
                <a:gd name="T47" fmla="*/ 0 h 109"/>
                <a:gd name="T48" fmla="*/ 21 w 83"/>
                <a:gd name="T49" fmla="*/ 0 h 109"/>
                <a:gd name="T50" fmla="*/ 26 w 83"/>
                <a:gd name="T51" fmla="*/ 0 h 109"/>
                <a:gd name="T52" fmla="*/ 30 w 83"/>
                <a:gd name="T53" fmla="*/ 2 h 109"/>
                <a:gd name="T54" fmla="*/ 33 w 83"/>
                <a:gd name="T55" fmla="*/ 4 h 109"/>
                <a:gd name="T56" fmla="*/ 36 w 83"/>
                <a:gd name="T57" fmla="*/ 8 h 109"/>
                <a:gd name="T58" fmla="*/ 38 w 83"/>
                <a:gd name="T59" fmla="*/ 11 h 109"/>
                <a:gd name="T60" fmla="*/ 39 w 83"/>
                <a:gd name="T61" fmla="*/ 15 h 109"/>
                <a:gd name="T62" fmla="*/ 40 w 83"/>
                <a:gd name="T63" fmla="*/ 17 h 109"/>
                <a:gd name="T64" fmla="*/ 40 w 83"/>
                <a:gd name="T65" fmla="*/ 19 h 109"/>
                <a:gd name="T66" fmla="*/ 41 w 83"/>
                <a:gd name="T67" fmla="*/ 22 h 109"/>
                <a:gd name="T68" fmla="*/ 41 w 83"/>
                <a:gd name="T69" fmla="*/ 24 h 109"/>
                <a:gd name="T70" fmla="*/ 41 w 83"/>
                <a:gd name="T71" fmla="*/ 27 h 109"/>
                <a:gd name="T72" fmla="*/ 41 w 83"/>
                <a:gd name="T73" fmla="*/ 31 h 109"/>
                <a:gd name="T74" fmla="*/ 40 w 83"/>
                <a:gd name="T75" fmla="*/ 34 h 109"/>
                <a:gd name="T76" fmla="*/ 40 w 83"/>
                <a:gd name="T77" fmla="*/ 37 h 109"/>
                <a:gd name="T78" fmla="*/ 39 w 83"/>
                <a:gd name="T79" fmla="*/ 39 h 109"/>
                <a:gd name="T80" fmla="*/ 38 w 83"/>
                <a:gd name="T81" fmla="*/ 42 h 109"/>
                <a:gd name="T82" fmla="*/ 37 w 83"/>
                <a:gd name="T83" fmla="*/ 44 h 109"/>
                <a:gd name="T84" fmla="*/ 36 w 83"/>
                <a:gd name="T85" fmla="*/ 46 h 109"/>
                <a:gd name="T86" fmla="*/ 33 w 83"/>
                <a:gd name="T87" fmla="*/ 49 h 109"/>
                <a:gd name="T88" fmla="*/ 30 w 83"/>
                <a:gd name="T89" fmla="*/ 53 h 109"/>
                <a:gd name="T90" fmla="*/ 27 w 83"/>
                <a:gd name="T91" fmla="*/ 53 h 109"/>
                <a:gd name="T92" fmla="*/ 25 w 83"/>
                <a:gd name="T93" fmla="*/ 54 h 109"/>
                <a:gd name="T94" fmla="*/ 23 w 83"/>
                <a:gd name="T95" fmla="*/ 54 h 109"/>
                <a:gd name="T96" fmla="*/ 21 w 83"/>
                <a:gd name="T97" fmla="*/ 55 h 109"/>
                <a:gd name="T98" fmla="*/ 21 w 83"/>
                <a:gd name="T99" fmla="*/ 55 h 1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3"/>
                <a:gd name="T151" fmla="*/ 0 h 109"/>
                <a:gd name="T152" fmla="*/ 83 w 83"/>
                <a:gd name="T153" fmla="*/ 109 h 1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3" h="109">
                  <a:moveTo>
                    <a:pt x="42" y="109"/>
                  </a:moveTo>
                  <a:lnTo>
                    <a:pt x="35" y="108"/>
                  </a:lnTo>
                  <a:lnTo>
                    <a:pt x="30" y="107"/>
                  </a:lnTo>
                  <a:lnTo>
                    <a:pt x="26" y="105"/>
                  </a:lnTo>
                  <a:lnTo>
                    <a:pt x="22" y="104"/>
                  </a:lnTo>
                  <a:lnTo>
                    <a:pt x="14" y="96"/>
                  </a:lnTo>
                  <a:lnTo>
                    <a:pt x="9" y="88"/>
                  </a:lnTo>
                  <a:lnTo>
                    <a:pt x="5" y="80"/>
                  </a:lnTo>
                  <a:lnTo>
                    <a:pt x="3" y="73"/>
                  </a:lnTo>
                  <a:lnTo>
                    <a:pt x="2" y="67"/>
                  </a:lnTo>
                  <a:lnTo>
                    <a:pt x="1" y="62"/>
                  </a:lnTo>
                  <a:lnTo>
                    <a:pt x="1" y="57"/>
                  </a:lnTo>
                  <a:lnTo>
                    <a:pt x="1" y="52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1" y="37"/>
                  </a:lnTo>
                  <a:lnTo>
                    <a:pt x="3" y="33"/>
                  </a:lnTo>
                  <a:lnTo>
                    <a:pt x="5" y="25"/>
                  </a:lnTo>
                  <a:lnTo>
                    <a:pt x="10" y="18"/>
                  </a:lnTo>
                  <a:lnTo>
                    <a:pt x="16" y="10"/>
                  </a:lnTo>
                  <a:lnTo>
                    <a:pt x="23" y="5"/>
                  </a:lnTo>
                  <a:lnTo>
                    <a:pt x="28" y="2"/>
                  </a:lnTo>
                  <a:lnTo>
                    <a:pt x="32" y="1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52" y="0"/>
                  </a:lnTo>
                  <a:lnTo>
                    <a:pt x="60" y="3"/>
                  </a:lnTo>
                  <a:lnTo>
                    <a:pt x="66" y="7"/>
                  </a:lnTo>
                  <a:lnTo>
                    <a:pt x="73" y="15"/>
                  </a:lnTo>
                  <a:lnTo>
                    <a:pt x="76" y="21"/>
                  </a:lnTo>
                  <a:lnTo>
                    <a:pt x="79" y="30"/>
                  </a:lnTo>
                  <a:lnTo>
                    <a:pt x="80" y="33"/>
                  </a:lnTo>
                  <a:lnTo>
                    <a:pt x="81" y="37"/>
                  </a:lnTo>
                  <a:lnTo>
                    <a:pt x="82" y="43"/>
                  </a:lnTo>
                  <a:lnTo>
                    <a:pt x="83" y="48"/>
                  </a:lnTo>
                  <a:lnTo>
                    <a:pt x="82" y="54"/>
                  </a:lnTo>
                  <a:lnTo>
                    <a:pt x="82" y="61"/>
                  </a:lnTo>
                  <a:lnTo>
                    <a:pt x="81" y="67"/>
                  </a:lnTo>
                  <a:lnTo>
                    <a:pt x="80" y="73"/>
                  </a:lnTo>
                  <a:lnTo>
                    <a:pt x="79" y="78"/>
                  </a:lnTo>
                  <a:lnTo>
                    <a:pt x="77" y="83"/>
                  </a:lnTo>
                  <a:lnTo>
                    <a:pt x="75" y="87"/>
                  </a:lnTo>
                  <a:lnTo>
                    <a:pt x="73" y="92"/>
                  </a:lnTo>
                  <a:lnTo>
                    <a:pt x="66" y="98"/>
                  </a:lnTo>
                  <a:lnTo>
                    <a:pt x="60" y="105"/>
                  </a:lnTo>
                  <a:lnTo>
                    <a:pt x="55" y="105"/>
                  </a:lnTo>
                  <a:lnTo>
                    <a:pt x="51" y="107"/>
                  </a:lnTo>
                  <a:lnTo>
                    <a:pt x="47" y="108"/>
                  </a:lnTo>
                  <a:lnTo>
                    <a:pt x="42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7" name="Freeform 32"/>
            <p:cNvSpPr>
              <a:spLocks/>
            </p:cNvSpPr>
            <p:nvPr/>
          </p:nvSpPr>
          <p:spPr bwMode="auto">
            <a:xfrm>
              <a:off x="516" y="2379"/>
              <a:ext cx="21" cy="37"/>
            </a:xfrm>
            <a:custGeom>
              <a:avLst/>
              <a:gdLst>
                <a:gd name="T0" fmla="*/ 11 w 43"/>
                <a:gd name="T1" fmla="*/ 0 h 72"/>
                <a:gd name="T2" fmla="*/ 8 w 43"/>
                <a:gd name="T3" fmla="*/ 0 h 72"/>
                <a:gd name="T4" fmla="*/ 6 w 43"/>
                <a:gd name="T5" fmla="*/ 1 h 72"/>
                <a:gd name="T6" fmla="*/ 4 w 43"/>
                <a:gd name="T7" fmla="*/ 3 h 72"/>
                <a:gd name="T8" fmla="*/ 2 w 43"/>
                <a:gd name="T9" fmla="*/ 6 h 72"/>
                <a:gd name="T10" fmla="*/ 1 w 43"/>
                <a:gd name="T11" fmla="*/ 8 h 72"/>
                <a:gd name="T12" fmla="*/ 0 w 43"/>
                <a:gd name="T13" fmla="*/ 11 h 72"/>
                <a:gd name="T14" fmla="*/ 0 w 43"/>
                <a:gd name="T15" fmla="*/ 13 h 72"/>
                <a:gd name="T16" fmla="*/ 0 w 43"/>
                <a:gd name="T17" fmla="*/ 16 h 72"/>
                <a:gd name="T18" fmla="*/ 0 w 43"/>
                <a:gd name="T19" fmla="*/ 20 h 72"/>
                <a:gd name="T20" fmla="*/ 0 w 43"/>
                <a:gd name="T21" fmla="*/ 24 h 72"/>
                <a:gd name="T22" fmla="*/ 0 w 43"/>
                <a:gd name="T23" fmla="*/ 27 h 72"/>
                <a:gd name="T24" fmla="*/ 1 w 43"/>
                <a:gd name="T25" fmla="*/ 30 h 72"/>
                <a:gd name="T26" fmla="*/ 2 w 43"/>
                <a:gd name="T27" fmla="*/ 32 h 72"/>
                <a:gd name="T28" fmla="*/ 5 w 43"/>
                <a:gd name="T29" fmla="*/ 35 h 72"/>
                <a:gd name="T30" fmla="*/ 7 w 43"/>
                <a:gd name="T31" fmla="*/ 36 h 72"/>
                <a:gd name="T32" fmla="*/ 11 w 43"/>
                <a:gd name="T33" fmla="*/ 37 h 72"/>
                <a:gd name="T34" fmla="*/ 13 w 43"/>
                <a:gd name="T35" fmla="*/ 36 h 72"/>
                <a:gd name="T36" fmla="*/ 15 w 43"/>
                <a:gd name="T37" fmla="*/ 35 h 72"/>
                <a:gd name="T38" fmla="*/ 17 w 43"/>
                <a:gd name="T39" fmla="*/ 34 h 72"/>
                <a:gd name="T40" fmla="*/ 19 w 43"/>
                <a:gd name="T41" fmla="*/ 32 h 72"/>
                <a:gd name="T42" fmla="*/ 20 w 43"/>
                <a:gd name="T43" fmla="*/ 29 h 72"/>
                <a:gd name="T44" fmla="*/ 21 w 43"/>
                <a:gd name="T45" fmla="*/ 25 h 72"/>
                <a:gd name="T46" fmla="*/ 21 w 43"/>
                <a:gd name="T47" fmla="*/ 23 h 72"/>
                <a:gd name="T48" fmla="*/ 21 w 43"/>
                <a:gd name="T49" fmla="*/ 21 h 72"/>
                <a:gd name="T50" fmla="*/ 21 w 43"/>
                <a:gd name="T51" fmla="*/ 18 h 72"/>
                <a:gd name="T52" fmla="*/ 21 w 43"/>
                <a:gd name="T53" fmla="*/ 16 h 72"/>
                <a:gd name="T54" fmla="*/ 21 w 43"/>
                <a:gd name="T55" fmla="*/ 12 h 72"/>
                <a:gd name="T56" fmla="*/ 21 w 43"/>
                <a:gd name="T57" fmla="*/ 9 h 72"/>
                <a:gd name="T58" fmla="*/ 20 w 43"/>
                <a:gd name="T59" fmla="*/ 6 h 72"/>
                <a:gd name="T60" fmla="*/ 19 w 43"/>
                <a:gd name="T61" fmla="*/ 3 h 72"/>
                <a:gd name="T62" fmla="*/ 17 w 43"/>
                <a:gd name="T63" fmla="*/ 2 h 72"/>
                <a:gd name="T64" fmla="*/ 16 w 43"/>
                <a:gd name="T65" fmla="*/ 1 h 72"/>
                <a:gd name="T66" fmla="*/ 14 w 43"/>
                <a:gd name="T67" fmla="*/ 0 h 72"/>
                <a:gd name="T68" fmla="*/ 11 w 43"/>
                <a:gd name="T69" fmla="*/ 0 h 72"/>
                <a:gd name="T70" fmla="*/ 11 w 43"/>
                <a:gd name="T71" fmla="*/ 0 h 7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2"/>
                <a:gd name="T110" fmla="*/ 43 w 43"/>
                <a:gd name="T111" fmla="*/ 72 h 7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2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5" y="11"/>
                  </a:lnTo>
                  <a:lnTo>
                    <a:pt x="2" y="15"/>
                  </a:lnTo>
                  <a:lnTo>
                    <a:pt x="1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1" y="52"/>
                  </a:lnTo>
                  <a:lnTo>
                    <a:pt x="3" y="58"/>
                  </a:lnTo>
                  <a:lnTo>
                    <a:pt x="5" y="63"/>
                  </a:lnTo>
                  <a:lnTo>
                    <a:pt x="10" y="68"/>
                  </a:lnTo>
                  <a:lnTo>
                    <a:pt x="15" y="70"/>
                  </a:lnTo>
                  <a:lnTo>
                    <a:pt x="22" y="72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9" y="62"/>
                  </a:lnTo>
                  <a:lnTo>
                    <a:pt x="41" y="56"/>
                  </a:lnTo>
                  <a:lnTo>
                    <a:pt x="42" y="49"/>
                  </a:lnTo>
                  <a:lnTo>
                    <a:pt x="42" y="44"/>
                  </a:lnTo>
                  <a:lnTo>
                    <a:pt x="43" y="40"/>
                  </a:lnTo>
                  <a:lnTo>
                    <a:pt x="43" y="35"/>
                  </a:lnTo>
                  <a:lnTo>
                    <a:pt x="43" y="31"/>
                  </a:lnTo>
                  <a:lnTo>
                    <a:pt x="42" y="23"/>
                  </a:lnTo>
                  <a:lnTo>
                    <a:pt x="42" y="17"/>
                  </a:lnTo>
                  <a:lnTo>
                    <a:pt x="41" y="11"/>
                  </a:lnTo>
                  <a:lnTo>
                    <a:pt x="39" y="6"/>
                  </a:lnTo>
                  <a:lnTo>
                    <a:pt x="35" y="3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8" name="Freeform 33"/>
            <p:cNvSpPr>
              <a:spLocks/>
            </p:cNvSpPr>
            <p:nvPr/>
          </p:nvSpPr>
          <p:spPr bwMode="auto">
            <a:xfrm>
              <a:off x="423" y="2370"/>
              <a:ext cx="34" cy="53"/>
            </a:xfrm>
            <a:custGeom>
              <a:avLst/>
              <a:gdLst>
                <a:gd name="T0" fmla="*/ 30 w 68"/>
                <a:gd name="T1" fmla="*/ 26 h 106"/>
                <a:gd name="T2" fmla="*/ 34 w 68"/>
                <a:gd name="T3" fmla="*/ 31 h 106"/>
                <a:gd name="T4" fmla="*/ 34 w 68"/>
                <a:gd name="T5" fmla="*/ 39 h 106"/>
                <a:gd name="T6" fmla="*/ 31 w 68"/>
                <a:gd name="T7" fmla="*/ 45 h 106"/>
                <a:gd name="T8" fmla="*/ 26 w 68"/>
                <a:gd name="T9" fmla="*/ 49 h 106"/>
                <a:gd name="T10" fmla="*/ 20 w 68"/>
                <a:gd name="T11" fmla="*/ 53 h 106"/>
                <a:gd name="T12" fmla="*/ 14 w 68"/>
                <a:gd name="T13" fmla="*/ 53 h 106"/>
                <a:gd name="T14" fmla="*/ 9 w 68"/>
                <a:gd name="T15" fmla="*/ 52 h 106"/>
                <a:gd name="T16" fmla="*/ 4 w 68"/>
                <a:gd name="T17" fmla="*/ 49 h 106"/>
                <a:gd name="T18" fmla="*/ 1 w 68"/>
                <a:gd name="T19" fmla="*/ 46 h 106"/>
                <a:gd name="T20" fmla="*/ 0 w 68"/>
                <a:gd name="T21" fmla="*/ 43 h 106"/>
                <a:gd name="T22" fmla="*/ 0 w 68"/>
                <a:gd name="T23" fmla="*/ 40 h 106"/>
                <a:gd name="T24" fmla="*/ 3 w 68"/>
                <a:gd name="T25" fmla="*/ 38 h 106"/>
                <a:gd name="T26" fmla="*/ 6 w 68"/>
                <a:gd name="T27" fmla="*/ 38 h 106"/>
                <a:gd name="T28" fmla="*/ 9 w 68"/>
                <a:gd name="T29" fmla="*/ 41 h 106"/>
                <a:gd name="T30" fmla="*/ 13 w 68"/>
                <a:gd name="T31" fmla="*/ 43 h 106"/>
                <a:gd name="T32" fmla="*/ 19 w 68"/>
                <a:gd name="T33" fmla="*/ 43 h 106"/>
                <a:gd name="T34" fmla="*/ 24 w 68"/>
                <a:gd name="T35" fmla="*/ 40 h 106"/>
                <a:gd name="T36" fmla="*/ 24 w 68"/>
                <a:gd name="T37" fmla="*/ 34 h 106"/>
                <a:gd name="T38" fmla="*/ 19 w 68"/>
                <a:gd name="T39" fmla="*/ 29 h 106"/>
                <a:gd name="T40" fmla="*/ 15 w 68"/>
                <a:gd name="T41" fmla="*/ 28 h 106"/>
                <a:gd name="T42" fmla="*/ 10 w 68"/>
                <a:gd name="T43" fmla="*/ 27 h 106"/>
                <a:gd name="T44" fmla="*/ 7 w 68"/>
                <a:gd name="T45" fmla="*/ 25 h 106"/>
                <a:gd name="T46" fmla="*/ 9 w 68"/>
                <a:gd name="T47" fmla="*/ 21 h 106"/>
                <a:gd name="T48" fmla="*/ 15 w 68"/>
                <a:gd name="T49" fmla="*/ 19 h 106"/>
                <a:gd name="T50" fmla="*/ 21 w 68"/>
                <a:gd name="T51" fmla="*/ 17 h 106"/>
                <a:gd name="T52" fmla="*/ 23 w 68"/>
                <a:gd name="T53" fmla="*/ 14 h 106"/>
                <a:gd name="T54" fmla="*/ 22 w 68"/>
                <a:gd name="T55" fmla="*/ 11 h 106"/>
                <a:gd name="T56" fmla="*/ 19 w 68"/>
                <a:gd name="T57" fmla="*/ 9 h 106"/>
                <a:gd name="T58" fmla="*/ 12 w 68"/>
                <a:gd name="T59" fmla="*/ 9 h 106"/>
                <a:gd name="T60" fmla="*/ 7 w 68"/>
                <a:gd name="T61" fmla="*/ 12 h 106"/>
                <a:gd name="T62" fmla="*/ 3 w 68"/>
                <a:gd name="T63" fmla="*/ 12 h 106"/>
                <a:gd name="T64" fmla="*/ 1 w 68"/>
                <a:gd name="T65" fmla="*/ 9 h 106"/>
                <a:gd name="T66" fmla="*/ 1 w 68"/>
                <a:gd name="T67" fmla="*/ 7 h 106"/>
                <a:gd name="T68" fmla="*/ 3 w 68"/>
                <a:gd name="T69" fmla="*/ 3 h 106"/>
                <a:gd name="T70" fmla="*/ 9 w 68"/>
                <a:gd name="T71" fmla="*/ 1 h 106"/>
                <a:gd name="T72" fmla="*/ 12 w 68"/>
                <a:gd name="T73" fmla="*/ 0 h 106"/>
                <a:gd name="T74" fmla="*/ 18 w 68"/>
                <a:gd name="T75" fmla="*/ 0 h 106"/>
                <a:gd name="T76" fmla="*/ 24 w 68"/>
                <a:gd name="T77" fmla="*/ 1 h 106"/>
                <a:gd name="T78" fmla="*/ 29 w 68"/>
                <a:gd name="T79" fmla="*/ 5 h 106"/>
                <a:gd name="T80" fmla="*/ 32 w 68"/>
                <a:gd name="T81" fmla="*/ 10 h 106"/>
                <a:gd name="T82" fmla="*/ 32 w 68"/>
                <a:gd name="T83" fmla="*/ 16 h 106"/>
                <a:gd name="T84" fmla="*/ 30 w 68"/>
                <a:gd name="T85" fmla="*/ 22 h 106"/>
                <a:gd name="T86" fmla="*/ 27 w 68"/>
                <a:gd name="T87" fmla="*/ 24 h 10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8"/>
                <a:gd name="T133" fmla="*/ 0 h 106"/>
                <a:gd name="T134" fmla="*/ 68 w 68"/>
                <a:gd name="T135" fmla="*/ 106 h 10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8" h="106">
                  <a:moveTo>
                    <a:pt x="54" y="48"/>
                  </a:moveTo>
                  <a:lnTo>
                    <a:pt x="60" y="51"/>
                  </a:lnTo>
                  <a:lnTo>
                    <a:pt x="65" y="56"/>
                  </a:lnTo>
                  <a:lnTo>
                    <a:pt x="67" y="63"/>
                  </a:lnTo>
                  <a:lnTo>
                    <a:pt x="68" y="72"/>
                  </a:lnTo>
                  <a:lnTo>
                    <a:pt x="68" y="78"/>
                  </a:lnTo>
                  <a:lnTo>
                    <a:pt x="66" y="84"/>
                  </a:lnTo>
                  <a:lnTo>
                    <a:pt x="62" y="90"/>
                  </a:lnTo>
                  <a:lnTo>
                    <a:pt x="59" y="96"/>
                  </a:lnTo>
                  <a:lnTo>
                    <a:pt x="52" y="98"/>
                  </a:lnTo>
                  <a:lnTo>
                    <a:pt x="47" y="103"/>
                  </a:lnTo>
                  <a:lnTo>
                    <a:pt x="40" y="105"/>
                  </a:lnTo>
                  <a:lnTo>
                    <a:pt x="34" y="106"/>
                  </a:lnTo>
                  <a:lnTo>
                    <a:pt x="28" y="105"/>
                  </a:lnTo>
                  <a:lnTo>
                    <a:pt x="23" y="105"/>
                  </a:lnTo>
                  <a:lnTo>
                    <a:pt x="18" y="103"/>
                  </a:lnTo>
                  <a:lnTo>
                    <a:pt x="14" y="101"/>
                  </a:lnTo>
                  <a:lnTo>
                    <a:pt x="9" y="98"/>
                  </a:lnTo>
                  <a:lnTo>
                    <a:pt x="6" y="95"/>
                  </a:lnTo>
                  <a:lnTo>
                    <a:pt x="2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4"/>
                  </a:lnTo>
                  <a:lnTo>
                    <a:pt x="0" y="79"/>
                  </a:lnTo>
                  <a:lnTo>
                    <a:pt x="3" y="77"/>
                  </a:lnTo>
                  <a:lnTo>
                    <a:pt x="6" y="75"/>
                  </a:lnTo>
                  <a:lnTo>
                    <a:pt x="8" y="74"/>
                  </a:lnTo>
                  <a:lnTo>
                    <a:pt x="12" y="75"/>
                  </a:lnTo>
                  <a:lnTo>
                    <a:pt x="15" y="79"/>
                  </a:lnTo>
                  <a:lnTo>
                    <a:pt x="18" y="82"/>
                  </a:lnTo>
                  <a:lnTo>
                    <a:pt x="21" y="84"/>
                  </a:lnTo>
                  <a:lnTo>
                    <a:pt x="26" y="86"/>
                  </a:lnTo>
                  <a:lnTo>
                    <a:pt x="34" y="87"/>
                  </a:lnTo>
                  <a:lnTo>
                    <a:pt x="39" y="85"/>
                  </a:lnTo>
                  <a:lnTo>
                    <a:pt x="43" y="84"/>
                  </a:lnTo>
                  <a:lnTo>
                    <a:pt x="48" y="79"/>
                  </a:lnTo>
                  <a:lnTo>
                    <a:pt x="49" y="74"/>
                  </a:lnTo>
                  <a:lnTo>
                    <a:pt x="48" y="67"/>
                  </a:lnTo>
                  <a:lnTo>
                    <a:pt x="43" y="61"/>
                  </a:lnTo>
                  <a:lnTo>
                    <a:pt x="39" y="59"/>
                  </a:lnTo>
                  <a:lnTo>
                    <a:pt x="36" y="57"/>
                  </a:lnTo>
                  <a:lnTo>
                    <a:pt x="31" y="56"/>
                  </a:lnTo>
                  <a:lnTo>
                    <a:pt x="27" y="56"/>
                  </a:lnTo>
                  <a:lnTo>
                    <a:pt x="21" y="55"/>
                  </a:lnTo>
                  <a:lnTo>
                    <a:pt x="18" y="53"/>
                  </a:lnTo>
                  <a:lnTo>
                    <a:pt x="15" y="50"/>
                  </a:lnTo>
                  <a:lnTo>
                    <a:pt x="15" y="48"/>
                  </a:lnTo>
                  <a:lnTo>
                    <a:pt x="17" y="42"/>
                  </a:lnTo>
                  <a:lnTo>
                    <a:pt x="24" y="39"/>
                  </a:lnTo>
                  <a:lnTo>
                    <a:pt x="31" y="37"/>
                  </a:lnTo>
                  <a:lnTo>
                    <a:pt x="38" y="37"/>
                  </a:lnTo>
                  <a:lnTo>
                    <a:pt x="42" y="34"/>
                  </a:lnTo>
                  <a:lnTo>
                    <a:pt x="45" y="32"/>
                  </a:lnTo>
                  <a:lnTo>
                    <a:pt x="46" y="29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2" y="18"/>
                  </a:lnTo>
                  <a:lnTo>
                    <a:pt x="38" y="17"/>
                  </a:lnTo>
                  <a:lnTo>
                    <a:pt x="31" y="17"/>
                  </a:lnTo>
                  <a:lnTo>
                    <a:pt x="25" y="17"/>
                  </a:lnTo>
                  <a:lnTo>
                    <a:pt x="19" y="20"/>
                  </a:lnTo>
                  <a:lnTo>
                    <a:pt x="14" y="24"/>
                  </a:lnTo>
                  <a:lnTo>
                    <a:pt x="12" y="24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1" y="17"/>
                  </a:lnTo>
                  <a:lnTo>
                    <a:pt x="1" y="13"/>
                  </a:lnTo>
                  <a:lnTo>
                    <a:pt x="4" y="10"/>
                  </a:lnTo>
                  <a:lnTo>
                    <a:pt x="7" y="7"/>
                  </a:lnTo>
                  <a:lnTo>
                    <a:pt x="12" y="5"/>
                  </a:lnTo>
                  <a:lnTo>
                    <a:pt x="17" y="1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8" y="1"/>
                  </a:lnTo>
                  <a:lnTo>
                    <a:pt x="54" y="5"/>
                  </a:lnTo>
                  <a:lnTo>
                    <a:pt x="59" y="9"/>
                  </a:lnTo>
                  <a:lnTo>
                    <a:pt x="62" y="14"/>
                  </a:lnTo>
                  <a:lnTo>
                    <a:pt x="64" y="19"/>
                  </a:lnTo>
                  <a:lnTo>
                    <a:pt x="66" y="26"/>
                  </a:lnTo>
                  <a:lnTo>
                    <a:pt x="64" y="32"/>
                  </a:lnTo>
                  <a:lnTo>
                    <a:pt x="63" y="39"/>
                  </a:lnTo>
                  <a:lnTo>
                    <a:pt x="60" y="43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9" name="Freeform 34"/>
            <p:cNvSpPr>
              <a:spLocks/>
            </p:cNvSpPr>
            <p:nvPr/>
          </p:nvSpPr>
          <p:spPr bwMode="auto">
            <a:xfrm>
              <a:off x="609" y="2370"/>
              <a:ext cx="37" cy="53"/>
            </a:xfrm>
            <a:custGeom>
              <a:avLst/>
              <a:gdLst>
                <a:gd name="T0" fmla="*/ 18 w 73"/>
                <a:gd name="T1" fmla="*/ 53 h 106"/>
                <a:gd name="T2" fmla="*/ 14 w 73"/>
                <a:gd name="T3" fmla="*/ 53 h 106"/>
                <a:gd name="T4" fmla="*/ 11 w 73"/>
                <a:gd name="T5" fmla="*/ 53 h 106"/>
                <a:gd name="T6" fmla="*/ 8 w 73"/>
                <a:gd name="T7" fmla="*/ 52 h 106"/>
                <a:gd name="T8" fmla="*/ 6 w 73"/>
                <a:gd name="T9" fmla="*/ 50 h 106"/>
                <a:gd name="T10" fmla="*/ 3 w 73"/>
                <a:gd name="T11" fmla="*/ 48 h 106"/>
                <a:gd name="T12" fmla="*/ 1 w 73"/>
                <a:gd name="T13" fmla="*/ 46 h 106"/>
                <a:gd name="T14" fmla="*/ 0 w 73"/>
                <a:gd name="T15" fmla="*/ 43 h 106"/>
                <a:gd name="T16" fmla="*/ 0 w 73"/>
                <a:gd name="T17" fmla="*/ 40 h 106"/>
                <a:gd name="T18" fmla="*/ 0 w 73"/>
                <a:gd name="T19" fmla="*/ 37 h 106"/>
                <a:gd name="T20" fmla="*/ 0 w 73"/>
                <a:gd name="T21" fmla="*/ 35 h 106"/>
                <a:gd name="T22" fmla="*/ 1 w 73"/>
                <a:gd name="T23" fmla="*/ 33 h 106"/>
                <a:gd name="T24" fmla="*/ 1 w 73"/>
                <a:gd name="T25" fmla="*/ 30 h 106"/>
                <a:gd name="T26" fmla="*/ 3 w 73"/>
                <a:gd name="T27" fmla="*/ 27 h 106"/>
                <a:gd name="T28" fmla="*/ 6 w 73"/>
                <a:gd name="T29" fmla="*/ 25 h 106"/>
                <a:gd name="T30" fmla="*/ 4 w 73"/>
                <a:gd name="T31" fmla="*/ 23 h 106"/>
                <a:gd name="T32" fmla="*/ 3 w 73"/>
                <a:gd name="T33" fmla="*/ 21 h 106"/>
                <a:gd name="T34" fmla="*/ 1 w 73"/>
                <a:gd name="T35" fmla="*/ 18 h 106"/>
                <a:gd name="T36" fmla="*/ 1 w 73"/>
                <a:gd name="T37" fmla="*/ 15 h 106"/>
                <a:gd name="T38" fmla="*/ 1 w 73"/>
                <a:gd name="T39" fmla="*/ 12 h 106"/>
                <a:gd name="T40" fmla="*/ 2 w 73"/>
                <a:gd name="T41" fmla="*/ 9 h 106"/>
                <a:gd name="T42" fmla="*/ 4 w 73"/>
                <a:gd name="T43" fmla="*/ 6 h 106"/>
                <a:gd name="T44" fmla="*/ 6 w 73"/>
                <a:gd name="T45" fmla="*/ 4 h 106"/>
                <a:gd name="T46" fmla="*/ 8 w 73"/>
                <a:gd name="T47" fmla="*/ 2 h 106"/>
                <a:gd name="T48" fmla="*/ 11 w 73"/>
                <a:gd name="T49" fmla="*/ 1 h 106"/>
                <a:gd name="T50" fmla="*/ 14 w 73"/>
                <a:gd name="T51" fmla="*/ 0 h 106"/>
                <a:gd name="T52" fmla="*/ 18 w 73"/>
                <a:gd name="T53" fmla="*/ 0 h 106"/>
                <a:gd name="T54" fmla="*/ 21 w 73"/>
                <a:gd name="T55" fmla="*/ 0 h 106"/>
                <a:gd name="T56" fmla="*/ 25 w 73"/>
                <a:gd name="T57" fmla="*/ 1 h 106"/>
                <a:gd name="T58" fmla="*/ 27 w 73"/>
                <a:gd name="T59" fmla="*/ 2 h 106"/>
                <a:gd name="T60" fmla="*/ 30 w 73"/>
                <a:gd name="T61" fmla="*/ 4 h 106"/>
                <a:gd name="T62" fmla="*/ 31 w 73"/>
                <a:gd name="T63" fmla="*/ 6 h 106"/>
                <a:gd name="T64" fmla="*/ 32 w 73"/>
                <a:gd name="T65" fmla="*/ 8 h 106"/>
                <a:gd name="T66" fmla="*/ 33 w 73"/>
                <a:gd name="T67" fmla="*/ 11 h 106"/>
                <a:gd name="T68" fmla="*/ 34 w 73"/>
                <a:gd name="T69" fmla="*/ 14 h 106"/>
                <a:gd name="T70" fmla="*/ 33 w 73"/>
                <a:gd name="T71" fmla="*/ 18 h 106"/>
                <a:gd name="T72" fmla="*/ 32 w 73"/>
                <a:gd name="T73" fmla="*/ 20 h 106"/>
                <a:gd name="T74" fmla="*/ 31 w 73"/>
                <a:gd name="T75" fmla="*/ 22 h 106"/>
                <a:gd name="T76" fmla="*/ 28 w 73"/>
                <a:gd name="T77" fmla="*/ 24 h 106"/>
                <a:gd name="T78" fmla="*/ 32 w 73"/>
                <a:gd name="T79" fmla="*/ 26 h 106"/>
                <a:gd name="T80" fmla="*/ 34 w 73"/>
                <a:gd name="T81" fmla="*/ 28 h 106"/>
                <a:gd name="T82" fmla="*/ 35 w 73"/>
                <a:gd name="T83" fmla="*/ 30 h 106"/>
                <a:gd name="T84" fmla="*/ 36 w 73"/>
                <a:gd name="T85" fmla="*/ 33 h 106"/>
                <a:gd name="T86" fmla="*/ 36 w 73"/>
                <a:gd name="T87" fmla="*/ 35 h 106"/>
                <a:gd name="T88" fmla="*/ 37 w 73"/>
                <a:gd name="T89" fmla="*/ 38 h 106"/>
                <a:gd name="T90" fmla="*/ 36 w 73"/>
                <a:gd name="T91" fmla="*/ 41 h 106"/>
                <a:gd name="T92" fmla="*/ 35 w 73"/>
                <a:gd name="T93" fmla="*/ 44 h 106"/>
                <a:gd name="T94" fmla="*/ 33 w 73"/>
                <a:gd name="T95" fmla="*/ 47 h 106"/>
                <a:gd name="T96" fmla="*/ 31 w 73"/>
                <a:gd name="T97" fmla="*/ 49 h 106"/>
                <a:gd name="T98" fmla="*/ 28 w 73"/>
                <a:gd name="T99" fmla="*/ 50 h 106"/>
                <a:gd name="T100" fmla="*/ 25 w 73"/>
                <a:gd name="T101" fmla="*/ 52 h 106"/>
                <a:gd name="T102" fmla="*/ 22 w 73"/>
                <a:gd name="T103" fmla="*/ 53 h 106"/>
                <a:gd name="T104" fmla="*/ 18 w 73"/>
                <a:gd name="T105" fmla="*/ 53 h 106"/>
                <a:gd name="T106" fmla="*/ 18 w 73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06"/>
                <a:gd name="T164" fmla="*/ 73 w 73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06">
                  <a:moveTo>
                    <a:pt x="36" y="106"/>
                  </a:moveTo>
                  <a:lnTo>
                    <a:pt x="28" y="105"/>
                  </a:lnTo>
                  <a:lnTo>
                    <a:pt x="22" y="105"/>
                  </a:lnTo>
                  <a:lnTo>
                    <a:pt x="16" y="103"/>
                  </a:lnTo>
                  <a:lnTo>
                    <a:pt x="12" y="100"/>
                  </a:lnTo>
                  <a:lnTo>
                    <a:pt x="6" y="96"/>
                  </a:lnTo>
                  <a:lnTo>
                    <a:pt x="2" y="91"/>
                  </a:lnTo>
                  <a:lnTo>
                    <a:pt x="0" y="85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69"/>
                  </a:lnTo>
                  <a:lnTo>
                    <a:pt x="1" y="65"/>
                  </a:lnTo>
                  <a:lnTo>
                    <a:pt x="2" y="61"/>
                  </a:lnTo>
                  <a:lnTo>
                    <a:pt x="6" y="55"/>
                  </a:lnTo>
                  <a:lnTo>
                    <a:pt x="12" y="50"/>
                  </a:lnTo>
                  <a:lnTo>
                    <a:pt x="7" y="45"/>
                  </a:lnTo>
                  <a:lnTo>
                    <a:pt x="5" y="41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7" y="12"/>
                  </a:lnTo>
                  <a:lnTo>
                    <a:pt x="12" y="8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50" y="1"/>
                  </a:lnTo>
                  <a:lnTo>
                    <a:pt x="54" y="4"/>
                  </a:lnTo>
                  <a:lnTo>
                    <a:pt x="59" y="8"/>
                  </a:lnTo>
                  <a:lnTo>
                    <a:pt x="62" y="11"/>
                  </a:lnTo>
                  <a:lnTo>
                    <a:pt x="64" y="16"/>
                  </a:lnTo>
                  <a:lnTo>
                    <a:pt x="66" y="21"/>
                  </a:lnTo>
                  <a:lnTo>
                    <a:pt x="68" y="28"/>
                  </a:lnTo>
                  <a:lnTo>
                    <a:pt x="66" y="35"/>
                  </a:lnTo>
                  <a:lnTo>
                    <a:pt x="64" y="40"/>
                  </a:lnTo>
                  <a:lnTo>
                    <a:pt x="61" y="43"/>
                  </a:lnTo>
                  <a:lnTo>
                    <a:pt x="56" y="48"/>
                  </a:lnTo>
                  <a:lnTo>
                    <a:pt x="63" y="51"/>
                  </a:lnTo>
                  <a:lnTo>
                    <a:pt x="68" y="57"/>
                  </a:lnTo>
                  <a:lnTo>
                    <a:pt x="70" y="60"/>
                  </a:lnTo>
                  <a:lnTo>
                    <a:pt x="72" y="65"/>
                  </a:lnTo>
                  <a:lnTo>
                    <a:pt x="72" y="70"/>
                  </a:lnTo>
                  <a:lnTo>
                    <a:pt x="73" y="76"/>
                  </a:lnTo>
                  <a:lnTo>
                    <a:pt x="71" y="82"/>
                  </a:lnTo>
                  <a:lnTo>
                    <a:pt x="69" y="88"/>
                  </a:lnTo>
                  <a:lnTo>
                    <a:pt x="66" y="93"/>
                  </a:lnTo>
                  <a:lnTo>
                    <a:pt x="62" y="98"/>
                  </a:lnTo>
                  <a:lnTo>
                    <a:pt x="56" y="100"/>
                  </a:lnTo>
                  <a:lnTo>
                    <a:pt x="50" y="104"/>
                  </a:lnTo>
                  <a:lnTo>
                    <a:pt x="43" y="105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0" name="Freeform 35"/>
            <p:cNvSpPr>
              <a:spLocks/>
            </p:cNvSpPr>
            <p:nvPr/>
          </p:nvSpPr>
          <p:spPr bwMode="auto">
            <a:xfrm>
              <a:off x="619" y="2379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1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8 h 23"/>
                <a:gd name="T12" fmla="*/ 2 w 28"/>
                <a:gd name="T13" fmla="*/ 10 h 23"/>
                <a:gd name="T14" fmla="*/ 4 w 28"/>
                <a:gd name="T15" fmla="*/ 10 h 23"/>
                <a:gd name="T16" fmla="*/ 7 w 28"/>
                <a:gd name="T17" fmla="*/ 12 h 23"/>
                <a:gd name="T18" fmla="*/ 10 w 28"/>
                <a:gd name="T19" fmla="*/ 11 h 23"/>
                <a:gd name="T20" fmla="*/ 12 w 28"/>
                <a:gd name="T21" fmla="*/ 10 h 23"/>
                <a:gd name="T22" fmla="*/ 13 w 28"/>
                <a:gd name="T23" fmla="*/ 8 h 23"/>
                <a:gd name="T24" fmla="*/ 14 w 28"/>
                <a:gd name="T25" fmla="*/ 6 h 23"/>
                <a:gd name="T26" fmla="*/ 14 w 28"/>
                <a:gd name="T27" fmla="*/ 3 h 23"/>
                <a:gd name="T28" fmla="*/ 12 w 28"/>
                <a:gd name="T29" fmla="*/ 1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2"/>
                  </a:lnTo>
                  <a:lnTo>
                    <a:pt x="0" y="7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3" y="19"/>
                  </a:lnTo>
                  <a:lnTo>
                    <a:pt x="7" y="20"/>
                  </a:lnTo>
                  <a:lnTo>
                    <a:pt x="13" y="23"/>
                  </a:lnTo>
                  <a:lnTo>
                    <a:pt x="19" y="21"/>
                  </a:lnTo>
                  <a:lnTo>
                    <a:pt x="24" y="20"/>
                  </a:lnTo>
                  <a:lnTo>
                    <a:pt x="26" y="16"/>
                  </a:lnTo>
                  <a:lnTo>
                    <a:pt x="28" y="11"/>
                  </a:lnTo>
                  <a:lnTo>
                    <a:pt x="27" y="5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1" name="Freeform 36"/>
            <p:cNvSpPr>
              <a:spLocks/>
            </p:cNvSpPr>
            <p:nvPr/>
          </p:nvSpPr>
          <p:spPr bwMode="auto">
            <a:xfrm>
              <a:off x="618" y="2399"/>
              <a:ext cx="17" cy="17"/>
            </a:xfrm>
            <a:custGeom>
              <a:avLst/>
              <a:gdLst>
                <a:gd name="T0" fmla="*/ 8 w 35"/>
                <a:gd name="T1" fmla="*/ 0 h 33"/>
                <a:gd name="T2" fmla="*/ 4 w 35"/>
                <a:gd name="T3" fmla="*/ 2 h 33"/>
                <a:gd name="T4" fmla="*/ 2 w 35"/>
                <a:gd name="T5" fmla="*/ 4 h 33"/>
                <a:gd name="T6" fmla="*/ 0 w 35"/>
                <a:gd name="T7" fmla="*/ 6 h 33"/>
                <a:gd name="T8" fmla="*/ 0 w 35"/>
                <a:gd name="T9" fmla="*/ 10 h 33"/>
                <a:gd name="T10" fmla="*/ 1 w 35"/>
                <a:gd name="T11" fmla="*/ 13 h 33"/>
                <a:gd name="T12" fmla="*/ 3 w 35"/>
                <a:gd name="T13" fmla="*/ 15 h 33"/>
                <a:gd name="T14" fmla="*/ 6 w 35"/>
                <a:gd name="T15" fmla="*/ 16 h 33"/>
                <a:gd name="T16" fmla="*/ 9 w 35"/>
                <a:gd name="T17" fmla="*/ 17 h 33"/>
                <a:gd name="T18" fmla="*/ 11 w 35"/>
                <a:gd name="T19" fmla="*/ 16 h 33"/>
                <a:gd name="T20" fmla="*/ 13 w 35"/>
                <a:gd name="T21" fmla="*/ 16 h 33"/>
                <a:gd name="T22" fmla="*/ 14 w 35"/>
                <a:gd name="T23" fmla="*/ 14 h 33"/>
                <a:gd name="T24" fmla="*/ 16 w 35"/>
                <a:gd name="T25" fmla="*/ 14 h 33"/>
                <a:gd name="T26" fmla="*/ 16 w 35"/>
                <a:gd name="T27" fmla="*/ 12 h 33"/>
                <a:gd name="T28" fmla="*/ 17 w 35"/>
                <a:gd name="T29" fmla="*/ 9 h 33"/>
                <a:gd name="T30" fmla="*/ 16 w 35"/>
                <a:gd name="T31" fmla="*/ 5 h 33"/>
                <a:gd name="T32" fmla="*/ 15 w 35"/>
                <a:gd name="T33" fmla="*/ 3 h 33"/>
                <a:gd name="T34" fmla="*/ 12 w 35"/>
                <a:gd name="T35" fmla="*/ 1 h 33"/>
                <a:gd name="T36" fmla="*/ 8 w 35"/>
                <a:gd name="T37" fmla="*/ 0 h 33"/>
                <a:gd name="T38" fmla="*/ 8 w 35"/>
                <a:gd name="T39" fmla="*/ 0 h 3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"/>
                <a:gd name="T61" fmla="*/ 0 h 33"/>
                <a:gd name="T62" fmla="*/ 35 w 35"/>
                <a:gd name="T63" fmla="*/ 33 h 3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" h="33">
                  <a:moveTo>
                    <a:pt x="17" y="0"/>
                  </a:moveTo>
                  <a:lnTo>
                    <a:pt x="9" y="4"/>
                  </a:lnTo>
                  <a:lnTo>
                    <a:pt x="4" y="7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2" y="26"/>
                  </a:lnTo>
                  <a:lnTo>
                    <a:pt x="7" y="30"/>
                  </a:lnTo>
                  <a:lnTo>
                    <a:pt x="12" y="31"/>
                  </a:lnTo>
                  <a:lnTo>
                    <a:pt x="18" y="33"/>
                  </a:lnTo>
                  <a:lnTo>
                    <a:pt x="22" y="32"/>
                  </a:lnTo>
                  <a:lnTo>
                    <a:pt x="26" y="31"/>
                  </a:lnTo>
                  <a:lnTo>
                    <a:pt x="29" y="28"/>
                  </a:lnTo>
                  <a:lnTo>
                    <a:pt x="32" y="27"/>
                  </a:lnTo>
                  <a:lnTo>
                    <a:pt x="33" y="23"/>
                  </a:lnTo>
                  <a:lnTo>
                    <a:pt x="35" y="17"/>
                  </a:lnTo>
                  <a:lnTo>
                    <a:pt x="33" y="10"/>
                  </a:lnTo>
                  <a:lnTo>
                    <a:pt x="30" y="6"/>
                  </a:lnTo>
                  <a:lnTo>
                    <a:pt x="2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2" name="Freeform 37"/>
            <p:cNvSpPr>
              <a:spLocks/>
            </p:cNvSpPr>
            <p:nvPr/>
          </p:nvSpPr>
          <p:spPr bwMode="auto">
            <a:xfrm>
              <a:off x="463" y="2369"/>
              <a:ext cx="37" cy="55"/>
            </a:xfrm>
            <a:custGeom>
              <a:avLst/>
              <a:gdLst>
                <a:gd name="T0" fmla="*/ 18 w 73"/>
                <a:gd name="T1" fmla="*/ 55 h 110"/>
                <a:gd name="T2" fmla="*/ 16 w 73"/>
                <a:gd name="T3" fmla="*/ 55 h 110"/>
                <a:gd name="T4" fmla="*/ 14 w 73"/>
                <a:gd name="T5" fmla="*/ 54 h 110"/>
                <a:gd name="T6" fmla="*/ 12 w 73"/>
                <a:gd name="T7" fmla="*/ 54 h 110"/>
                <a:gd name="T8" fmla="*/ 10 w 73"/>
                <a:gd name="T9" fmla="*/ 54 h 110"/>
                <a:gd name="T10" fmla="*/ 6 w 73"/>
                <a:gd name="T11" fmla="*/ 51 h 110"/>
                <a:gd name="T12" fmla="*/ 4 w 73"/>
                <a:gd name="T13" fmla="*/ 48 h 110"/>
                <a:gd name="T14" fmla="*/ 2 w 73"/>
                <a:gd name="T15" fmla="*/ 45 h 110"/>
                <a:gd name="T16" fmla="*/ 1 w 73"/>
                <a:gd name="T17" fmla="*/ 42 h 110"/>
                <a:gd name="T18" fmla="*/ 0 w 73"/>
                <a:gd name="T19" fmla="*/ 38 h 110"/>
                <a:gd name="T20" fmla="*/ 0 w 73"/>
                <a:gd name="T21" fmla="*/ 34 h 110"/>
                <a:gd name="T22" fmla="*/ 0 w 73"/>
                <a:gd name="T23" fmla="*/ 29 h 110"/>
                <a:gd name="T24" fmla="*/ 1 w 73"/>
                <a:gd name="T25" fmla="*/ 26 h 110"/>
                <a:gd name="T26" fmla="*/ 2 w 73"/>
                <a:gd name="T27" fmla="*/ 22 h 110"/>
                <a:gd name="T28" fmla="*/ 3 w 73"/>
                <a:gd name="T29" fmla="*/ 19 h 110"/>
                <a:gd name="T30" fmla="*/ 5 w 73"/>
                <a:gd name="T31" fmla="*/ 14 h 110"/>
                <a:gd name="T32" fmla="*/ 7 w 73"/>
                <a:gd name="T33" fmla="*/ 12 h 110"/>
                <a:gd name="T34" fmla="*/ 10 w 73"/>
                <a:gd name="T35" fmla="*/ 8 h 110"/>
                <a:gd name="T36" fmla="*/ 14 w 73"/>
                <a:gd name="T37" fmla="*/ 6 h 110"/>
                <a:gd name="T38" fmla="*/ 15 w 73"/>
                <a:gd name="T39" fmla="*/ 3 h 110"/>
                <a:gd name="T40" fmla="*/ 17 w 73"/>
                <a:gd name="T41" fmla="*/ 2 h 110"/>
                <a:gd name="T42" fmla="*/ 19 w 73"/>
                <a:gd name="T43" fmla="*/ 1 h 110"/>
                <a:gd name="T44" fmla="*/ 21 w 73"/>
                <a:gd name="T45" fmla="*/ 0 h 110"/>
                <a:gd name="T46" fmla="*/ 23 w 73"/>
                <a:gd name="T47" fmla="*/ 0 h 110"/>
                <a:gd name="T48" fmla="*/ 24 w 73"/>
                <a:gd name="T49" fmla="*/ 1 h 110"/>
                <a:gd name="T50" fmla="*/ 25 w 73"/>
                <a:gd name="T51" fmla="*/ 3 h 110"/>
                <a:gd name="T52" fmla="*/ 26 w 73"/>
                <a:gd name="T53" fmla="*/ 4 h 110"/>
                <a:gd name="T54" fmla="*/ 25 w 73"/>
                <a:gd name="T55" fmla="*/ 6 h 110"/>
                <a:gd name="T56" fmla="*/ 22 w 73"/>
                <a:gd name="T57" fmla="*/ 10 h 110"/>
                <a:gd name="T58" fmla="*/ 19 w 73"/>
                <a:gd name="T59" fmla="*/ 12 h 110"/>
                <a:gd name="T60" fmla="*/ 17 w 73"/>
                <a:gd name="T61" fmla="*/ 15 h 110"/>
                <a:gd name="T62" fmla="*/ 14 w 73"/>
                <a:gd name="T63" fmla="*/ 18 h 110"/>
                <a:gd name="T64" fmla="*/ 12 w 73"/>
                <a:gd name="T65" fmla="*/ 21 h 110"/>
                <a:gd name="T66" fmla="*/ 14 w 73"/>
                <a:gd name="T67" fmla="*/ 20 h 110"/>
                <a:gd name="T68" fmla="*/ 16 w 73"/>
                <a:gd name="T69" fmla="*/ 20 h 110"/>
                <a:gd name="T70" fmla="*/ 17 w 73"/>
                <a:gd name="T71" fmla="*/ 20 h 110"/>
                <a:gd name="T72" fmla="*/ 18 w 73"/>
                <a:gd name="T73" fmla="*/ 20 h 110"/>
                <a:gd name="T74" fmla="*/ 22 w 73"/>
                <a:gd name="T75" fmla="*/ 20 h 110"/>
                <a:gd name="T76" fmla="*/ 26 w 73"/>
                <a:gd name="T77" fmla="*/ 20 h 110"/>
                <a:gd name="T78" fmla="*/ 29 w 73"/>
                <a:gd name="T79" fmla="*/ 21 h 110"/>
                <a:gd name="T80" fmla="*/ 32 w 73"/>
                <a:gd name="T81" fmla="*/ 23 h 110"/>
                <a:gd name="T82" fmla="*/ 34 w 73"/>
                <a:gd name="T83" fmla="*/ 26 h 110"/>
                <a:gd name="T84" fmla="*/ 35 w 73"/>
                <a:gd name="T85" fmla="*/ 28 h 110"/>
                <a:gd name="T86" fmla="*/ 36 w 73"/>
                <a:gd name="T87" fmla="*/ 31 h 110"/>
                <a:gd name="T88" fmla="*/ 37 w 73"/>
                <a:gd name="T89" fmla="*/ 35 h 110"/>
                <a:gd name="T90" fmla="*/ 36 w 73"/>
                <a:gd name="T91" fmla="*/ 39 h 110"/>
                <a:gd name="T92" fmla="*/ 35 w 73"/>
                <a:gd name="T93" fmla="*/ 43 h 110"/>
                <a:gd name="T94" fmla="*/ 34 w 73"/>
                <a:gd name="T95" fmla="*/ 46 h 110"/>
                <a:gd name="T96" fmla="*/ 32 w 73"/>
                <a:gd name="T97" fmla="*/ 49 h 110"/>
                <a:gd name="T98" fmla="*/ 29 w 73"/>
                <a:gd name="T99" fmla="*/ 51 h 110"/>
                <a:gd name="T100" fmla="*/ 26 w 73"/>
                <a:gd name="T101" fmla="*/ 54 h 110"/>
                <a:gd name="T102" fmla="*/ 22 w 73"/>
                <a:gd name="T103" fmla="*/ 55 h 110"/>
                <a:gd name="T104" fmla="*/ 18 w 73"/>
                <a:gd name="T105" fmla="*/ 55 h 110"/>
                <a:gd name="T106" fmla="*/ 18 w 73"/>
                <a:gd name="T107" fmla="*/ 55 h 11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10"/>
                <a:gd name="T164" fmla="*/ 73 w 73"/>
                <a:gd name="T165" fmla="*/ 110 h 11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10">
                  <a:moveTo>
                    <a:pt x="36" y="110"/>
                  </a:moveTo>
                  <a:lnTo>
                    <a:pt x="31" y="109"/>
                  </a:lnTo>
                  <a:lnTo>
                    <a:pt x="27" y="108"/>
                  </a:lnTo>
                  <a:lnTo>
                    <a:pt x="23" y="107"/>
                  </a:lnTo>
                  <a:lnTo>
                    <a:pt x="19" y="107"/>
                  </a:lnTo>
                  <a:lnTo>
                    <a:pt x="12" y="101"/>
                  </a:lnTo>
                  <a:lnTo>
                    <a:pt x="8" y="96"/>
                  </a:lnTo>
                  <a:lnTo>
                    <a:pt x="4" y="90"/>
                  </a:lnTo>
                  <a:lnTo>
                    <a:pt x="2" y="83"/>
                  </a:lnTo>
                  <a:lnTo>
                    <a:pt x="0" y="76"/>
                  </a:lnTo>
                  <a:lnTo>
                    <a:pt x="0" y="68"/>
                  </a:lnTo>
                  <a:lnTo>
                    <a:pt x="0" y="59"/>
                  </a:lnTo>
                  <a:lnTo>
                    <a:pt x="1" y="51"/>
                  </a:lnTo>
                  <a:lnTo>
                    <a:pt x="3" y="44"/>
                  </a:lnTo>
                  <a:lnTo>
                    <a:pt x="6" y="37"/>
                  </a:lnTo>
                  <a:lnTo>
                    <a:pt x="9" y="29"/>
                  </a:lnTo>
                  <a:lnTo>
                    <a:pt x="14" y="23"/>
                  </a:lnTo>
                  <a:lnTo>
                    <a:pt x="19" y="16"/>
                  </a:lnTo>
                  <a:lnTo>
                    <a:pt x="27" y="11"/>
                  </a:lnTo>
                  <a:lnTo>
                    <a:pt x="30" y="7"/>
                  </a:lnTo>
                  <a:lnTo>
                    <a:pt x="34" y="4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2"/>
                  </a:lnTo>
                  <a:lnTo>
                    <a:pt x="50" y="5"/>
                  </a:lnTo>
                  <a:lnTo>
                    <a:pt x="52" y="8"/>
                  </a:lnTo>
                  <a:lnTo>
                    <a:pt x="49" y="12"/>
                  </a:lnTo>
                  <a:lnTo>
                    <a:pt x="43" y="19"/>
                  </a:lnTo>
                  <a:lnTo>
                    <a:pt x="38" y="24"/>
                  </a:lnTo>
                  <a:lnTo>
                    <a:pt x="34" y="30"/>
                  </a:lnTo>
                  <a:lnTo>
                    <a:pt x="28" y="35"/>
                  </a:lnTo>
                  <a:lnTo>
                    <a:pt x="24" y="41"/>
                  </a:lnTo>
                  <a:lnTo>
                    <a:pt x="28" y="40"/>
                  </a:lnTo>
                  <a:lnTo>
                    <a:pt x="31" y="39"/>
                  </a:lnTo>
                  <a:lnTo>
                    <a:pt x="34" y="39"/>
                  </a:lnTo>
                  <a:lnTo>
                    <a:pt x="36" y="39"/>
                  </a:lnTo>
                  <a:lnTo>
                    <a:pt x="43" y="39"/>
                  </a:lnTo>
                  <a:lnTo>
                    <a:pt x="51" y="40"/>
                  </a:lnTo>
                  <a:lnTo>
                    <a:pt x="57" y="42"/>
                  </a:lnTo>
                  <a:lnTo>
                    <a:pt x="64" y="46"/>
                  </a:lnTo>
                  <a:lnTo>
                    <a:pt x="67" y="51"/>
                  </a:lnTo>
                  <a:lnTo>
                    <a:pt x="70" y="57"/>
                  </a:lnTo>
                  <a:lnTo>
                    <a:pt x="72" y="63"/>
                  </a:lnTo>
                  <a:lnTo>
                    <a:pt x="73" y="70"/>
                  </a:lnTo>
                  <a:lnTo>
                    <a:pt x="72" y="78"/>
                  </a:lnTo>
                  <a:lnTo>
                    <a:pt x="70" y="85"/>
                  </a:lnTo>
                  <a:lnTo>
                    <a:pt x="67" y="91"/>
                  </a:lnTo>
                  <a:lnTo>
                    <a:pt x="64" y="98"/>
                  </a:lnTo>
                  <a:lnTo>
                    <a:pt x="57" y="102"/>
                  </a:lnTo>
                  <a:lnTo>
                    <a:pt x="51" y="107"/>
                  </a:lnTo>
                  <a:lnTo>
                    <a:pt x="43" y="109"/>
                  </a:lnTo>
                  <a:lnTo>
                    <a:pt x="36" y="1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3" name="Freeform 38"/>
            <p:cNvSpPr>
              <a:spLocks/>
            </p:cNvSpPr>
            <p:nvPr/>
          </p:nvSpPr>
          <p:spPr bwMode="auto">
            <a:xfrm>
              <a:off x="472" y="2398"/>
              <a:ext cx="18" cy="19"/>
            </a:xfrm>
            <a:custGeom>
              <a:avLst/>
              <a:gdLst>
                <a:gd name="T0" fmla="*/ 9 w 36"/>
                <a:gd name="T1" fmla="*/ 0 h 37"/>
                <a:gd name="T2" fmla="*/ 6 w 36"/>
                <a:gd name="T3" fmla="*/ 0 h 37"/>
                <a:gd name="T4" fmla="*/ 5 w 36"/>
                <a:gd name="T5" fmla="*/ 1 h 37"/>
                <a:gd name="T6" fmla="*/ 3 w 36"/>
                <a:gd name="T7" fmla="*/ 2 h 37"/>
                <a:gd name="T8" fmla="*/ 0 w 36"/>
                <a:gd name="T9" fmla="*/ 3 h 37"/>
                <a:gd name="T10" fmla="*/ 0 w 36"/>
                <a:gd name="T11" fmla="*/ 4 h 37"/>
                <a:gd name="T12" fmla="*/ 0 w 36"/>
                <a:gd name="T13" fmla="*/ 6 h 37"/>
                <a:gd name="T14" fmla="*/ 0 w 36"/>
                <a:gd name="T15" fmla="*/ 8 h 37"/>
                <a:gd name="T16" fmla="*/ 1 w 36"/>
                <a:gd name="T17" fmla="*/ 11 h 37"/>
                <a:gd name="T18" fmla="*/ 1 w 36"/>
                <a:gd name="T19" fmla="*/ 13 h 37"/>
                <a:gd name="T20" fmla="*/ 2 w 36"/>
                <a:gd name="T21" fmla="*/ 15 h 37"/>
                <a:gd name="T22" fmla="*/ 5 w 36"/>
                <a:gd name="T23" fmla="*/ 17 h 37"/>
                <a:gd name="T24" fmla="*/ 9 w 36"/>
                <a:gd name="T25" fmla="*/ 19 h 37"/>
                <a:gd name="T26" fmla="*/ 13 w 36"/>
                <a:gd name="T27" fmla="*/ 17 h 37"/>
                <a:gd name="T28" fmla="*/ 15 w 36"/>
                <a:gd name="T29" fmla="*/ 15 h 37"/>
                <a:gd name="T30" fmla="*/ 17 w 36"/>
                <a:gd name="T31" fmla="*/ 13 h 37"/>
                <a:gd name="T32" fmla="*/ 18 w 36"/>
                <a:gd name="T33" fmla="*/ 12 h 37"/>
                <a:gd name="T34" fmla="*/ 18 w 36"/>
                <a:gd name="T35" fmla="*/ 9 h 37"/>
                <a:gd name="T36" fmla="*/ 18 w 36"/>
                <a:gd name="T37" fmla="*/ 7 h 37"/>
                <a:gd name="T38" fmla="*/ 17 w 36"/>
                <a:gd name="T39" fmla="*/ 4 h 37"/>
                <a:gd name="T40" fmla="*/ 15 w 36"/>
                <a:gd name="T41" fmla="*/ 2 h 37"/>
                <a:gd name="T42" fmla="*/ 12 w 36"/>
                <a:gd name="T43" fmla="*/ 0 h 37"/>
                <a:gd name="T44" fmla="*/ 9 w 36"/>
                <a:gd name="T45" fmla="*/ 0 h 37"/>
                <a:gd name="T46" fmla="*/ 9 w 36"/>
                <a:gd name="T47" fmla="*/ 0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6"/>
                <a:gd name="T73" fmla="*/ 0 h 37"/>
                <a:gd name="T74" fmla="*/ 36 w 36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6" h="37">
                  <a:moveTo>
                    <a:pt x="18" y="0"/>
                  </a:moveTo>
                  <a:lnTo>
                    <a:pt x="12" y="0"/>
                  </a:lnTo>
                  <a:lnTo>
                    <a:pt x="9" y="1"/>
                  </a:lnTo>
                  <a:lnTo>
                    <a:pt x="6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2" y="25"/>
                  </a:lnTo>
                  <a:lnTo>
                    <a:pt x="5" y="29"/>
                  </a:lnTo>
                  <a:lnTo>
                    <a:pt x="11" y="34"/>
                  </a:lnTo>
                  <a:lnTo>
                    <a:pt x="18" y="37"/>
                  </a:lnTo>
                  <a:lnTo>
                    <a:pt x="26" y="34"/>
                  </a:lnTo>
                  <a:lnTo>
                    <a:pt x="31" y="29"/>
                  </a:lnTo>
                  <a:lnTo>
                    <a:pt x="33" y="25"/>
                  </a:lnTo>
                  <a:lnTo>
                    <a:pt x="35" y="23"/>
                  </a:lnTo>
                  <a:lnTo>
                    <a:pt x="36" y="18"/>
                  </a:lnTo>
                  <a:lnTo>
                    <a:pt x="36" y="13"/>
                  </a:lnTo>
                  <a:lnTo>
                    <a:pt x="34" y="7"/>
                  </a:lnTo>
                  <a:lnTo>
                    <a:pt x="31" y="4"/>
                  </a:lnTo>
                  <a:lnTo>
                    <a:pt x="2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4" name="Freeform 39"/>
            <p:cNvSpPr>
              <a:spLocks/>
            </p:cNvSpPr>
            <p:nvPr/>
          </p:nvSpPr>
          <p:spPr bwMode="auto">
            <a:xfrm>
              <a:off x="322" y="2364"/>
              <a:ext cx="41" cy="55"/>
            </a:xfrm>
            <a:custGeom>
              <a:avLst/>
              <a:gdLst>
                <a:gd name="T0" fmla="*/ 21 w 80"/>
                <a:gd name="T1" fmla="*/ 55 h 108"/>
                <a:gd name="T2" fmla="*/ 17 w 80"/>
                <a:gd name="T3" fmla="*/ 54 h 108"/>
                <a:gd name="T4" fmla="*/ 15 w 80"/>
                <a:gd name="T5" fmla="*/ 54 h 108"/>
                <a:gd name="T6" fmla="*/ 12 w 80"/>
                <a:gd name="T7" fmla="*/ 53 h 108"/>
                <a:gd name="T8" fmla="*/ 10 w 80"/>
                <a:gd name="T9" fmla="*/ 52 h 108"/>
                <a:gd name="T10" fmla="*/ 7 w 80"/>
                <a:gd name="T11" fmla="*/ 49 h 108"/>
                <a:gd name="T12" fmla="*/ 4 w 80"/>
                <a:gd name="T13" fmla="*/ 45 h 108"/>
                <a:gd name="T14" fmla="*/ 2 w 80"/>
                <a:gd name="T15" fmla="*/ 41 h 108"/>
                <a:gd name="T16" fmla="*/ 1 w 80"/>
                <a:gd name="T17" fmla="*/ 37 h 108"/>
                <a:gd name="T18" fmla="*/ 0 w 80"/>
                <a:gd name="T19" fmla="*/ 34 h 108"/>
                <a:gd name="T20" fmla="*/ 0 w 80"/>
                <a:gd name="T21" fmla="*/ 32 h 108"/>
                <a:gd name="T22" fmla="*/ 0 w 80"/>
                <a:gd name="T23" fmla="*/ 29 h 108"/>
                <a:gd name="T24" fmla="*/ 0 w 80"/>
                <a:gd name="T25" fmla="*/ 26 h 108"/>
                <a:gd name="T26" fmla="*/ 0 w 80"/>
                <a:gd name="T27" fmla="*/ 21 h 108"/>
                <a:gd name="T28" fmla="*/ 1 w 80"/>
                <a:gd name="T29" fmla="*/ 17 h 108"/>
                <a:gd name="T30" fmla="*/ 2 w 80"/>
                <a:gd name="T31" fmla="*/ 13 h 108"/>
                <a:gd name="T32" fmla="*/ 5 w 80"/>
                <a:gd name="T33" fmla="*/ 9 h 108"/>
                <a:gd name="T34" fmla="*/ 8 w 80"/>
                <a:gd name="T35" fmla="*/ 5 h 108"/>
                <a:gd name="T36" fmla="*/ 12 w 80"/>
                <a:gd name="T37" fmla="*/ 3 h 108"/>
                <a:gd name="T38" fmla="*/ 13 w 80"/>
                <a:gd name="T39" fmla="*/ 1 h 108"/>
                <a:gd name="T40" fmla="*/ 15 w 80"/>
                <a:gd name="T41" fmla="*/ 1 h 108"/>
                <a:gd name="T42" fmla="*/ 18 w 80"/>
                <a:gd name="T43" fmla="*/ 0 h 108"/>
                <a:gd name="T44" fmla="*/ 21 w 80"/>
                <a:gd name="T45" fmla="*/ 0 h 108"/>
                <a:gd name="T46" fmla="*/ 25 w 80"/>
                <a:gd name="T47" fmla="*/ 0 h 108"/>
                <a:gd name="T48" fmla="*/ 29 w 80"/>
                <a:gd name="T49" fmla="*/ 2 h 108"/>
                <a:gd name="T50" fmla="*/ 33 w 80"/>
                <a:gd name="T51" fmla="*/ 4 h 108"/>
                <a:gd name="T52" fmla="*/ 36 w 80"/>
                <a:gd name="T53" fmla="*/ 8 h 108"/>
                <a:gd name="T54" fmla="*/ 38 w 80"/>
                <a:gd name="T55" fmla="*/ 11 h 108"/>
                <a:gd name="T56" fmla="*/ 40 w 80"/>
                <a:gd name="T57" fmla="*/ 15 h 108"/>
                <a:gd name="T58" fmla="*/ 40 w 80"/>
                <a:gd name="T59" fmla="*/ 19 h 108"/>
                <a:gd name="T60" fmla="*/ 41 w 80"/>
                <a:gd name="T61" fmla="*/ 24 h 108"/>
                <a:gd name="T62" fmla="*/ 40 w 80"/>
                <a:gd name="T63" fmla="*/ 27 h 108"/>
                <a:gd name="T64" fmla="*/ 40 w 80"/>
                <a:gd name="T65" fmla="*/ 31 h 108"/>
                <a:gd name="T66" fmla="*/ 40 w 80"/>
                <a:gd name="T67" fmla="*/ 34 h 108"/>
                <a:gd name="T68" fmla="*/ 40 w 80"/>
                <a:gd name="T69" fmla="*/ 37 h 108"/>
                <a:gd name="T70" fmla="*/ 39 w 80"/>
                <a:gd name="T71" fmla="*/ 40 h 108"/>
                <a:gd name="T72" fmla="*/ 38 w 80"/>
                <a:gd name="T73" fmla="*/ 42 h 108"/>
                <a:gd name="T74" fmla="*/ 37 w 80"/>
                <a:gd name="T75" fmla="*/ 44 h 108"/>
                <a:gd name="T76" fmla="*/ 36 w 80"/>
                <a:gd name="T77" fmla="*/ 47 h 108"/>
                <a:gd name="T78" fmla="*/ 33 w 80"/>
                <a:gd name="T79" fmla="*/ 50 h 108"/>
                <a:gd name="T80" fmla="*/ 30 w 80"/>
                <a:gd name="T81" fmla="*/ 53 h 108"/>
                <a:gd name="T82" fmla="*/ 28 w 80"/>
                <a:gd name="T83" fmla="*/ 53 h 108"/>
                <a:gd name="T84" fmla="*/ 26 w 80"/>
                <a:gd name="T85" fmla="*/ 54 h 108"/>
                <a:gd name="T86" fmla="*/ 23 w 80"/>
                <a:gd name="T87" fmla="*/ 54 h 108"/>
                <a:gd name="T88" fmla="*/ 21 w 80"/>
                <a:gd name="T89" fmla="*/ 55 h 108"/>
                <a:gd name="T90" fmla="*/ 21 w 80"/>
                <a:gd name="T91" fmla="*/ 55 h 10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0"/>
                <a:gd name="T139" fmla="*/ 0 h 108"/>
                <a:gd name="T140" fmla="*/ 80 w 80"/>
                <a:gd name="T141" fmla="*/ 108 h 10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0" h="108">
                  <a:moveTo>
                    <a:pt x="41" y="108"/>
                  </a:moveTo>
                  <a:lnTo>
                    <a:pt x="34" y="107"/>
                  </a:lnTo>
                  <a:lnTo>
                    <a:pt x="29" y="106"/>
                  </a:lnTo>
                  <a:lnTo>
                    <a:pt x="24" y="104"/>
                  </a:lnTo>
                  <a:lnTo>
                    <a:pt x="20" y="103"/>
                  </a:lnTo>
                  <a:lnTo>
                    <a:pt x="13" y="97"/>
                  </a:lnTo>
                  <a:lnTo>
                    <a:pt x="8" y="89"/>
                  </a:lnTo>
                  <a:lnTo>
                    <a:pt x="4" y="80"/>
                  </a:lnTo>
                  <a:lnTo>
                    <a:pt x="1" y="73"/>
                  </a:lnTo>
                  <a:lnTo>
                    <a:pt x="0" y="67"/>
                  </a:lnTo>
                  <a:lnTo>
                    <a:pt x="0" y="62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1" y="34"/>
                  </a:lnTo>
                  <a:lnTo>
                    <a:pt x="4" y="26"/>
                  </a:lnTo>
                  <a:lnTo>
                    <a:pt x="9" y="18"/>
                  </a:lnTo>
                  <a:lnTo>
                    <a:pt x="15" y="10"/>
                  </a:lnTo>
                  <a:lnTo>
                    <a:pt x="23" y="5"/>
                  </a:lnTo>
                  <a:lnTo>
                    <a:pt x="26" y="2"/>
                  </a:lnTo>
                  <a:lnTo>
                    <a:pt x="30" y="1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7" y="4"/>
                  </a:lnTo>
                  <a:lnTo>
                    <a:pt x="64" y="8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8" y="30"/>
                  </a:lnTo>
                  <a:lnTo>
                    <a:pt x="79" y="38"/>
                  </a:lnTo>
                  <a:lnTo>
                    <a:pt x="80" y="47"/>
                  </a:lnTo>
                  <a:lnTo>
                    <a:pt x="79" y="53"/>
                  </a:lnTo>
                  <a:lnTo>
                    <a:pt x="79" y="60"/>
                  </a:lnTo>
                  <a:lnTo>
                    <a:pt x="79" y="66"/>
                  </a:lnTo>
                  <a:lnTo>
                    <a:pt x="78" y="73"/>
                  </a:lnTo>
                  <a:lnTo>
                    <a:pt x="76" y="78"/>
                  </a:lnTo>
                  <a:lnTo>
                    <a:pt x="74" y="83"/>
                  </a:lnTo>
                  <a:lnTo>
                    <a:pt x="72" y="87"/>
                  </a:lnTo>
                  <a:lnTo>
                    <a:pt x="70" y="92"/>
                  </a:lnTo>
                  <a:lnTo>
                    <a:pt x="65" y="98"/>
                  </a:lnTo>
                  <a:lnTo>
                    <a:pt x="58" y="104"/>
                  </a:lnTo>
                  <a:lnTo>
                    <a:pt x="54" y="104"/>
                  </a:lnTo>
                  <a:lnTo>
                    <a:pt x="50" y="106"/>
                  </a:lnTo>
                  <a:lnTo>
                    <a:pt x="45" y="107"/>
                  </a:lnTo>
                  <a:lnTo>
                    <a:pt x="41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5" name="Freeform 40"/>
            <p:cNvSpPr>
              <a:spLocks/>
            </p:cNvSpPr>
            <p:nvPr/>
          </p:nvSpPr>
          <p:spPr bwMode="auto">
            <a:xfrm>
              <a:off x="331" y="2373"/>
              <a:ext cx="22" cy="37"/>
            </a:xfrm>
            <a:custGeom>
              <a:avLst/>
              <a:gdLst>
                <a:gd name="T0" fmla="*/ 12 w 43"/>
                <a:gd name="T1" fmla="*/ 0 h 73"/>
                <a:gd name="T2" fmla="*/ 9 w 43"/>
                <a:gd name="T3" fmla="*/ 0 h 73"/>
                <a:gd name="T4" fmla="*/ 6 w 43"/>
                <a:gd name="T5" fmla="*/ 1 h 73"/>
                <a:gd name="T6" fmla="*/ 4 w 43"/>
                <a:gd name="T7" fmla="*/ 3 h 73"/>
                <a:gd name="T8" fmla="*/ 3 w 43"/>
                <a:gd name="T9" fmla="*/ 6 h 73"/>
                <a:gd name="T10" fmla="*/ 1 w 43"/>
                <a:gd name="T11" fmla="*/ 8 h 73"/>
                <a:gd name="T12" fmla="*/ 0 w 43"/>
                <a:gd name="T13" fmla="*/ 11 h 73"/>
                <a:gd name="T14" fmla="*/ 0 w 43"/>
                <a:gd name="T15" fmla="*/ 13 h 73"/>
                <a:gd name="T16" fmla="*/ 0 w 43"/>
                <a:gd name="T17" fmla="*/ 17 h 73"/>
                <a:gd name="T18" fmla="*/ 0 w 43"/>
                <a:gd name="T19" fmla="*/ 20 h 73"/>
                <a:gd name="T20" fmla="*/ 0 w 43"/>
                <a:gd name="T21" fmla="*/ 24 h 73"/>
                <a:gd name="T22" fmla="*/ 1 w 43"/>
                <a:gd name="T23" fmla="*/ 27 h 73"/>
                <a:gd name="T24" fmla="*/ 2 w 43"/>
                <a:gd name="T25" fmla="*/ 29 h 73"/>
                <a:gd name="T26" fmla="*/ 3 w 43"/>
                <a:gd name="T27" fmla="*/ 32 h 73"/>
                <a:gd name="T28" fmla="*/ 5 w 43"/>
                <a:gd name="T29" fmla="*/ 35 h 73"/>
                <a:gd name="T30" fmla="*/ 8 w 43"/>
                <a:gd name="T31" fmla="*/ 36 h 73"/>
                <a:gd name="T32" fmla="*/ 12 w 43"/>
                <a:gd name="T33" fmla="*/ 37 h 73"/>
                <a:gd name="T34" fmla="*/ 14 w 43"/>
                <a:gd name="T35" fmla="*/ 36 h 73"/>
                <a:gd name="T36" fmla="*/ 16 w 43"/>
                <a:gd name="T37" fmla="*/ 35 h 73"/>
                <a:gd name="T38" fmla="*/ 18 w 43"/>
                <a:gd name="T39" fmla="*/ 33 h 73"/>
                <a:gd name="T40" fmla="*/ 19 w 43"/>
                <a:gd name="T41" fmla="*/ 31 h 73"/>
                <a:gd name="T42" fmla="*/ 20 w 43"/>
                <a:gd name="T43" fmla="*/ 28 h 73"/>
                <a:gd name="T44" fmla="*/ 21 w 43"/>
                <a:gd name="T45" fmla="*/ 25 h 73"/>
                <a:gd name="T46" fmla="*/ 21 w 43"/>
                <a:gd name="T47" fmla="*/ 23 h 73"/>
                <a:gd name="T48" fmla="*/ 21 w 43"/>
                <a:gd name="T49" fmla="*/ 21 h 73"/>
                <a:gd name="T50" fmla="*/ 21 w 43"/>
                <a:gd name="T51" fmla="*/ 18 h 73"/>
                <a:gd name="T52" fmla="*/ 22 w 43"/>
                <a:gd name="T53" fmla="*/ 16 h 73"/>
                <a:gd name="T54" fmla="*/ 21 w 43"/>
                <a:gd name="T55" fmla="*/ 12 h 73"/>
                <a:gd name="T56" fmla="*/ 21 w 43"/>
                <a:gd name="T57" fmla="*/ 9 h 73"/>
                <a:gd name="T58" fmla="*/ 20 w 43"/>
                <a:gd name="T59" fmla="*/ 6 h 73"/>
                <a:gd name="T60" fmla="*/ 19 w 43"/>
                <a:gd name="T61" fmla="*/ 4 h 73"/>
                <a:gd name="T62" fmla="*/ 18 w 43"/>
                <a:gd name="T63" fmla="*/ 2 h 73"/>
                <a:gd name="T64" fmla="*/ 16 w 43"/>
                <a:gd name="T65" fmla="*/ 1 h 73"/>
                <a:gd name="T66" fmla="*/ 14 w 43"/>
                <a:gd name="T67" fmla="*/ 0 h 73"/>
                <a:gd name="T68" fmla="*/ 12 w 43"/>
                <a:gd name="T69" fmla="*/ 0 h 73"/>
                <a:gd name="T70" fmla="*/ 12 w 43"/>
                <a:gd name="T71" fmla="*/ 0 h 7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3"/>
                <a:gd name="T110" fmla="*/ 43 w 43"/>
                <a:gd name="T111" fmla="*/ 73 h 7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3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6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1" y="53"/>
                  </a:lnTo>
                  <a:lnTo>
                    <a:pt x="4" y="58"/>
                  </a:lnTo>
                  <a:lnTo>
                    <a:pt x="6" y="64"/>
                  </a:lnTo>
                  <a:lnTo>
                    <a:pt x="10" y="69"/>
                  </a:lnTo>
                  <a:lnTo>
                    <a:pt x="15" y="71"/>
                  </a:lnTo>
                  <a:lnTo>
                    <a:pt x="23" y="73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8" y="62"/>
                  </a:lnTo>
                  <a:lnTo>
                    <a:pt x="40" y="56"/>
                  </a:lnTo>
                  <a:lnTo>
                    <a:pt x="42" y="49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36"/>
                  </a:lnTo>
                  <a:lnTo>
                    <a:pt x="43" y="31"/>
                  </a:lnTo>
                  <a:lnTo>
                    <a:pt x="42" y="24"/>
                  </a:lnTo>
                  <a:lnTo>
                    <a:pt x="42" y="18"/>
                  </a:lnTo>
                  <a:lnTo>
                    <a:pt x="40" y="12"/>
                  </a:lnTo>
                  <a:lnTo>
                    <a:pt x="38" y="7"/>
                  </a:lnTo>
                  <a:lnTo>
                    <a:pt x="35" y="4"/>
                  </a:lnTo>
                  <a:lnTo>
                    <a:pt x="31" y="1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6" name="Freeform 41"/>
            <p:cNvSpPr>
              <a:spLocks/>
            </p:cNvSpPr>
            <p:nvPr/>
          </p:nvSpPr>
          <p:spPr bwMode="auto">
            <a:xfrm>
              <a:off x="365" y="2112"/>
              <a:ext cx="9" cy="328"/>
            </a:xfrm>
            <a:custGeom>
              <a:avLst/>
              <a:gdLst>
                <a:gd name="T0" fmla="*/ 0 w 18"/>
                <a:gd name="T1" fmla="*/ 328 h 657"/>
                <a:gd name="T2" fmla="*/ 9 w 18"/>
                <a:gd name="T3" fmla="*/ 328 h 657"/>
                <a:gd name="T4" fmla="*/ 9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7" name="Freeform 42"/>
            <p:cNvSpPr>
              <a:spLocks/>
            </p:cNvSpPr>
            <p:nvPr/>
          </p:nvSpPr>
          <p:spPr bwMode="auto">
            <a:xfrm>
              <a:off x="949" y="1840"/>
              <a:ext cx="234" cy="247"/>
            </a:xfrm>
            <a:custGeom>
              <a:avLst/>
              <a:gdLst>
                <a:gd name="T0" fmla="*/ 227 w 467"/>
                <a:gd name="T1" fmla="*/ 62 h 496"/>
                <a:gd name="T2" fmla="*/ 216 w 467"/>
                <a:gd name="T3" fmla="*/ 53 h 496"/>
                <a:gd name="T4" fmla="*/ 200 w 467"/>
                <a:gd name="T5" fmla="*/ 41 h 496"/>
                <a:gd name="T6" fmla="*/ 184 w 467"/>
                <a:gd name="T7" fmla="*/ 31 h 496"/>
                <a:gd name="T8" fmla="*/ 174 w 467"/>
                <a:gd name="T9" fmla="*/ 24 h 496"/>
                <a:gd name="T10" fmla="*/ 165 w 467"/>
                <a:gd name="T11" fmla="*/ 17 h 496"/>
                <a:gd name="T12" fmla="*/ 153 w 467"/>
                <a:gd name="T13" fmla="*/ 11 h 496"/>
                <a:gd name="T14" fmla="*/ 137 w 467"/>
                <a:gd name="T15" fmla="*/ 3 h 496"/>
                <a:gd name="T16" fmla="*/ 124 w 467"/>
                <a:gd name="T17" fmla="*/ 0 h 496"/>
                <a:gd name="T18" fmla="*/ 110 w 467"/>
                <a:gd name="T19" fmla="*/ 2 h 496"/>
                <a:gd name="T20" fmla="*/ 97 w 467"/>
                <a:gd name="T21" fmla="*/ 0 h 496"/>
                <a:gd name="T22" fmla="*/ 85 w 467"/>
                <a:gd name="T23" fmla="*/ 2 h 496"/>
                <a:gd name="T24" fmla="*/ 77 w 467"/>
                <a:gd name="T25" fmla="*/ 18 h 496"/>
                <a:gd name="T26" fmla="*/ 68 w 467"/>
                <a:gd name="T27" fmla="*/ 28 h 496"/>
                <a:gd name="T28" fmla="*/ 64 w 467"/>
                <a:gd name="T29" fmla="*/ 31 h 496"/>
                <a:gd name="T30" fmla="*/ 52 w 467"/>
                <a:gd name="T31" fmla="*/ 41 h 496"/>
                <a:gd name="T32" fmla="*/ 37 w 467"/>
                <a:gd name="T33" fmla="*/ 53 h 496"/>
                <a:gd name="T34" fmla="*/ 27 w 467"/>
                <a:gd name="T35" fmla="*/ 64 h 496"/>
                <a:gd name="T36" fmla="*/ 22 w 467"/>
                <a:gd name="T37" fmla="*/ 75 h 496"/>
                <a:gd name="T38" fmla="*/ 18 w 467"/>
                <a:gd name="T39" fmla="*/ 86 h 496"/>
                <a:gd name="T40" fmla="*/ 14 w 467"/>
                <a:gd name="T41" fmla="*/ 97 h 496"/>
                <a:gd name="T42" fmla="*/ 9 w 467"/>
                <a:gd name="T43" fmla="*/ 107 h 496"/>
                <a:gd name="T44" fmla="*/ 4 w 467"/>
                <a:gd name="T45" fmla="*/ 121 h 496"/>
                <a:gd name="T46" fmla="*/ 1 w 467"/>
                <a:gd name="T47" fmla="*/ 129 h 496"/>
                <a:gd name="T48" fmla="*/ 3 w 467"/>
                <a:gd name="T49" fmla="*/ 142 h 496"/>
                <a:gd name="T50" fmla="*/ 14 w 467"/>
                <a:gd name="T51" fmla="*/ 147 h 496"/>
                <a:gd name="T52" fmla="*/ 31 w 467"/>
                <a:gd name="T53" fmla="*/ 142 h 496"/>
                <a:gd name="T54" fmla="*/ 47 w 467"/>
                <a:gd name="T55" fmla="*/ 130 h 496"/>
                <a:gd name="T56" fmla="*/ 60 w 467"/>
                <a:gd name="T57" fmla="*/ 117 h 496"/>
                <a:gd name="T58" fmla="*/ 71 w 467"/>
                <a:gd name="T59" fmla="*/ 111 h 496"/>
                <a:gd name="T60" fmla="*/ 82 w 467"/>
                <a:gd name="T61" fmla="*/ 117 h 496"/>
                <a:gd name="T62" fmla="*/ 97 w 467"/>
                <a:gd name="T63" fmla="*/ 128 h 496"/>
                <a:gd name="T64" fmla="*/ 110 w 467"/>
                <a:gd name="T65" fmla="*/ 138 h 496"/>
                <a:gd name="T66" fmla="*/ 124 w 467"/>
                <a:gd name="T67" fmla="*/ 152 h 496"/>
                <a:gd name="T68" fmla="*/ 128 w 467"/>
                <a:gd name="T69" fmla="*/ 159 h 496"/>
                <a:gd name="T70" fmla="*/ 115 w 467"/>
                <a:gd name="T71" fmla="*/ 159 h 496"/>
                <a:gd name="T72" fmla="*/ 103 w 467"/>
                <a:gd name="T73" fmla="*/ 159 h 496"/>
                <a:gd name="T74" fmla="*/ 89 w 467"/>
                <a:gd name="T75" fmla="*/ 159 h 496"/>
                <a:gd name="T76" fmla="*/ 76 w 467"/>
                <a:gd name="T77" fmla="*/ 159 h 496"/>
                <a:gd name="T78" fmla="*/ 63 w 467"/>
                <a:gd name="T79" fmla="*/ 160 h 496"/>
                <a:gd name="T80" fmla="*/ 52 w 467"/>
                <a:gd name="T81" fmla="*/ 161 h 496"/>
                <a:gd name="T82" fmla="*/ 43 w 467"/>
                <a:gd name="T83" fmla="*/ 166 h 496"/>
                <a:gd name="T84" fmla="*/ 30 w 467"/>
                <a:gd name="T85" fmla="*/ 176 h 496"/>
                <a:gd name="T86" fmla="*/ 22 w 467"/>
                <a:gd name="T87" fmla="*/ 186 h 496"/>
                <a:gd name="T88" fmla="*/ 26 w 467"/>
                <a:gd name="T89" fmla="*/ 196 h 496"/>
                <a:gd name="T90" fmla="*/ 37 w 467"/>
                <a:gd name="T91" fmla="*/ 200 h 496"/>
                <a:gd name="T92" fmla="*/ 49 w 467"/>
                <a:gd name="T93" fmla="*/ 203 h 496"/>
                <a:gd name="T94" fmla="*/ 58 w 467"/>
                <a:gd name="T95" fmla="*/ 205 h 496"/>
                <a:gd name="T96" fmla="*/ 69 w 467"/>
                <a:gd name="T97" fmla="*/ 208 h 496"/>
                <a:gd name="T98" fmla="*/ 76 w 467"/>
                <a:gd name="T99" fmla="*/ 210 h 496"/>
                <a:gd name="T100" fmla="*/ 84 w 467"/>
                <a:gd name="T101" fmla="*/ 213 h 496"/>
                <a:gd name="T102" fmla="*/ 93 w 467"/>
                <a:gd name="T103" fmla="*/ 215 h 496"/>
                <a:gd name="T104" fmla="*/ 105 w 467"/>
                <a:gd name="T105" fmla="*/ 219 h 496"/>
                <a:gd name="T106" fmla="*/ 118 w 467"/>
                <a:gd name="T107" fmla="*/ 223 h 496"/>
                <a:gd name="T108" fmla="*/ 132 w 467"/>
                <a:gd name="T109" fmla="*/ 229 h 496"/>
                <a:gd name="T110" fmla="*/ 147 w 467"/>
                <a:gd name="T111" fmla="*/ 235 h 496"/>
                <a:gd name="T112" fmla="*/ 162 w 467"/>
                <a:gd name="T113" fmla="*/ 242 h 496"/>
                <a:gd name="T114" fmla="*/ 174 w 467"/>
                <a:gd name="T115" fmla="*/ 247 h 496"/>
                <a:gd name="T116" fmla="*/ 186 w 467"/>
                <a:gd name="T117" fmla="*/ 247 h 496"/>
                <a:gd name="T118" fmla="*/ 196 w 467"/>
                <a:gd name="T119" fmla="*/ 245 h 496"/>
                <a:gd name="T120" fmla="*/ 211 w 467"/>
                <a:gd name="T121" fmla="*/ 236 h 496"/>
                <a:gd name="T122" fmla="*/ 220 w 467"/>
                <a:gd name="T123" fmla="*/ 226 h 4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496"/>
                <a:gd name="T188" fmla="*/ 467 w 467"/>
                <a:gd name="T189" fmla="*/ 496 h 4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496">
                  <a:moveTo>
                    <a:pt x="467" y="134"/>
                  </a:moveTo>
                  <a:lnTo>
                    <a:pt x="464" y="131"/>
                  </a:lnTo>
                  <a:lnTo>
                    <a:pt x="459" y="127"/>
                  </a:lnTo>
                  <a:lnTo>
                    <a:pt x="454" y="124"/>
                  </a:lnTo>
                  <a:lnTo>
                    <a:pt x="450" y="120"/>
                  </a:lnTo>
                  <a:lnTo>
                    <a:pt x="444" y="116"/>
                  </a:lnTo>
                  <a:lnTo>
                    <a:pt x="439" y="112"/>
                  </a:lnTo>
                  <a:lnTo>
                    <a:pt x="431" y="106"/>
                  </a:lnTo>
                  <a:lnTo>
                    <a:pt x="424" y="100"/>
                  </a:lnTo>
                  <a:lnTo>
                    <a:pt x="416" y="94"/>
                  </a:lnTo>
                  <a:lnTo>
                    <a:pt x="409" y="89"/>
                  </a:lnTo>
                  <a:lnTo>
                    <a:pt x="399" y="82"/>
                  </a:lnTo>
                  <a:lnTo>
                    <a:pt x="391" y="77"/>
                  </a:lnTo>
                  <a:lnTo>
                    <a:pt x="382" y="70"/>
                  </a:lnTo>
                  <a:lnTo>
                    <a:pt x="373" y="65"/>
                  </a:lnTo>
                  <a:lnTo>
                    <a:pt x="368" y="62"/>
                  </a:lnTo>
                  <a:lnTo>
                    <a:pt x="363" y="58"/>
                  </a:lnTo>
                  <a:lnTo>
                    <a:pt x="358" y="55"/>
                  </a:lnTo>
                  <a:lnTo>
                    <a:pt x="353" y="52"/>
                  </a:lnTo>
                  <a:lnTo>
                    <a:pt x="348" y="49"/>
                  </a:lnTo>
                  <a:lnTo>
                    <a:pt x="343" y="45"/>
                  </a:lnTo>
                  <a:lnTo>
                    <a:pt x="338" y="42"/>
                  </a:lnTo>
                  <a:lnTo>
                    <a:pt x="334" y="39"/>
                  </a:lnTo>
                  <a:lnTo>
                    <a:pt x="329" y="35"/>
                  </a:lnTo>
                  <a:lnTo>
                    <a:pt x="324" y="32"/>
                  </a:lnTo>
                  <a:lnTo>
                    <a:pt x="319" y="30"/>
                  </a:lnTo>
                  <a:lnTo>
                    <a:pt x="315" y="27"/>
                  </a:lnTo>
                  <a:lnTo>
                    <a:pt x="305" y="22"/>
                  </a:lnTo>
                  <a:lnTo>
                    <a:pt x="298" y="19"/>
                  </a:lnTo>
                  <a:lnTo>
                    <a:pt x="288" y="13"/>
                  </a:lnTo>
                  <a:lnTo>
                    <a:pt x="281" y="10"/>
                  </a:lnTo>
                  <a:lnTo>
                    <a:pt x="273" y="7"/>
                  </a:lnTo>
                  <a:lnTo>
                    <a:pt x="266" y="5"/>
                  </a:lnTo>
                  <a:lnTo>
                    <a:pt x="258" y="2"/>
                  </a:lnTo>
                  <a:lnTo>
                    <a:pt x="253" y="2"/>
                  </a:lnTo>
                  <a:lnTo>
                    <a:pt x="247" y="1"/>
                  </a:lnTo>
                  <a:lnTo>
                    <a:pt x="244" y="3"/>
                  </a:lnTo>
                  <a:lnTo>
                    <a:pt x="234" y="3"/>
                  </a:lnTo>
                  <a:lnTo>
                    <a:pt x="226" y="4"/>
                  </a:lnTo>
                  <a:lnTo>
                    <a:pt x="219" y="4"/>
                  </a:lnTo>
                  <a:lnTo>
                    <a:pt x="212" y="5"/>
                  </a:lnTo>
                  <a:lnTo>
                    <a:pt x="205" y="3"/>
                  </a:lnTo>
                  <a:lnTo>
                    <a:pt x="199" y="3"/>
                  </a:lnTo>
                  <a:lnTo>
                    <a:pt x="194" y="1"/>
                  </a:lnTo>
                  <a:lnTo>
                    <a:pt x="189" y="1"/>
                  </a:lnTo>
                  <a:lnTo>
                    <a:pt x="181" y="0"/>
                  </a:lnTo>
                  <a:lnTo>
                    <a:pt x="176" y="1"/>
                  </a:lnTo>
                  <a:lnTo>
                    <a:pt x="170" y="4"/>
                  </a:lnTo>
                  <a:lnTo>
                    <a:pt x="167" y="12"/>
                  </a:lnTo>
                  <a:lnTo>
                    <a:pt x="163" y="20"/>
                  </a:lnTo>
                  <a:lnTo>
                    <a:pt x="158" y="29"/>
                  </a:lnTo>
                  <a:lnTo>
                    <a:pt x="153" y="37"/>
                  </a:lnTo>
                  <a:lnTo>
                    <a:pt x="148" y="45"/>
                  </a:lnTo>
                  <a:lnTo>
                    <a:pt x="143" y="50"/>
                  </a:lnTo>
                  <a:lnTo>
                    <a:pt x="139" y="55"/>
                  </a:lnTo>
                  <a:lnTo>
                    <a:pt x="135" y="57"/>
                  </a:lnTo>
                  <a:lnTo>
                    <a:pt x="135" y="59"/>
                  </a:lnTo>
                  <a:lnTo>
                    <a:pt x="134" y="59"/>
                  </a:lnTo>
                  <a:lnTo>
                    <a:pt x="131" y="61"/>
                  </a:lnTo>
                  <a:lnTo>
                    <a:pt x="127" y="63"/>
                  </a:lnTo>
                  <a:lnTo>
                    <a:pt x="122" y="68"/>
                  </a:lnTo>
                  <a:lnTo>
                    <a:pt x="116" y="71"/>
                  </a:lnTo>
                  <a:lnTo>
                    <a:pt x="109" y="76"/>
                  </a:lnTo>
                  <a:lnTo>
                    <a:pt x="103" y="82"/>
                  </a:lnTo>
                  <a:lnTo>
                    <a:pt x="96" y="88"/>
                  </a:lnTo>
                  <a:lnTo>
                    <a:pt x="88" y="93"/>
                  </a:lnTo>
                  <a:lnTo>
                    <a:pt x="80" y="100"/>
                  </a:lnTo>
                  <a:lnTo>
                    <a:pt x="73" y="106"/>
                  </a:lnTo>
                  <a:lnTo>
                    <a:pt x="67" y="113"/>
                  </a:lnTo>
                  <a:lnTo>
                    <a:pt x="61" y="118"/>
                  </a:lnTo>
                  <a:lnTo>
                    <a:pt x="57" y="124"/>
                  </a:lnTo>
                  <a:lnTo>
                    <a:pt x="53" y="129"/>
                  </a:lnTo>
                  <a:lnTo>
                    <a:pt x="52" y="134"/>
                  </a:lnTo>
                  <a:lnTo>
                    <a:pt x="49" y="138"/>
                  </a:lnTo>
                  <a:lnTo>
                    <a:pt x="48" y="144"/>
                  </a:lnTo>
                  <a:lnTo>
                    <a:pt x="44" y="151"/>
                  </a:lnTo>
                  <a:lnTo>
                    <a:pt x="42" y="160"/>
                  </a:lnTo>
                  <a:lnTo>
                    <a:pt x="39" y="164"/>
                  </a:lnTo>
                  <a:lnTo>
                    <a:pt x="37" y="168"/>
                  </a:lnTo>
                  <a:lnTo>
                    <a:pt x="35" y="173"/>
                  </a:lnTo>
                  <a:lnTo>
                    <a:pt x="34" y="180"/>
                  </a:lnTo>
                  <a:lnTo>
                    <a:pt x="31" y="185"/>
                  </a:lnTo>
                  <a:lnTo>
                    <a:pt x="29" y="190"/>
                  </a:lnTo>
                  <a:lnTo>
                    <a:pt x="27" y="195"/>
                  </a:lnTo>
                  <a:lnTo>
                    <a:pt x="25" y="200"/>
                  </a:lnTo>
                  <a:lnTo>
                    <a:pt x="23" y="205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7" y="219"/>
                  </a:lnTo>
                  <a:lnTo>
                    <a:pt x="12" y="228"/>
                  </a:lnTo>
                  <a:lnTo>
                    <a:pt x="10" y="236"/>
                  </a:lnTo>
                  <a:lnTo>
                    <a:pt x="7" y="242"/>
                  </a:lnTo>
                  <a:lnTo>
                    <a:pt x="5" y="248"/>
                  </a:lnTo>
                  <a:lnTo>
                    <a:pt x="4" y="253"/>
                  </a:lnTo>
                  <a:lnTo>
                    <a:pt x="4" y="255"/>
                  </a:lnTo>
                  <a:lnTo>
                    <a:pt x="2" y="259"/>
                  </a:lnTo>
                  <a:lnTo>
                    <a:pt x="1" y="264"/>
                  </a:lnTo>
                  <a:lnTo>
                    <a:pt x="0" y="271"/>
                  </a:lnTo>
                  <a:lnTo>
                    <a:pt x="2" y="278"/>
                  </a:lnTo>
                  <a:lnTo>
                    <a:pt x="5" y="285"/>
                  </a:lnTo>
                  <a:lnTo>
                    <a:pt x="11" y="290"/>
                  </a:lnTo>
                  <a:lnTo>
                    <a:pt x="15" y="292"/>
                  </a:lnTo>
                  <a:lnTo>
                    <a:pt x="21" y="295"/>
                  </a:lnTo>
                  <a:lnTo>
                    <a:pt x="28" y="296"/>
                  </a:lnTo>
                  <a:lnTo>
                    <a:pt x="36" y="296"/>
                  </a:lnTo>
                  <a:lnTo>
                    <a:pt x="45" y="294"/>
                  </a:lnTo>
                  <a:lnTo>
                    <a:pt x="55" y="291"/>
                  </a:lnTo>
                  <a:lnTo>
                    <a:pt x="62" y="286"/>
                  </a:lnTo>
                  <a:lnTo>
                    <a:pt x="71" y="282"/>
                  </a:lnTo>
                  <a:lnTo>
                    <a:pt x="79" y="275"/>
                  </a:lnTo>
                  <a:lnTo>
                    <a:pt x="86" y="269"/>
                  </a:lnTo>
                  <a:lnTo>
                    <a:pt x="94" y="262"/>
                  </a:lnTo>
                  <a:lnTo>
                    <a:pt x="102" y="255"/>
                  </a:lnTo>
                  <a:lnTo>
                    <a:pt x="108" y="247"/>
                  </a:lnTo>
                  <a:lnTo>
                    <a:pt x="114" y="241"/>
                  </a:lnTo>
                  <a:lnTo>
                    <a:pt x="120" y="235"/>
                  </a:lnTo>
                  <a:lnTo>
                    <a:pt x="127" y="230"/>
                  </a:lnTo>
                  <a:lnTo>
                    <a:pt x="131" y="226"/>
                  </a:lnTo>
                  <a:lnTo>
                    <a:pt x="136" y="223"/>
                  </a:lnTo>
                  <a:lnTo>
                    <a:pt x="141" y="223"/>
                  </a:lnTo>
                  <a:lnTo>
                    <a:pt x="146" y="224"/>
                  </a:lnTo>
                  <a:lnTo>
                    <a:pt x="150" y="226"/>
                  </a:lnTo>
                  <a:lnTo>
                    <a:pt x="156" y="229"/>
                  </a:lnTo>
                  <a:lnTo>
                    <a:pt x="163" y="234"/>
                  </a:lnTo>
                  <a:lnTo>
                    <a:pt x="171" y="241"/>
                  </a:lnTo>
                  <a:lnTo>
                    <a:pt x="180" y="247"/>
                  </a:lnTo>
                  <a:lnTo>
                    <a:pt x="189" y="254"/>
                  </a:lnTo>
                  <a:lnTo>
                    <a:pt x="194" y="258"/>
                  </a:lnTo>
                  <a:lnTo>
                    <a:pt x="199" y="262"/>
                  </a:lnTo>
                  <a:lnTo>
                    <a:pt x="205" y="266"/>
                  </a:lnTo>
                  <a:lnTo>
                    <a:pt x="210" y="271"/>
                  </a:lnTo>
                  <a:lnTo>
                    <a:pt x="219" y="278"/>
                  </a:lnTo>
                  <a:lnTo>
                    <a:pt x="227" y="285"/>
                  </a:lnTo>
                  <a:lnTo>
                    <a:pt x="235" y="292"/>
                  </a:lnTo>
                  <a:lnTo>
                    <a:pt x="243" y="300"/>
                  </a:lnTo>
                  <a:lnTo>
                    <a:pt x="248" y="305"/>
                  </a:lnTo>
                  <a:lnTo>
                    <a:pt x="253" y="310"/>
                  </a:lnTo>
                  <a:lnTo>
                    <a:pt x="256" y="314"/>
                  </a:lnTo>
                  <a:lnTo>
                    <a:pt x="257" y="317"/>
                  </a:lnTo>
                  <a:lnTo>
                    <a:pt x="255" y="319"/>
                  </a:lnTo>
                  <a:lnTo>
                    <a:pt x="250" y="320"/>
                  </a:lnTo>
                  <a:lnTo>
                    <a:pt x="243" y="320"/>
                  </a:lnTo>
                  <a:lnTo>
                    <a:pt x="235" y="321"/>
                  </a:lnTo>
                  <a:lnTo>
                    <a:pt x="229" y="320"/>
                  </a:lnTo>
                  <a:lnTo>
                    <a:pt x="224" y="320"/>
                  </a:lnTo>
                  <a:lnTo>
                    <a:pt x="218" y="320"/>
                  </a:lnTo>
                  <a:lnTo>
                    <a:pt x="213" y="320"/>
                  </a:lnTo>
                  <a:lnTo>
                    <a:pt x="206" y="320"/>
                  </a:lnTo>
                  <a:lnTo>
                    <a:pt x="199" y="320"/>
                  </a:lnTo>
                  <a:lnTo>
                    <a:pt x="192" y="320"/>
                  </a:lnTo>
                  <a:lnTo>
                    <a:pt x="186" y="320"/>
                  </a:lnTo>
                  <a:lnTo>
                    <a:pt x="178" y="319"/>
                  </a:lnTo>
                  <a:lnTo>
                    <a:pt x="171" y="319"/>
                  </a:lnTo>
                  <a:lnTo>
                    <a:pt x="164" y="319"/>
                  </a:lnTo>
                  <a:lnTo>
                    <a:pt x="158" y="319"/>
                  </a:lnTo>
                  <a:lnTo>
                    <a:pt x="151" y="319"/>
                  </a:lnTo>
                  <a:lnTo>
                    <a:pt x="144" y="319"/>
                  </a:lnTo>
                  <a:lnTo>
                    <a:pt x="137" y="320"/>
                  </a:lnTo>
                  <a:lnTo>
                    <a:pt x="132" y="321"/>
                  </a:lnTo>
                  <a:lnTo>
                    <a:pt x="125" y="321"/>
                  </a:lnTo>
                  <a:lnTo>
                    <a:pt x="119" y="321"/>
                  </a:lnTo>
                  <a:lnTo>
                    <a:pt x="114" y="322"/>
                  </a:lnTo>
                  <a:lnTo>
                    <a:pt x="109" y="323"/>
                  </a:lnTo>
                  <a:lnTo>
                    <a:pt x="103" y="323"/>
                  </a:lnTo>
                  <a:lnTo>
                    <a:pt x="99" y="325"/>
                  </a:lnTo>
                  <a:lnTo>
                    <a:pt x="95" y="327"/>
                  </a:lnTo>
                  <a:lnTo>
                    <a:pt x="92" y="329"/>
                  </a:lnTo>
                  <a:lnTo>
                    <a:pt x="85" y="333"/>
                  </a:lnTo>
                  <a:lnTo>
                    <a:pt x="79" y="337"/>
                  </a:lnTo>
                  <a:lnTo>
                    <a:pt x="72" y="342"/>
                  </a:lnTo>
                  <a:lnTo>
                    <a:pt x="66" y="347"/>
                  </a:lnTo>
                  <a:lnTo>
                    <a:pt x="60" y="353"/>
                  </a:lnTo>
                  <a:lnTo>
                    <a:pt x="55" y="358"/>
                  </a:lnTo>
                  <a:lnTo>
                    <a:pt x="49" y="363"/>
                  </a:lnTo>
                  <a:lnTo>
                    <a:pt x="47" y="369"/>
                  </a:lnTo>
                  <a:lnTo>
                    <a:pt x="44" y="374"/>
                  </a:lnTo>
                  <a:lnTo>
                    <a:pt x="43" y="379"/>
                  </a:lnTo>
                  <a:lnTo>
                    <a:pt x="44" y="384"/>
                  </a:lnTo>
                  <a:lnTo>
                    <a:pt x="48" y="389"/>
                  </a:lnTo>
                  <a:lnTo>
                    <a:pt x="52" y="393"/>
                  </a:lnTo>
                  <a:lnTo>
                    <a:pt x="60" y="397"/>
                  </a:lnTo>
                  <a:lnTo>
                    <a:pt x="64" y="399"/>
                  </a:lnTo>
                  <a:lnTo>
                    <a:pt x="69" y="401"/>
                  </a:lnTo>
                  <a:lnTo>
                    <a:pt x="74" y="402"/>
                  </a:lnTo>
                  <a:lnTo>
                    <a:pt x="81" y="405"/>
                  </a:lnTo>
                  <a:lnTo>
                    <a:pt x="86" y="406"/>
                  </a:lnTo>
                  <a:lnTo>
                    <a:pt x="92" y="407"/>
                  </a:lnTo>
                  <a:lnTo>
                    <a:pt x="97" y="408"/>
                  </a:lnTo>
                  <a:lnTo>
                    <a:pt x="103" y="409"/>
                  </a:lnTo>
                  <a:lnTo>
                    <a:pt x="108" y="410"/>
                  </a:lnTo>
                  <a:lnTo>
                    <a:pt x="112" y="411"/>
                  </a:lnTo>
                  <a:lnTo>
                    <a:pt x="116" y="412"/>
                  </a:lnTo>
                  <a:lnTo>
                    <a:pt x="121" y="414"/>
                  </a:lnTo>
                  <a:lnTo>
                    <a:pt x="128" y="414"/>
                  </a:lnTo>
                  <a:lnTo>
                    <a:pt x="134" y="416"/>
                  </a:lnTo>
                  <a:lnTo>
                    <a:pt x="138" y="418"/>
                  </a:lnTo>
                  <a:lnTo>
                    <a:pt x="142" y="420"/>
                  </a:lnTo>
                  <a:lnTo>
                    <a:pt x="146" y="420"/>
                  </a:lnTo>
                  <a:lnTo>
                    <a:pt x="150" y="422"/>
                  </a:lnTo>
                  <a:lnTo>
                    <a:pt x="151" y="422"/>
                  </a:lnTo>
                  <a:lnTo>
                    <a:pt x="152" y="423"/>
                  </a:lnTo>
                  <a:lnTo>
                    <a:pt x="155" y="424"/>
                  </a:lnTo>
                  <a:lnTo>
                    <a:pt x="159" y="425"/>
                  </a:lnTo>
                  <a:lnTo>
                    <a:pt x="167" y="427"/>
                  </a:lnTo>
                  <a:lnTo>
                    <a:pt x="170" y="427"/>
                  </a:lnTo>
                  <a:lnTo>
                    <a:pt x="175" y="429"/>
                  </a:lnTo>
                  <a:lnTo>
                    <a:pt x="180" y="430"/>
                  </a:lnTo>
                  <a:lnTo>
                    <a:pt x="185" y="432"/>
                  </a:lnTo>
                  <a:lnTo>
                    <a:pt x="190" y="433"/>
                  </a:lnTo>
                  <a:lnTo>
                    <a:pt x="195" y="435"/>
                  </a:lnTo>
                  <a:lnTo>
                    <a:pt x="201" y="437"/>
                  </a:lnTo>
                  <a:lnTo>
                    <a:pt x="209" y="439"/>
                  </a:lnTo>
                  <a:lnTo>
                    <a:pt x="214" y="441"/>
                  </a:lnTo>
                  <a:lnTo>
                    <a:pt x="221" y="443"/>
                  </a:lnTo>
                  <a:lnTo>
                    <a:pt x="227" y="445"/>
                  </a:lnTo>
                  <a:lnTo>
                    <a:pt x="235" y="448"/>
                  </a:lnTo>
                  <a:lnTo>
                    <a:pt x="242" y="450"/>
                  </a:lnTo>
                  <a:lnTo>
                    <a:pt x="249" y="453"/>
                  </a:lnTo>
                  <a:lnTo>
                    <a:pt x="256" y="456"/>
                  </a:lnTo>
                  <a:lnTo>
                    <a:pt x="264" y="460"/>
                  </a:lnTo>
                  <a:lnTo>
                    <a:pt x="271" y="463"/>
                  </a:lnTo>
                  <a:lnTo>
                    <a:pt x="278" y="465"/>
                  </a:lnTo>
                  <a:lnTo>
                    <a:pt x="286" y="469"/>
                  </a:lnTo>
                  <a:lnTo>
                    <a:pt x="293" y="472"/>
                  </a:lnTo>
                  <a:lnTo>
                    <a:pt x="300" y="475"/>
                  </a:lnTo>
                  <a:lnTo>
                    <a:pt x="308" y="478"/>
                  </a:lnTo>
                  <a:lnTo>
                    <a:pt x="315" y="482"/>
                  </a:lnTo>
                  <a:lnTo>
                    <a:pt x="323" y="486"/>
                  </a:lnTo>
                  <a:lnTo>
                    <a:pt x="329" y="488"/>
                  </a:lnTo>
                  <a:lnTo>
                    <a:pt x="335" y="491"/>
                  </a:lnTo>
                  <a:lnTo>
                    <a:pt x="341" y="493"/>
                  </a:lnTo>
                  <a:lnTo>
                    <a:pt x="348" y="495"/>
                  </a:lnTo>
                  <a:lnTo>
                    <a:pt x="353" y="495"/>
                  </a:lnTo>
                  <a:lnTo>
                    <a:pt x="360" y="496"/>
                  </a:lnTo>
                  <a:lnTo>
                    <a:pt x="366" y="496"/>
                  </a:lnTo>
                  <a:lnTo>
                    <a:pt x="372" y="496"/>
                  </a:lnTo>
                  <a:lnTo>
                    <a:pt x="377" y="495"/>
                  </a:lnTo>
                  <a:lnTo>
                    <a:pt x="382" y="494"/>
                  </a:lnTo>
                  <a:lnTo>
                    <a:pt x="387" y="493"/>
                  </a:lnTo>
                  <a:lnTo>
                    <a:pt x="392" y="492"/>
                  </a:lnTo>
                  <a:lnTo>
                    <a:pt x="401" y="488"/>
                  </a:lnTo>
                  <a:lnTo>
                    <a:pt x="409" y="484"/>
                  </a:lnTo>
                  <a:lnTo>
                    <a:pt x="415" y="479"/>
                  </a:lnTo>
                  <a:lnTo>
                    <a:pt x="421" y="474"/>
                  </a:lnTo>
                  <a:lnTo>
                    <a:pt x="427" y="469"/>
                  </a:lnTo>
                  <a:lnTo>
                    <a:pt x="432" y="464"/>
                  </a:lnTo>
                  <a:lnTo>
                    <a:pt x="437" y="457"/>
                  </a:lnTo>
                  <a:lnTo>
                    <a:pt x="439" y="454"/>
                  </a:lnTo>
                  <a:lnTo>
                    <a:pt x="467" y="134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8" name="Freeform 43"/>
            <p:cNvSpPr>
              <a:spLocks/>
            </p:cNvSpPr>
            <p:nvPr/>
          </p:nvSpPr>
          <p:spPr bwMode="auto">
            <a:xfrm>
              <a:off x="1187" y="1841"/>
              <a:ext cx="113" cy="246"/>
            </a:xfrm>
            <a:custGeom>
              <a:avLst/>
              <a:gdLst>
                <a:gd name="T0" fmla="*/ 111 w 228"/>
                <a:gd name="T1" fmla="*/ 240 h 492"/>
                <a:gd name="T2" fmla="*/ 0 w 228"/>
                <a:gd name="T3" fmla="*/ 246 h 492"/>
                <a:gd name="T4" fmla="*/ 16 w 228"/>
                <a:gd name="T5" fmla="*/ 0 h 492"/>
                <a:gd name="T6" fmla="*/ 113 w 228"/>
                <a:gd name="T7" fmla="*/ 19 h 492"/>
                <a:gd name="T8" fmla="*/ 111 w 228"/>
                <a:gd name="T9" fmla="*/ 240 h 492"/>
                <a:gd name="T10" fmla="*/ 111 w 228"/>
                <a:gd name="T11" fmla="*/ 240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8"/>
                <a:gd name="T19" fmla="*/ 0 h 492"/>
                <a:gd name="T20" fmla="*/ 228 w 22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8" h="492">
                  <a:moveTo>
                    <a:pt x="224" y="479"/>
                  </a:moveTo>
                  <a:lnTo>
                    <a:pt x="0" y="492"/>
                  </a:lnTo>
                  <a:lnTo>
                    <a:pt x="32" y="0"/>
                  </a:lnTo>
                  <a:lnTo>
                    <a:pt x="228" y="38"/>
                  </a:lnTo>
                  <a:lnTo>
                    <a:pt x="224" y="479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" name="Freeform 44"/>
            <p:cNvSpPr>
              <a:spLocks/>
            </p:cNvSpPr>
            <p:nvPr/>
          </p:nvSpPr>
          <p:spPr bwMode="auto">
            <a:xfrm>
              <a:off x="942" y="1826"/>
              <a:ext cx="233" cy="177"/>
            </a:xfrm>
            <a:custGeom>
              <a:avLst/>
              <a:gdLst>
                <a:gd name="T0" fmla="*/ 120 w 467"/>
                <a:gd name="T1" fmla="*/ 159 h 354"/>
                <a:gd name="T2" fmla="*/ 104 w 467"/>
                <a:gd name="T3" fmla="*/ 143 h 354"/>
                <a:gd name="T4" fmla="*/ 88 w 467"/>
                <a:gd name="T5" fmla="*/ 135 h 354"/>
                <a:gd name="T6" fmla="*/ 67 w 467"/>
                <a:gd name="T7" fmla="*/ 131 h 354"/>
                <a:gd name="T8" fmla="*/ 57 w 467"/>
                <a:gd name="T9" fmla="*/ 141 h 354"/>
                <a:gd name="T10" fmla="*/ 38 w 467"/>
                <a:gd name="T11" fmla="*/ 159 h 354"/>
                <a:gd name="T12" fmla="*/ 13 w 467"/>
                <a:gd name="T13" fmla="*/ 160 h 354"/>
                <a:gd name="T14" fmla="*/ 1 w 467"/>
                <a:gd name="T15" fmla="*/ 146 h 354"/>
                <a:gd name="T16" fmla="*/ 1 w 467"/>
                <a:gd name="T17" fmla="*/ 122 h 354"/>
                <a:gd name="T18" fmla="*/ 16 w 467"/>
                <a:gd name="T19" fmla="*/ 90 h 354"/>
                <a:gd name="T20" fmla="*/ 13 w 467"/>
                <a:gd name="T21" fmla="*/ 82 h 354"/>
                <a:gd name="T22" fmla="*/ 20 w 467"/>
                <a:gd name="T23" fmla="*/ 65 h 354"/>
                <a:gd name="T24" fmla="*/ 38 w 467"/>
                <a:gd name="T25" fmla="*/ 43 h 354"/>
                <a:gd name="T26" fmla="*/ 60 w 467"/>
                <a:gd name="T27" fmla="*/ 30 h 354"/>
                <a:gd name="T28" fmla="*/ 73 w 467"/>
                <a:gd name="T29" fmla="*/ 24 h 354"/>
                <a:gd name="T30" fmla="*/ 92 w 467"/>
                <a:gd name="T31" fmla="*/ 7 h 354"/>
                <a:gd name="T32" fmla="*/ 105 w 467"/>
                <a:gd name="T33" fmla="*/ 6 h 354"/>
                <a:gd name="T34" fmla="*/ 117 w 467"/>
                <a:gd name="T35" fmla="*/ 3 h 354"/>
                <a:gd name="T36" fmla="*/ 131 w 467"/>
                <a:gd name="T37" fmla="*/ 1 h 354"/>
                <a:gd name="T38" fmla="*/ 144 w 467"/>
                <a:gd name="T39" fmla="*/ 6 h 354"/>
                <a:gd name="T40" fmla="*/ 165 w 467"/>
                <a:gd name="T41" fmla="*/ 16 h 354"/>
                <a:gd name="T42" fmla="*/ 189 w 467"/>
                <a:gd name="T43" fmla="*/ 29 h 354"/>
                <a:gd name="T44" fmla="*/ 211 w 467"/>
                <a:gd name="T45" fmla="*/ 44 h 354"/>
                <a:gd name="T46" fmla="*/ 228 w 467"/>
                <a:gd name="T47" fmla="*/ 55 h 354"/>
                <a:gd name="T48" fmla="*/ 227 w 467"/>
                <a:gd name="T49" fmla="*/ 74 h 354"/>
                <a:gd name="T50" fmla="*/ 209 w 467"/>
                <a:gd name="T51" fmla="*/ 60 h 354"/>
                <a:gd name="T52" fmla="*/ 187 w 467"/>
                <a:gd name="T53" fmla="*/ 45 h 354"/>
                <a:gd name="T54" fmla="*/ 165 w 467"/>
                <a:gd name="T55" fmla="*/ 31 h 354"/>
                <a:gd name="T56" fmla="*/ 145 w 467"/>
                <a:gd name="T57" fmla="*/ 22 h 354"/>
                <a:gd name="T58" fmla="*/ 146 w 467"/>
                <a:gd name="T59" fmla="*/ 43 h 354"/>
                <a:gd name="T60" fmla="*/ 128 w 467"/>
                <a:gd name="T61" fmla="*/ 28 h 354"/>
                <a:gd name="T62" fmla="*/ 111 w 467"/>
                <a:gd name="T63" fmla="*/ 22 h 354"/>
                <a:gd name="T64" fmla="*/ 94 w 467"/>
                <a:gd name="T65" fmla="*/ 22 h 354"/>
                <a:gd name="T66" fmla="*/ 97 w 467"/>
                <a:gd name="T67" fmla="*/ 28 h 354"/>
                <a:gd name="T68" fmla="*/ 118 w 467"/>
                <a:gd name="T69" fmla="*/ 37 h 354"/>
                <a:gd name="T70" fmla="*/ 142 w 467"/>
                <a:gd name="T71" fmla="*/ 52 h 354"/>
                <a:gd name="T72" fmla="*/ 126 w 467"/>
                <a:gd name="T73" fmla="*/ 57 h 354"/>
                <a:gd name="T74" fmla="*/ 110 w 467"/>
                <a:gd name="T75" fmla="*/ 49 h 354"/>
                <a:gd name="T76" fmla="*/ 89 w 467"/>
                <a:gd name="T77" fmla="*/ 44 h 354"/>
                <a:gd name="T78" fmla="*/ 67 w 467"/>
                <a:gd name="T79" fmla="*/ 45 h 354"/>
                <a:gd name="T80" fmla="*/ 47 w 467"/>
                <a:gd name="T81" fmla="*/ 59 h 354"/>
                <a:gd name="T82" fmla="*/ 61 w 467"/>
                <a:gd name="T83" fmla="*/ 59 h 354"/>
                <a:gd name="T84" fmla="*/ 80 w 467"/>
                <a:gd name="T85" fmla="*/ 62 h 354"/>
                <a:gd name="T86" fmla="*/ 101 w 467"/>
                <a:gd name="T87" fmla="*/ 68 h 354"/>
                <a:gd name="T88" fmla="*/ 124 w 467"/>
                <a:gd name="T89" fmla="*/ 79 h 354"/>
                <a:gd name="T90" fmla="*/ 126 w 467"/>
                <a:gd name="T91" fmla="*/ 104 h 354"/>
                <a:gd name="T92" fmla="*/ 110 w 467"/>
                <a:gd name="T93" fmla="*/ 92 h 354"/>
                <a:gd name="T94" fmla="*/ 94 w 467"/>
                <a:gd name="T95" fmla="*/ 84 h 354"/>
                <a:gd name="T96" fmla="*/ 76 w 467"/>
                <a:gd name="T97" fmla="*/ 77 h 354"/>
                <a:gd name="T98" fmla="*/ 56 w 467"/>
                <a:gd name="T99" fmla="*/ 76 h 354"/>
                <a:gd name="T100" fmla="*/ 44 w 467"/>
                <a:gd name="T101" fmla="*/ 84 h 354"/>
                <a:gd name="T102" fmla="*/ 24 w 467"/>
                <a:gd name="T103" fmla="*/ 106 h 354"/>
                <a:gd name="T104" fmla="*/ 15 w 467"/>
                <a:gd name="T105" fmla="*/ 126 h 354"/>
                <a:gd name="T106" fmla="*/ 22 w 467"/>
                <a:gd name="T107" fmla="*/ 146 h 354"/>
                <a:gd name="T108" fmla="*/ 41 w 467"/>
                <a:gd name="T109" fmla="*/ 138 h 354"/>
                <a:gd name="T110" fmla="*/ 54 w 467"/>
                <a:gd name="T111" fmla="*/ 117 h 354"/>
                <a:gd name="T112" fmla="*/ 69 w 467"/>
                <a:gd name="T113" fmla="*/ 114 h 354"/>
                <a:gd name="T114" fmla="*/ 85 w 467"/>
                <a:gd name="T115" fmla="*/ 114 h 354"/>
                <a:gd name="T116" fmla="*/ 102 w 467"/>
                <a:gd name="T117" fmla="*/ 120 h 354"/>
                <a:gd name="T118" fmla="*/ 123 w 467"/>
                <a:gd name="T119" fmla="*/ 137 h 354"/>
                <a:gd name="T120" fmla="*/ 134 w 467"/>
                <a:gd name="T121" fmla="*/ 153 h 354"/>
                <a:gd name="T122" fmla="*/ 143 w 467"/>
                <a:gd name="T123" fmla="*/ 173 h 3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354"/>
                <a:gd name="T188" fmla="*/ 467 w 467"/>
                <a:gd name="T189" fmla="*/ 354 h 3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354">
                  <a:moveTo>
                    <a:pt x="253" y="339"/>
                  </a:moveTo>
                  <a:lnTo>
                    <a:pt x="252" y="337"/>
                  </a:lnTo>
                  <a:lnTo>
                    <a:pt x="250" y="335"/>
                  </a:lnTo>
                  <a:lnTo>
                    <a:pt x="247" y="329"/>
                  </a:lnTo>
                  <a:lnTo>
                    <a:pt x="245" y="325"/>
                  </a:lnTo>
                  <a:lnTo>
                    <a:pt x="241" y="318"/>
                  </a:lnTo>
                  <a:lnTo>
                    <a:pt x="235" y="312"/>
                  </a:lnTo>
                  <a:lnTo>
                    <a:pt x="229" y="305"/>
                  </a:lnTo>
                  <a:lnTo>
                    <a:pt x="223" y="298"/>
                  </a:lnTo>
                  <a:lnTo>
                    <a:pt x="218" y="293"/>
                  </a:lnTo>
                  <a:lnTo>
                    <a:pt x="214" y="290"/>
                  </a:lnTo>
                  <a:lnTo>
                    <a:pt x="209" y="286"/>
                  </a:lnTo>
                  <a:lnTo>
                    <a:pt x="204" y="283"/>
                  </a:lnTo>
                  <a:lnTo>
                    <a:pt x="199" y="280"/>
                  </a:lnTo>
                  <a:lnTo>
                    <a:pt x="194" y="276"/>
                  </a:lnTo>
                  <a:lnTo>
                    <a:pt x="189" y="274"/>
                  </a:lnTo>
                  <a:lnTo>
                    <a:pt x="184" y="272"/>
                  </a:lnTo>
                  <a:lnTo>
                    <a:pt x="177" y="269"/>
                  </a:lnTo>
                  <a:lnTo>
                    <a:pt x="171" y="267"/>
                  </a:lnTo>
                  <a:lnTo>
                    <a:pt x="164" y="265"/>
                  </a:lnTo>
                  <a:lnTo>
                    <a:pt x="158" y="264"/>
                  </a:lnTo>
                  <a:lnTo>
                    <a:pt x="150" y="262"/>
                  </a:lnTo>
                  <a:lnTo>
                    <a:pt x="143" y="262"/>
                  </a:lnTo>
                  <a:lnTo>
                    <a:pt x="135" y="262"/>
                  </a:lnTo>
                  <a:lnTo>
                    <a:pt x="127" y="264"/>
                  </a:lnTo>
                  <a:lnTo>
                    <a:pt x="126" y="264"/>
                  </a:lnTo>
                  <a:lnTo>
                    <a:pt x="124" y="267"/>
                  </a:lnTo>
                  <a:lnTo>
                    <a:pt x="122" y="270"/>
                  </a:lnTo>
                  <a:lnTo>
                    <a:pt x="119" y="276"/>
                  </a:lnTo>
                  <a:lnTo>
                    <a:pt x="114" y="281"/>
                  </a:lnTo>
                  <a:lnTo>
                    <a:pt x="110" y="287"/>
                  </a:lnTo>
                  <a:lnTo>
                    <a:pt x="104" y="294"/>
                  </a:lnTo>
                  <a:lnTo>
                    <a:pt x="99" y="301"/>
                  </a:lnTo>
                  <a:lnTo>
                    <a:pt x="91" y="306"/>
                  </a:lnTo>
                  <a:lnTo>
                    <a:pt x="84" y="312"/>
                  </a:lnTo>
                  <a:lnTo>
                    <a:pt x="76" y="317"/>
                  </a:lnTo>
                  <a:lnTo>
                    <a:pt x="67" y="322"/>
                  </a:lnTo>
                  <a:lnTo>
                    <a:pt x="57" y="323"/>
                  </a:lnTo>
                  <a:lnTo>
                    <a:pt x="49" y="325"/>
                  </a:lnTo>
                  <a:lnTo>
                    <a:pt x="40" y="324"/>
                  </a:lnTo>
                  <a:lnTo>
                    <a:pt x="32" y="322"/>
                  </a:lnTo>
                  <a:lnTo>
                    <a:pt x="27" y="319"/>
                  </a:lnTo>
                  <a:lnTo>
                    <a:pt x="22" y="317"/>
                  </a:lnTo>
                  <a:lnTo>
                    <a:pt x="18" y="314"/>
                  </a:lnTo>
                  <a:lnTo>
                    <a:pt x="15" y="312"/>
                  </a:lnTo>
                  <a:lnTo>
                    <a:pt x="9" y="305"/>
                  </a:lnTo>
                  <a:lnTo>
                    <a:pt x="6" y="299"/>
                  </a:lnTo>
                  <a:lnTo>
                    <a:pt x="2" y="292"/>
                  </a:lnTo>
                  <a:lnTo>
                    <a:pt x="1" y="285"/>
                  </a:lnTo>
                  <a:lnTo>
                    <a:pt x="0" y="277"/>
                  </a:lnTo>
                  <a:lnTo>
                    <a:pt x="1" y="270"/>
                  </a:lnTo>
                  <a:lnTo>
                    <a:pt x="1" y="262"/>
                  </a:lnTo>
                  <a:lnTo>
                    <a:pt x="2" y="254"/>
                  </a:lnTo>
                  <a:lnTo>
                    <a:pt x="3" y="245"/>
                  </a:lnTo>
                  <a:lnTo>
                    <a:pt x="6" y="237"/>
                  </a:lnTo>
                  <a:lnTo>
                    <a:pt x="8" y="230"/>
                  </a:lnTo>
                  <a:lnTo>
                    <a:pt x="10" y="222"/>
                  </a:lnTo>
                  <a:lnTo>
                    <a:pt x="12" y="214"/>
                  </a:lnTo>
                  <a:lnTo>
                    <a:pt x="14" y="207"/>
                  </a:lnTo>
                  <a:lnTo>
                    <a:pt x="32" y="181"/>
                  </a:lnTo>
                  <a:lnTo>
                    <a:pt x="31" y="180"/>
                  </a:lnTo>
                  <a:lnTo>
                    <a:pt x="29" y="178"/>
                  </a:lnTo>
                  <a:lnTo>
                    <a:pt x="27" y="175"/>
                  </a:lnTo>
                  <a:lnTo>
                    <a:pt x="27" y="171"/>
                  </a:lnTo>
                  <a:lnTo>
                    <a:pt x="27" y="168"/>
                  </a:lnTo>
                  <a:lnTo>
                    <a:pt x="27" y="164"/>
                  </a:lnTo>
                  <a:lnTo>
                    <a:pt x="27" y="160"/>
                  </a:lnTo>
                  <a:lnTo>
                    <a:pt x="29" y="156"/>
                  </a:lnTo>
                  <a:lnTo>
                    <a:pt x="30" y="150"/>
                  </a:lnTo>
                  <a:lnTo>
                    <a:pt x="33" y="144"/>
                  </a:lnTo>
                  <a:lnTo>
                    <a:pt x="35" y="137"/>
                  </a:lnTo>
                  <a:lnTo>
                    <a:pt x="40" y="130"/>
                  </a:lnTo>
                  <a:lnTo>
                    <a:pt x="44" y="120"/>
                  </a:lnTo>
                  <a:lnTo>
                    <a:pt x="50" y="113"/>
                  </a:lnTo>
                  <a:lnTo>
                    <a:pt x="55" y="105"/>
                  </a:lnTo>
                  <a:lnTo>
                    <a:pt x="62" y="98"/>
                  </a:lnTo>
                  <a:lnTo>
                    <a:pt x="68" y="91"/>
                  </a:lnTo>
                  <a:lnTo>
                    <a:pt x="76" y="85"/>
                  </a:lnTo>
                  <a:lnTo>
                    <a:pt x="84" y="80"/>
                  </a:lnTo>
                  <a:lnTo>
                    <a:pt x="92" y="76"/>
                  </a:lnTo>
                  <a:lnTo>
                    <a:pt x="99" y="71"/>
                  </a:lnTo>
                  <a:lnTo>
                    <a:pt x="106" y="66"/>
                  </a:lnTo>
                  <a:lnTo>
                    <a:pt x="112" y="62"/>
                  </a:lnTo>
                  <a:lnTo>
                    <a:pt x="120" y="60"/>
                  </a:lnTo>
                  <a:lnTo>
                    <a:pt x="126" y="58"/>
                  </a:lnTo>
                  <a:lnTo>
                    <a:pt x="132" y="57"/>
                  </a:lnTo>
                  <a:lnTo>
                    <a:pt x="137" y="56"/>
                  </a:lnTo>
                  <a:lnTo>
                    <a:pt x="143" y="57"/>
                  </a:lnTo>
                  <a:lnTo>
                    <a:pt x="143" y="54"/>
                  </a:lnTo>
                  <a:lnTo>
                    <a:pt x="146" y="49"/>
                  </a:lnTo>
                  <a:lnTo>
                    <a:pt x="151" y="42"/>
                  </a:lnTo>
                  <a:lnTo>
                    <a:pt x="158" y="34"/>
                  </a:lnTo>
                  <a:lnTo>
                    <a:pt x="165" y="26"/>
                  </a:lnTo>
                  <a:lnTo>
                    <a:pt x="174" y="19"/>
                  </a:lnTo>
                  <a:lnTo>
                    <a:pt x="179" y="15"/>
                  </a:lnTo>
                  <a:lnTo>
                    <a:pt x="184" y="14"/>
                  </a:lnTo>
                  <a:lnTo>
                    <a:pt x="189" y="12"/>
                  </a:lnTo>
                  <a:lnTo>
                    <a:pt x="194" y="13"/>
                  </a:lnTo>
                  <a:lnTo>
                    <a:pt x="198" y="13"/>
                  </a:lnTo>
                  <a:lnTo>
                    <a:pt x="203" y="13"/>
                  </a:lnTo>
                  <a:lnTo>
                    <a:pt x="206" y="13"/>
                  </a:lnTo>
                  <a:lnTo>
                    <a:pt x="210" y="13"/>
                  </a:lnTo>
                  <a:lnTo>
                    <a:pt x="216" y="14"/>
                  </a:lnTo>
                  <a:lnTo>
                    <a:pt x="222" y="15"/>
                  </a:lnTo>
                  <a:lnTo>
                    <a:pt x="227" y="15"/>
                  </a:lnTo>
                  <a:lnTo>
                    <a:pt x="229" y="17"/>
                  </a:lnTo>
                  <a:lnTo>
                    <a:pt x="229" y="13"/>
                  </a:lnTo>
                  <a:lnTo>
                    <a:pt x="234" y="7"/>
                  </a:lnTo>
                  <a:lnTo>
                    <a:pt x="237" y="3"/>
                  </a:lnTo>
                  <a:lnTo>
                    <a:pt x="243" y="1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5" y="2"/>
                  </a:lnTo>
                  <a:lnTo>
                    <a:pt x="269" y="3"/>
                  </a:lnTo>
                  <a:lnTo>
                    <a:pt x="273" y="4"/>
                  </a:lnTo>
                  <a:lnTo>
                    <a:pt x="278" y="7"/>
                  </a:lnTo>
                  <a:lnTo>
                    <a:pt x="283" y="9"/>
                  </a:lnTo>
                  <a:lnTo>
                    <a:pt x="289" y="11"/>
                  </a:lnTo>
                  <a:lnTo>
                    <a:pt x="295" y="14"/>
                  </a:lnTo>
                  <a:lnTo>
                    <a:pt x="301" y="17"/>
                  </a:lnTo>
                  <a:lnTo>
                    <a:pt x="307" y="20"/>
                  </a:lnTo>
                  <a:lnTo>
                    <a:pt x="314" y="23"/>
                  </a:lnTo>
                  <a:lnTo>
                    <a:pt x="322" y="27"/>
                  </a:lnTo>
                  <a:lnTo>
                    <a:pt x="330" y="32"/>
                  </a:lnTo>
                  <a:lnTo>
                    <a:pt x="338" y="35"/>
                  </a:lnTo>
                  <a:lnTo>
                    <a:pt x="345" y="40"/>
                  </a:lnTo>
                  <a:lnTo>
                    <a:pt x="353" y="44"/>
                  </a:lnTo>
                  <a:lnTo>
                    <a:pt x="362" y="49"/>
                  </a:lnTo>
                  <a:lnTo>
                    <a:pt x="369" y="53"/>
                  </a:lnTo>
                  <a:lnTo>
                    <a:pt x="378" y="58"/>
                  </a:lnTo>
                  <a:lnTo>
                    <a:pt x="386" y="62"/>
                  </a:lnTo>
                  <a:lnTo>
                    <a:pt x="394" y="68"/>
                  </a:lnTo>
                  <a:lnTo>
                    <a:pt x="400" y="72"/>
                  </a:lnTo>
                  <a:lnTo>
                    <a:pt x="408" y="78"/>
                  </a:lnTo>
                  <a:lnTo>
                    <a:pt x="415" y="82"/>
                  </a:lnTo>
                  <a:lnTo>
                    <a:pt x="423" y="87"/>
                  </a:lnTo>
                  <a:lnTo>
                    <a:pt x="429" y="90"/>
                  </a:lnTo>
                  <a:lnTo>
                    <a:pt x="435" y="96"/>
                  </a:lnTo>
                  <a:lnTo>
                    <a:pt x="441" y="99"/>
                  </a:lnTo>
                  <a:lnTo>
                    <a:pt x="447" y="104"/>
                  </a:lnTo>
                  <a:lnTo>
                    <a:pt x="452" y="108"/>
                  </a:lnTo>
                  <a:lnTo>
                    <a:pt x="457" y="111"/>
                  </a:lnTo>
                  <a:lnTo>
                    <a:pt x="461" y="114"/>
                  </a:lnTo>
                  <a:lnTo>
                    <a:pt x="466" y="119"/>
                  </a:lnTo>
                  <a:lnTo>
                    <a:pt x="467" y="158"/>
                  </a:lnTo>
                  <a:lnTo>
                    <a:pt x="465" y="157"/>
                  </a:lnTo>
                  <a:lnTo>
                    <a:pt x="460" y="153"/>
                  </a:lnTo>
                  <a:lnTo>
                    <a:pt x="454" y="148"/>
                  </a:lnTo>
                  <a:lnTo>
                    <a:pt x="447" y="142"/>
                  </a:lnTo>
                  <a:lnTo>
                    <a:pt x="441" y="138"/>
                  </a:lnTo>
                  <a:lnTo>
                    <a:pt x="436" y="133"/>
                  </a:lnTo>
                  <a:lnTo>
                    <a:pt x="430" y="129"/>
                  </a:lnTo>
                  <a:lnTo>
                    <a:pt x="424" y="126"/>
                  </a:lnTo>
                  <a:lnTo>
                    <a:pt x="418" y="120"/>
                  </a:lnTo>
                  <a:lnTo>
                    <a:pt x="412" y="116"/>
                  </a:lnTo>
                  <a:lnTo>
                    <a:pt x="405" y="111"/>
                  </a:lnTo>
                  <a:lnTo>
                    <a:pt x="399" y="107"/>
                  </a:lnTo>
                  <a:lnTo>
                    <a:pt x="391" y="102"/>
                  </a:lnTo>
                  <a:lnTo>
                    <a:pt x="383" y="96"/>
                  </a:lnTo>
                  <a:lnTo>
                    <a:pt x="375" y="91"/>
                  </a:lnTo>
                  <a:lnTo>
                    <a:pt x="368" y="86"/>
                  </a:lnTo>
                  <a:lnTo>
                    <a:pt x="360" y="81"/>
                  </a:lnTo>
                  <a:lnTo>
                    <a:pt x="353" y="76"/>
                  </a:lnTo>
                  <a:lnTo>
                    <a:pt x="345" y="72"/>
                  </a:lnTo>
                  <a:lnTo>
                    <a:pt x="338" y="68"/>
                  </a:lnTo>
                  <a:lnTo>
                    <a:pt x="331" y="62"/>
                  </a:lnTo>
                  <a:lnTo>
                    <a:pt x="323" y="58"/>
                  </a:lnTo>
                  <a:lnTo>
                    <a:pt x="316" y="54"/>
                  </a:lnTo>
                  <a:lnTo>
                    <a:pt x="309" y="52"/>
                  </a:lnTo>
                  <a:lnTo>
                    <a:pt x="302" y="48"/>
                  </a:lnTo>
                  <a:lnTo>
                    <a:pt x="296" y="46"/>
                  </a:lnTo>
                  <a:lnTo>
                    <a:pt x="290" y="44"/>
                  </a:lnTo>
                  <a:lnTo>
                    <a:pt x="285" y="43"/>
                  </a:lnTo>
                  <a:lnTo>
                    <a:pt x="326" y="80"/>
                  </a:lnTo>
                  <a:lnTo>
                    <a:pt x="307" y="97"/>
                  </a:lnTo>
                  <a:lnTo>
                    <a:pt x="305" y="95"/>
                  </a:lnTo>
                  <a:lnTo>
                    <a:pt x="298" y="90"/>
                  </a:lnTo>
                  <a:lnTo>
                    <a:pt x="293" y="85"/>
                  </a:lnTo>
                  <a:lnTo>
                    <a:pt x="289" y="81"/>
                  </a:lnTo>
                  <a:lnTo>
                    <a:pt x="283" y="77"/>
                  </a:lnTo>
                  <a:lnTo>
                    <a:pt x="277" y="72"/>
                  </a:lnTo>
                  <a:lnTo>
                    <a:pt x="271" y="67"/>
                  </a:lnTo>
                  <a:lnTo>
                    <a:pt x="264" y="62"/>
                  </a:lnTo>
                  <a:lnTo>
                    <a:pt x="257" y="57"/>
                  </a:lnTo>
                  <a:lnTo>
                    <a:pt x="251" y="54"/>
                  </a:lnTo>
                  <a:lnTo>
                    <a:pt x="244" y="50"/>
                  </a:lnTo>
                  <a:lnTo>
                    <a:pt x="238" y="47"/>
                  </a:lnTo>
                  <a:lnTo>
                    <a:pt x="232" y="46"/>
                  </a:lnTo>
                  <a:lnTo>
                    <a:pt x="227" y="46"/>
                  </a:lnTo>
                  <a:lnTo>
                    <a:pt x="222" y="44"/>
                  </a:lnTo>
                  <a:lnTo>
                    <a:pt x="216" y="43"/>
                  </a:lnTo>
                  <a:lnTo>
                    <a:pt x="210" y="43"/>
                  </a:lnTo>
                  <a:lnTo>
                    <a:pt x="207" y="43"/>
                  </a:lnTo>
                  <a:lnTo>
                    <a:pt x="199" y="43"/>
                  </a:lnTo>
                  <a:lnTo>
                    <a:pt x="194" y="44"/>
                  </a:lnTo>
                  <a:lnTo>
                    <a:pt x="189" y="44"/>
                  </a:lnTo>
                  <a:lnTo>
                    <a:pt x="186" y="46"/>
                  </a:lnTo>
                  <a:lnTo>
                    <a:pt x="185" y="49"/>
                  </a:lnTo>
                  <a:lnTo>
                    <a:pt x="186" y="52"/>
                  </a:lnTo>
                  <a:lnTo>
                    <a:pt x="187" y="53"/>
                  </a:lnTo>
                  <a:lnTo>
                    <a:pt x="190" y="55"/>
                  </a:lnTo>
                  <a:lnTo>
                    <a:pt x="194" y="56"/>
                  </a:lnTo>
                  <a:lnTo>
                    <a:pt x="199" y="58"/>
                  </a:lnTo>
                  <a:lnTo>
                    <a:pt x="204" y="61"/>
                  </a:lnTo>
                  <a:lnTo>
                    <a:pt x="212" y="65"/>
                  </a:lnTo>
                  <a:lnTo>
                    <a:pt x="221" y="67"/>
                  </a:lnTo>
                  <a:lnTo>
                    <a:pt x="229" y="72"/>
                  </a:lnTo>
                  <a:lnTo>
                    <a:pt x="237" y="74"/>
                  </a:lnTo>
                  <a:lnTo>
                    <a:pt x="246" y="78"/>
                  </a:lnTo>
                  <a:lnTo>
                    <a:pt x="254" y="83"/>
                  </a:lnTo>
                  <a:lnTo>
                    <a:pt x="263" y="88"/>
                  </a:lnTo>
                  <a:lnTo>
                    <a:pt x="270" y="93"/>
                  </a:lnTo>
                  <a:lnTo>
                    <a:pt x="277" y="99"/>
                  </a:lnTo>
                  <a:lnTo>
                    <a:pt x="284" y="105"/>
                  </a:lnTo>
                  <a:lnTo>
                    <a:pt x="290" y="113"/>
                  </a:lnTo>
                  <a:lnTo>
                    <a:pt x="272" y="128"/>
                  </a:lnTo>
                  <a:lnTo>
                    <a:pt x="271" y="127"/>
                  </a:lnTo>
                  <a:lnTo>
                    <a:pt x="267" y="124"/>
                  </a:lnTo>
                  <a:lnTo>
                    <a:pt x="261" y="120"/>
                  </a:lnTo>
                  <a:lnTo>
                    <a:pt x="253" y="115"/>
                  </a:lnTo>
                  <a:lnTo>
                    <a:pt x="248" y="112"/>
                  </a:lnTo>
                  <a:lnTo>
                    <a:pt x="243" y="109"/>
                  </a:lnTo>
                  <a:lnTo>
                    <a:pt x="238" y="107"/>
                  </a:lnTo>
                  <a:lnTo>
                    <a:pt x="234" y="104"/>
                  </a:lnTo>
                  <a:lnTo>
                    <a:pt x="227" y="102"/>
                  </a:lnTo>
                  <a:lnTo>
                    <a:pt x="221" y="99"/>
                  </a:lnTo>
                  <a:lnTo>
                    <a:pt x="214" y="96"/>
                  </a:lnTo>
                  <a:lnTo>
                    <a:pt x="208" y="95"/>
                  </a:lnTo>
                  <a:lnTo>
                    <a:pt x="200" y="92"/>
                  </a:lnTo>
                  <a:lnTo>
                    <a:pt x="193" y="90"/>
                  </a:lnTo>
                  <a:lnTo>
                    <a:pt x="186" y="88"/>
                  </a:lnTo>
                  <a:lnTo>
                    <a:pt x="179" y="88"/>
                  </a:lnTo>
                  <a:lnTo>
                    <a:pt x="172" y="86"/>
                  </a:lnTo>
                  <a:lnTo>
                    <a:pt x="165" y="86"/>
                  </a:lnTo>
                  <a:lnTo>
                    <a:pt x="157" y="86"/>
                  </a:lnTo>
                  <a:lnTo>
                    <a:pt x="150" y="88"/>
                  </a:lnTo>
                  <a:lnTo>
                    <a:pt x="143" y="88"/>
                  </a:lnTo>
                  <a:lnTo>
                    <a:pt x="135" y="90"/>
                  </a:lnTo>
                  <a:lnTo>
                    <a:pt x="128" y="93"/>
                  </a:lnTo>
                  <a:lnTo>
                    <a:pt x="121" y="96"/>
                  </a:lnTo>
                  <a:lnTo>
                    <a:pt x="113" y="100"/>
                  </a:lnTo>
                  <a:lnTo>
                    <a:pt x="107" y="106"/>
                  </a:lnTo>
                  <a:lnTo>
                    <a:pt x="100" y="111"/>
                  </a:lnTo>
                  <a:lnTo>
                    <a:pt x="94" y="119"/>
                  </a:lnTo>
                  <a:lnTo>
                    <a:pt x="95" y="118"/>
                  </a:lnTo>
                  <a:lnTo>
                    <a:pt x="99" y="118"/>
                  </a:lnTo>
                  <a:lnTo>
                    <a:pt x="104" y="118"/>
                  </a:lnTo>
                  <a:lnTo>
                    <a:pt x="112" y="119"/>
                  </a:lnTo>
                  <a:lnTo>
                    <a:pt x="117" y="119"/>
                  </a:lnTo>
                  <a:lnTo>
                    <a:pt x="122" y="119"/>
                  </a:lnTo>
                  <a:lnTo>
                    <a:pt x="127" y="119"/>
                  </a:lnTo>
                  <a:lnTo>
                    <a:pt x="133" y="120"/>
                  </a:lnTo>
                  <a:lnTo>
                    <a:pt x="138" y="120"/>
                  </a:lnTo>
                  <a:lnTo>
                    <a:pt x="145" y="121"/>
                  </a:lnTo>
                  <a:lnTo>
                    <a:pt x="152" y="122"/>
                  </a:lnTo>
                  <a:lnTo>
                    <a:pt x="160" y="124"/>
                  </a:lnTo>
                  <a:lnTo>
                    <a:pt x="166" y="125"/>
                  </a:lnTo>
                  <a:lnTo>
                    <a:pt x="173" y="127"/>
                  </a:lnTo>
                  <a:lnTo>
                    <a:pt x="180" y="127"/>
                  </a:lnTo>
                  <a:lnTo>
                    <a:pt x="188" y="130"/>
                  </a:lnTo>
                  <a:lnTo>
                    <a:pt x="196" y="133"/>
                  </a:lnTo>
                  <a:lnTo>
                    <a:pt x="203" y="135"/>
                  </a:lnTo>
                  <a:lnTo>
                    <a:pt x="211" y="138"/>
                  </a:lnTo>
                  <a:lnTo>
                    <a:pt x="220" y="142"/>
                  </a:lnTo>
                  <a:lnTo>
                    <a:pt x="227" y="145"/>
                  </a:lnTo>
                  <a:lnTo>
                    <a:pt x="234" y="149"/>
                  </a:lnTo>
                  <a:lnTo>
                    <a:pt x="241" y="153"/>
                  </a:lnTo>
                  <a:lnTo>
                    <a:pt x="249" y="158"/>
                  </a:lnTo>
                  <a:lnTo>
                    <a:pt x="256" y="163"/>
                  </a:lnTo>
                  <a:lnTo>
                    <a:pt x="263" y="169"/>
                  </a:lnTo>
                  <a:lnTo>
                    <a:pt x="270" y="175"/>
                  </a:lnTo>
                  <a:lnTo>
                    <a:pt x="277" y="182"/>
                  </a:lnTo>
                  <a:lnTo>
                    <a:pt x="254" y="210"/>
                  </a:lnTo>
                  <a:lnTo>
                    <a:pt x="253" y="208"/>
                  </a:lnTo>
                  <a:lnTo>
                    <a:pt x="250" y="207"/>
                  </a:lnTo>
                  <a:lnTo>
                    <a:pt x="246" y="202"/>
                  </a:lnTo>
                  <a:lnTo>
                    <a:pt x="241" y="199"/>
                  </a:lnTo>
                  <a:lnTo>
                    <a:pt x="233" y="194"/>
                  </a:lnTo>
                  <a:lnTo>
                    <a:pt x="226" y="188"/>
                  </a:lnTo>
                  <a:lnTo>
                    <a:pt x="221" y="185"/>
                  </a:lnTo>
                  <a:lnTo>
                    <a:pt x="216" y="182"/>
                  </a:lnTo>
                  <a:lnTo>
                    <a:pt x="210" y="180"/>
                  </a:lnTo>
                  <a:lnTo>
                    <a:pt x="206" y="177"/>
                  </a:lnTo>
                  <a:lnTo>
                    <a:pt x="200" y="174"/>
                  </a:lnTo>
                  <a:lnTo>
                    <a:pt x="195" y="171"/>
                  </a:lnTo>
                  <a:lnTo>
                    <a:pt x="189" y="168"/>
                  </a:lnTo>
                  <a:lnTo>
                    <a:pt x="184" y="165"/>
                  </a:lnTo>
                  <a:lnTo>
                    <a:pt x="177" y="163"/>
                  </a:lnTo>
                  <a:lnTo>
                    <a:pt x="171" y="160"/>
                  </a:lnTo>
                  <a:lnTo>
                    <a:pt x="165" y="158"/>
                  </a:lnTo>
                  <a:lnTo>
                    <a:pt x="159" y="157"/>
                  </a:lnTo>
                  <a:lnTo>
                    <a:pt x="152" y="154"/>
                  </a:lnTo>
                  <a:lnTo>
                    <a:pt x="145" y="153"/>
                  </a:lnTo>
                  <a:lnTo>
                    <a:pt x="138" y="151"/>
                  </a:lnTo>
                  <a:lnTo>
                    <a:pt x="132" y="151"/>
                  </a:lnTo>
                  <a:lnTo>
                    <a:pt x="125" y="151"/>
                  </a:lnTo>
                  <a:lnTo>
                    <a:pt x="119" y="151"/>
                  </a:lnTo>
                  <a:lnTo>
                    <a:pt x="112" y="151"/>
                  </a:lnTo>
                  <a:lnTo>
                    <a:pt x="107" y="152"/>
                  </a:lnTo>
                  <a:lnTo>
                    <a:pt x="105" y="152"/>
                  </a:lnTo>
                  <a:lnTo>
                    <a:pt x="102" y="155"/>
                  </a:lnTo>
                  <a:lnTo>
                    <a:pt x="98" y="157"/>
                  </a:lnTo>
                  <a:lnTo>
                    <a:pt x="94" y="163"/>
                  </a:lnTo>
                  <a:lnTo>
                    <a:pt x="88" y="168"/>
                  </a:lnTo>
                  <a:lnTo>
                    <a:pt x="82" y="175"/>
                  </a:lnTo>
                  <a:lnTo>
                    <a:pt x="75" y="182"/>
                  </a:lnTo>
                  <a:lnTo>
                    <a:pt x="67" y="190"/>
                  </a:lnTo>
                  <a:lnTo>
                    <a:pt x="59" y="198"/>
                  </a:lnTo>
                  <a:lnTo>
                    <a:pt x="52" y="207"/>
                  </a:lnTo>
                  <a:lnTo>
                    <a:pt x="49" y="212"/>
                  </a:lnTo>
                  <a:lnTo>
                    <a:pt x="46" y="216"/>
                  </a:lnTo>
                  <a:lnTo>
                    <a:pt x="44" y="221"/>
                  </a:lnTo>
                  <a:lnTo>
                    <a:pt x="41" y="226"/>
                  </a:lnTo>
                  <a:lnTo>
                    <a:pt x="36" y="235"/>
                  </a:lnTo>
                  <a:lnTo>
                    <a:pt x="33" y="244"/>
                  </a:lnTo>
                  <a:lnTo>
                    <a:pt x="31" y="253"/>
                  </a:lnTo>
                  <a:lnTo>
                    <a:pt x="32" y="262"/>
                  </a:lnTo>
                  <a:lnTo>
                    <a:pt x="32" y="269"/>
                  </a:lnTo>
                  <a:lnTo>
                    <a:pt x="33" y="276"/>
                  </a:lnTo>
                  <a:lnTo>
                    <a:pt x="35" y="281"/>
                  </a:lnTo>
                  <a:lnTo>
                    <a:pt x="38" y="287"/>
                  </a:lnTo>
                  <a:lnTo>
                    <a:pt x="44" y="292"/>
                  </a:lnTo>
                  <a:lnTo>
                    <a:pt x="52" y="295"/>
                  </a:lnTo>
                  <a:lnTo>
                    <a:pt x="59" y="294"/>
                  </a:lnTo>
                  <a:lnTo>
                    <a:pt x="66" y="292"/>
                  </a:lnTo>
                  <a:lnTo>
                    <a:pt x="74" y="287"/>
                  </a:lnTo>
                  <a:lnTo>
                    <a:pt x="79" y="282"/>
                  </a:lnTo>
                  <a:lnTo>
                    <a:pt x="82" y="275"/>
                  </a:lnTo>
                  <a:lnTo>
                    <a:pt x="87" y="269"/>
                  </a:lnTo>
                  <a:lnTo>
                    <a:pt x="90" y="262"/>
                  </a:lnTo>
                  <a:lnTo>
                    <a:pt x="95" y="255"/>
                  </a:lnTo>
                  <a:lnTo>
                    <a:pt x="99" y="247"/>
                  </a:lnTo>
                  <a:lnTo>
                    <a:pt x="104" y="241"/>
                  </a:lnTo>
                  <a:lnTo>
                    <a:pt x="109" y="235"/>
                  </a:lnTo>
                  <a:lnTo>
                    <a:pt x="114" y="232"/>
                  </a:lnTo>
                  <a:lnTo>
                    <a:pt x="118" y="230"/>
                  </a:lnTo>
                  <a:lnTo>
                    <a:pt x="126" y="229"/>
                  </a:lnTo>
                  <a:lnTo>
                    <a:pt x="130" y="228"/>
                  </a:lnTo>
                  <a:lnTo>
                    <a:pt x="134" y="228"/>
                  </a:lnTo>
                  <a:lnTo>
                    <a:pt x="139" y="228"/>
                  </a:lnTo>
                  <a:lnTo>
                    <a:pt x="144" y="228"/>
                  </a:lnTo>
                  <a:lnTo>
                    <a:pt x="149" y="228"/>
                  </a:lnTo>
                  <a:lnTo>
                    <a:pt x="154" y="228"/>
                  </a:lnTo>
                  <a:lnTo>
                    <a:pt x="159" y="228"/>
                  </a:lnTo>
                  <a:lnTo>
                    <a:pt x="165" y="229"/>
                  </a:lnTo>
                  <a:lnTo>
                    <a:pt x="170" y="229"/>
                  </a:lnTo>
                  <a:lnTo>
                    <a:pt x="176" y="231"/>
                  </a:lnTo>
                  <a:lnTo>
                    <a:pt x="182" y="232"/>
                  </a:lnTo>
                  <a:lnTo>
                    <a:pt x="188" y="234"/>
                  </a:lnTo>
                  <a:lnTo>
                    <a:pt x="193" y="236"/>
                  </a:lnTo>
                  <a:lnTo>
                    <a:pt x="198" y="238"/>
                  </a:lnTo>
                  <a:lnTo>
                    <a:pt x="204" y="241"/>
                  </a:lnTo>
                  <a:lnTo>
                    <a:pt x="211" y="245"/>
                  </a:lnTo>
                  <a:lnTo>
                    <a:pt x="217" y="249"/>
                  </a:lnTo>
                  <a:lnTo>
                    <a:pt x="225" y="254"/>
                  </a:lnTo>
                  <a:lnTo>
                    <a:pt x="232" y="259"/>
                  </a:lnTo>
                  <a:lnTo>
                    <a:pt x="240" y="267"/>
                  </a:lnTo>
                  <a:lnTo>
                    <a:pt x="246" y="273"/>
                  </a:lnTo>
                  <a:lnTo>
                    <a:pt x="253" y="281"/>
                  </a:lnTo>
                  <a:lnTo>
                    <a:pt x="255" y="286"/>
                  </a:lnTo>
                  <a:lnTo>
                    <a:pt x="259" y="290"/>
                  </a:lnTo>
                  <a:lnTo>
                    <a:pt x="262" y="295"/>
                  </a:lnTo>
                  <a:lnTo>
                    <a:pt x="266" y="301"/>
                  </a:lnTo>
                  <a:lnTo>
                    <a:pt x="269" y="306"/>
                  </a:lnTo>
                  <a:lnTo>
                    <a:pt x="272" y="312"/>
                  </a:lnTo>
                  <a:lnTo>
                    <a:pt x="275" y="317"/>
                  </a:lnTo>
                  <a:lnTo>
                    <a:pt x="278" y="324"/>
                  </a:lnTo>
                  <a:lnTo>
                    <a:pt x="281" y="330"/>
                  </a:lnTo>
                  <a:lnTo>
                    <a:pt x="284" y="337"/>
                  </a:lnTo>
                  <a:lnTo>
                    <a:pt x="287" y="346"/>
                  </a:lnTo>
                  <a:lnTo>
                    <a:pt x="290" y="354"/>
                  </a:lnTo>
                  <a:lnTo>
                    <a:pt x="253" y="3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" name="Freeform 45"/>
            <p:cNvSpPr>
              <a:spLocks/>
            </p:cNvSpPr>
            <p:nvPr/>
          </p:nvSpPr>
          <p:spPr bwMode="auto">
            <a:xfrm>
              <a:off x="1161" y="1847"/>
              <a:ext cx="145" cy="267"/>
            </a:xfrm>
            <a:custGeom>
              <a:avLst/>
              <a:gdLst>
                <a:gd name="T0" fmla="*/ 0 w 290"/>
                <a:gd name="T1" fmla="*/ 257 h 535"/>
                <a:gd name="T2" fmla="*/ 11 w 290"/>
                <a:gd name="T3" fmla="*/ 0 h 535"/>
                <a:gd name="T4" fmla="*/ 145 w 290"/>
                <a:gd name="T5" fmla="*/ 19 h 535"/>
                <a:gd name="T6" fmla="*/ 140 w 290"/>
                <a:gd name="T7" fmla="*/ 267 h 535"/>
                <a:gd name="T8" fmla="*/ 122 w 290"/>
                <a:gd name="T9" fmla="*/ 245 h 535"/>
                <a:gd name="T10" fmla="*/ 126 w 290"/>
                <a:gd name="T11" fmla="*/ 35 h 535"/>
                <a:gd name="T12" fmla="*/ 27 w 290"/>
                <a:gd name="T13" fmla="*/ 21 h 535"/>
                <a:gd name="T14" fmla="*/ 18 w 290"/>
                <a:gd name="T15" fmla="*/ 240 h 535"/>
                <a:gd name="T16" fmla="*/ 0 w 290"/>
                <a:gd name="T17" fmla="*/ 257 h 535"/>
                <a:gd name="T18" fmla="*/ 0 w 290"/>
                <a:gd name="T19" fmla="*/ 257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0"/>
                <a:gd name="T31" fmla="*/ 0 h 535"/>
                <a:gd name="T32" fmla="*/ 290 w 290"/>
                <a:gd name="T33" fmla="*/ 535 h 5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0" h="535">
                  <a:moveTo>
                    <a:pt x="0" y="515"/>
                  </a:moveTo>
                  <a:lnTo>
                    <a:pt x="22" y="0"/>
                  </a:lnTo>
                  <a:lnTo>
                    <a:pt x="290" y="39"/>
                  </a:lnTo>
                  <a:lnTo>
                    <a:pt x="280" y="535"/>
                  </a:lnTo>
                  <a:lnTo>
                    <a:pt x="245" y="491"/>
                  </a:lnTo>
                  <a:lnTo>
                    <a:pt x="252" y="71"/>
                  </a:lnTo>
                  <a:lnTo>
                    <a:pt x="54" y="43"/>
                  </a:lnTo>
                  <a:lnTo>
                    <a:pt x="37" y="481"/>
                  </a:lnTo>
                  <a:lnTo>
                    <a:pt x="0" y="5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" name="Freeform 46"/>
            <p:cNvSpPr>
              <a:spLocks/>
            </p:cNvSpPr>
            <p:nvPr/>
          </p:nvSpPr>
          <p:spPr bwMode="auto">
            <a:xfrm>
              <a:off x="1160" y="2086"/>
              <a:ext cx="143" cy="27"/>
            </a:xfrm>
            <a:custGeom>
              <a:avLst/>
              <a:gdLst>
                <a:gd name="T0" fmla="*/ 0 w 285"/>
                <a:gd name="T1" fmla="*/ 18 h 53"/>
                <a:gd name="T2" fmla="*/ 143 w 285"/>
                <a:gd name="T3" fmla="*/ 27 h 53"/>
                <a:gd name="T4" fmla="*/ 135 w 285"/>
                <a:gd name="T5" fmla="*/ 10 h 53"/>
                <a:gd name="T6" fmla="*/ 125 w 285"/>
                <a:gd name="T7" fmla="*/ 6 h 53"/>
                <a:gd name="T8" fmla="*/ 19 w 285"/>
                <a:gd name="T9" fmla="*/ 0 h 53"/>
                <a:gd name="T10" fmla="*/ 0 w 285"/>
                <a:gd name="T11" fmla="*/ 18 h 53"/>
                <a:gd name="T12" fmla="*/ 0 w 285"/>
                <a:gd name="T13" fmla="*/ 18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5"/>
                <a:gd name="T22" fmla="*/ 0 h 53"/>
                <a:gd name="T23" fmla="*/ 285 w 285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5" h="53">
                  <a:moveTo>
                    <a:pt x="0" y="36"/>
                  </a:moveTo>
                  <a:lnTo>
                    <a:pt x="285" y="53"/>
                  </a:lnTo>
                  <a:lnTo>
                    <a:pt x="269" y="19"/>
                  </a:lnTo>
                  <a:lnTo>
                    <a:pt x="249" y="12"/>
                  </a:lnTo>
                  <a:lnTo>
                    <a:pt x="37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2" name="Freeform 47"/>
            <p:cNvSpPr>
              <a:spLocks/>
            </p:cNvSpPr>
            <p:nvPr/>
          </p:nvSpPr>
          <p:spPr bwMode="auto">
            <a:xfrm>
              <a:off x="1214" y="2032"/>
              <a:ext cx="43" cy="43"/>
            </a:xfrm>
            <a:custGeom>
              <a:avLst/>
              <a:gdLst>
                <a:gd name="T0" fmla="*/ 41 w 86"/>
                <a:gd name="T1" fmla="*/ 12 h 86"/>
                <a:gd name="T2" fmla="*/ 38 w 86"/>
                <a:gd name="T3" fmla="*/ 8 h 86"/>
                <a:gd name="T4" fmla="*/ 35 w 86"/>
                <a:gd name="T5" fmla="*/ 5 h 86"/>
                <a:gd name="T6" fmla="*/ 31 w 86"/>
                <a:gd name="T7" fmla="*/ 3 h 86"/>
                <a:gd name="T8" fmla="*/ 28 w 86"/>
                <a:gd name="T9" fmla="*/ 1 h 86"/>
                <a:gd name="T10" fmla="*/ 23 w 86"/>
                <a:gd name="T11" fmla="*/ 0 h 86"/>
                <a:gd name="T12" fmla="*/ 20 w 86"/>
                <a:gd name="T13" fmla="*/ 0 h 86"/>
                <a:gd name="T14" fmla="*/ 15 w 86"/>
                <a:gd name="T15" fmla="*/ 1 h 86"/>
                <a:gd name="T16" fmla="*/ 11 w 86"/>
                <a:gd name="T17" fmla="*/ 2 h 86"/>
                <a:gd name="T18" fmla="*/ 7 w 86"/>
                <a:gd name="T19" fmla="*/ 5 h 86"/>
                <a:gd name="T20" fmla="*/ 5 w 86"/>
                <a:gd name="T21" fmla="*/ 7 h 86"/>
                <a:gd name="T22" fmla="*/ 3 w 86"/>
                <a:gd name="T23" fmla="*/ 11 h 86"/>
                <a:gd name="T24" fmla="*/ 1 w 86"/>
                <a:gd name="T25" fmla="*/ 14 h 86"/>
                <a:gd name="T26" fmla="*/ 0 w 86"/>
                <a:gd name="T27" fmla="*/ 19 h 86"/>
                <a:gd name="T28" fmla="*/ 0 w 86"/>
                <a:gd name="T29" fmla="*/ 23 h 86"/>
                <a:gd name="T30" fmla="*/ 1 w 86"/>
                <a:gd name="T31" fmla="*/ 26 h 86"/>
                <a:gd name="T32" fmla="*/ 3 w 86"/>
                <a:gd name="T33" fmla="*/ 31 h 86"/>
                <a:gd name="T34" fmla="*/ 5 w 86"/>
                <a:gd name="T35" fmla="*/ 35 h 86"/>
                <a:gd name="T36" fmla="*/ 7 w 86"/>
                <a:gd name="T37" fmla="*/ 39 h 86"/>
                <a:gd name="T38" fmla="*/ 11 w 86"/>
                <a:gd name="T39" fmla="*/ 41 h 86"/>
                <a:gd name="T40" fmla="*/ 15 w 86"/>
                <a:gd name="T41" fmla="*/ 42 h 86"/>
                <a:gd name="T42" fmla="*/ 19 w 86"/>
                <a:gd name="T43" fmla="*/ 43 h 86"/>
                <a:gd name="T44" fmla="*/ 22 w 86"/>
                <a:gd name="T45" fmla="*/ 43 h 86"/>
                <a:gd name="T46" fmla="*/ 27 w 86"/>
                <a:gd name="T47" fmla="*/ 43 h 86"/>
                <a:gd name="T48" fmla="*/ 31 w 86"/>
                <a:gd name="T49" fmla="*/ 42 h 86"/>
                <a:gd name="T50" fmla="*/ 35 w 86"/>
                <a:gd name="T51" fmla="*/ 39 h 86"/>
                <a:gd name="T52" fmla="*/ 38 w 86"/>
                <a:gd name="T53" fmla="*/ 36 h 86"/>
                <a:gd name="T54" fmla="*/ 40 w 86"/>
                <a:gd name="T55" fmla="*/ 32 h 86"/>
                <a:gd name="T56" fmla="*/ 42 w 86"/>
                <a:gd name="T57" fmla="*/ 28 h 86"/>
                <a:gd name="T58" fmla="*/ 43 w 86"/>
                <a:gd name="T59" fmla="*/ 24 h 86"/>
                <a:gd name="T60" fmla="*/ 43 w 86"/>
                <a:gd name="T61" fmla="*/ 20 h 86"/>
                <a:gd name="T62" fmla="*/ 42 w 86"/>
                <a:gd name="T63" fmla="*/ 16 h 86"/>
                <a:gd name="T64" fmla="*/ 41 w 86"/>
                <a:gd name="T65" fmla="*/ 12 h 86"/>
                <a:gd name="T66" fmla="*/ 41 w 86"/>
                <a:gd name="T67" fmla="*/ 12 h 8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6"/>
                <a:gd name="T103" fmla="*/ 0 h 86"/>
                <a:gd name="T104" fmla="*/ 86 w 86"/>
                <a:gd name="T105" fmla="*/ 86 h 8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6" h="86">
                  <a:moveTo>
                    <a:pt x="81" y="24"/>
                  </a:moveTo>
                  <a:lnTo>
                    <a:pt x="76" y="16"/>
                  </a:lnTo>
                  <a:lnTo>
                    <a:pt x="70" y="10"/>
                  </a:lnTo>
                  <a:lnTo>
                    <a:pt x="62" y="5"/>
                  </a:lnTo>
                  <a:lnTo>
                    <a:pt x="56" y="3"/>
                  </a:lnTo>
                  <a:lnTo>
                    <a:pt x="47" y="0"/>
                  </a:lnTo>
                  <a:lnTo>
                    <a:pt x="39" y="0"/>
                  </a:lnTo>
                  <a:lnTo>
                    <a:pt x="31" y="1"/>
                  </a:lnTo>
                  <a:lnTo>
                    <a:pt x="23" y="4"/>
                  </a:lnTo>
                  <a:lnTo>
                    <a:pt x="15" y="9"/>
                  </a:lnTo>
                  <a:lnTo>
                    <a:pt x="10" y="15"/>
                  </a:lnTo>
                  <a:lnTo>
                    <a:pt x="5" y="22"/>
                  </a:lnTo>
                  <a:lnTo>
                    <a:pt x="2" y="29"/>
                  </a:lnTo>
                  <a:lnTo>
                    <a:pt x="0" y="37"/>
                  </a:lnTo>
                  <a:lnTo>
                    <a:pt x="0" y="46"/>
                  </a:lnTo>
                  <a:lnTo>
                    <a:pt x="2" y="53"/>
                  </a:lnTo>
                  <a:lnTo>
                    <a:pt x="5" y="63"/>
                  </a:lnTo>
                  <a:lnTo>
                    <a:pt x="9" y="70"/>
                  </a:lnTo>
                  <a:lnTo>
                    <a:pt x="15" y="77"/>
                  </a:lnTo>
                  <a:lnTo>
                    <a:pt x="22" y="81"/>
                  </a:lnTo>
                  <a:lnTo>
                    <a:pt x="30" y="84"/>
                  </a:lnTo>
                  <a:lnTo>
                    <a:pt x="38" y="86"/>
                  </a:lnTo>
                  <a:lnTo>
                    <a:pt x="45" y="86"/>
                  </a:lnTo>
                  <a:lnTo>
                    <a:pt x="54" y="85"/>
                  </a:lnTo>
                  <a:lnTo>
                    <a:pt x="62" y="84"/>
                  </a:lnTo>
                  <a:lnTo>
                    <a:pt x="69" y="78"/>
                  </a:lnTo>
                  <a:lnTo>
                    <a:pt x="75" y="71"/>
                  </a:lnTo>
                  <a:lnTo>
                    <a:pt x="80" y="64"/>
                  </a:lnTo>
                  <a:lnTo>
                    <a:pt x="84" y="57"/>
                  </a:lnTo>
                  <a:lnTo>
                    <a:pt x="85" y="48"/>
                  </a:lnTo>
                  <a:lnTo>
                    <a:pt x="86" y="40"/>
                  </a:lnTo>
                  <a:lnTo>
                    <a:pt x="84" y="32"/>
                  </a:lnTo>
                  <a:lnTo>
                    <a:pt x="81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3" name="Freeform 48"/>
            <p:cNvSpPr>
              <a:spLocks/>
            </p:cNvSpPr>
            <p:nvPr/>
          </p:nvSpPr>
          <p:spPr bwMode="auto">
            <a:xfrm>
              <a:off x="1225" y="2044"/>
              <a:ext cx="20" cy="20"/>
            </a:xfrm>
            <a:custGeom>
              <a:avLst/>
              <a:gdLst>
                <a:gd name="T0" fmla="*/ 19 w 39"/>
                <a:gd name="T1" fmla="*/ 5 h 40"/>
                <a:gd name="T2" fmla="*/ 17 w 39"/>
                <a:gd name="T3" fmla="*/ 3 h 40"/>
                <a:gd name="T4" fmla="*/ 13 w 39"/>
                <a:gd name="T5" fmla="*/ 1 h 40"/>
                <a:gd name="T6" fmla="*/ 9 w 39"/>
                <a:gd name="T7" fmla="*/ 0 h 40"/>
                <a:gd name="T8" fmla="*/ 6 w 39"/>
                <a:gd name="T9" fmla="*/ 1 h 40"/>
                <a:gd name="T10" fmla="*/ 2 w 39"/>
                <a:gd name="T11" fmla="*/ 3 h 40"/>
                <a:gd name="T12" fmla="*/ 1 w 39"/>
                <a:gd name="T13" fmla="*/ 7 h 40"/>
                <a:gd name="T14" fmla="*/ 0 w 39"/>
                <a:gd name="T15" fmla="*/ 11 h 40"/>
                <a:gd name="T16" fmla="*/ 2 w 39"/>
                <a:gd name="T17" fmla="*/ 15 h 40"/>
                <a:gd name="T18" fmla="*/ 4 w 39"/>
                <a:gd name="T19" fmla="*/ 18 h 40"/>
                <a:gd name="T20" fmla="*/ 8 w 39"/>
                <a:gd name="T21" fmla="*/ 20 h 40"/>
                <a:gd name="T22" fmla="*/ 11 w 39"/>
                <a:gd name="T23" fmla="*/ 20 h 40"/>
                <a:gd name="T24" fmla="*/ 15 w 39"/>
                <a:gd name="T25" fmla="*/ 19 h 40"/>
                <a:gd name="T26" fmla="*/ 18 w 39"/>
                <a:gd name="T27" fmla="*/ 17 h 40"/>
                <a:gd name="T28" fmla="*/ 20 w 39"/>
                <a:gd name="T29" fmla="*/ 13 h 40"/>
                <a:gd name="T30" fmla="*/ 20 w 39"/>
                <a:gd name="T31" fmla="*/ 9 h 40"/>
                <a:gd name="T32" fmla="*/ 19 w 39"/>
                <a:gd name="T33" fmla="*/ 5 h 40"/>
                <a:gd name="T34" fmla="*/ 19 w 39"/>
                <a:gd name="T35" fmla="*/ 5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"/>
                <a:gd name="T55" fmla="*/ 0 h 40"/>
                <a:gd name="T56" fmla="*/ 39 w 39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" h="40">
                  <a:moveTo>
                    <a:pt x="38" y="11"/>
                  </a:moveTo>
                  <a:lnTo>
                    <a:pt x="33" y="5"/>
                  </a:lnTo>
                  <a:lnTo>
                    <a:pt x="26" y="2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4" y="7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3" y="30"/>
                  </a:lnTo>
                  <a:lnTo>
                    <a:pt x="7" y="35"/>
                  </a:lnTo>
                  <a:lnTo>
                    <a:pt x="15" y="39"/>
                  </a:lnTo>
                  <a:lnTo>
                    <a:pt x="21" y="40"/>
                  </a:lnTo>
                  <a:lnTo>
                    <a:pt x="30" y="38"/>
                  </a:lnTo>
                  <a:lnTo>
                    <a:pt x="35" y="33"/>
                  </a:lnTo>
                  <a:lnTo>
                    <a:pt x="39" y="26"/>
                  </a:lnTo>
                  <a:lnTo>
                    <a:pt x="39" y="18"/>
                  </a:lnTo>
                  <a:lnTo>
                    <a:pt x="38" y="11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4" name="Freeform 49"/>
            <p:cNvSpPr>
              <a:spLocks/>
            </p:cNvSpPr>
            <p:nvPr/>
          </p:nvSpPr>
          <p:spPr bwMode="auto">
            <a:xfrm>
              <a:off x="659" y="2578"/>
              <a:ext cx="65" cy="65"/>
            </a:xfrm>
            <a:custGeom>
              <a:avLst/>
              <a:gdLst>
                <a:gd name="T0" fmla="*/ 35 w 130"/>
                <a:gd name="T1" fmla="*/ 65 h 131"/>
                <a:gd name="T2" fmla="*/ 41 w 130"/>
                <a:gd name="T3" fmla="*/ 63 h 131"/>
                <a:gd name="T4" fmla="*/ 47 w 130"/>
                <a:gd name="T5" fmla="*/ 60 h 131"/>
                <a:gd name="T6" fmla="*/ 52 w 130"/>
                <a:gd name="T7" fmla="*/ 57 h 131"/>
                <a:gd name="T8" fmla="*/ 57 w 130"/>
                <a:gd name="T9" fmla="*/ 52 h 131"/>
                <a:gd name="T10" fmla="*/ 60 w 130"/>
                <a:gd name="T11" fmla="*/ 47 h 131"/>
                <a:gd name="T12" fmla="*/ 63 w 130"/>
                <a:gd name="T13" fmla="*/ 42 h 131"/>
                <a:gd name="T14" fmla="*/ 65 w 130"/>
                <a:gd name="T15" fmla="*/ 36 h 131"/>
                <a:gd name="T16" fmla="*/ 65 w 130"/>
                <a:gd name="T17" fmla="*/ 29 h 131"/>
                <a:gd name="T18" fmla="*/ 63 w 130"/>
                <a:gd name="T19" fmla="*/ 22 h 131"/>
                <a:gd name="T20" fmla="*/ 60 w 130"/>
                <a:gd name="T21" fmla="*/ 17 h 131"/>
                <a:gd name="T22" fmla="*/ 57 w 130"/>
                <a:gd name="T23" fmla="*/ 11 h 131"/>
                <a:gd name="T24" fmla="*/ 52 w 130"/>
                <a:gd name="T25" fmla="*/ 7 h 131"/>
                <a:gd name="T26" fmla="*/ 47 w 130"/>
                <a:gd name="T27" fmla="*/ 3 h 131"/>
                <a:gd name="T28" fmla="*/ 41 w 130"/>
                <a:gd name="T29" fmla="*/ 1 h 131"/>
                <a:gd name="T30" fmla="*/ 35 w 130"/>
                <a:gd name="T31" fmla="*/ 0 h 131"/>
                <a:gd name="T32" fmla="*/ 28 w 130"/>
                <a:gd name="T33" fmla="*/ 0 h 131"/>
                <a:gd name="T34" fmla="*/ 22 w 130"/>
                <a:gd name="T35" fmla="*/ 1 h 131"/>
                <a:gd name="T36" fmla="*/ 16 w 130"/>
                <a:gd name="T37" fmla="*/ 3 h 131"/>
                <a:gd name="T38" fmla="*/ 11 w 130"/>
                <a:gd name="T39" fmla="*/ 7 h 131"/>
                <a:gd name="T40" fmla="*/ 6 w 130"/>
                <a:gd name="T41" fmla="*/ 11 h 131"/>
                <a:gd name="T42" fmla="*/ 3 w 130"/>
                <a:gd name="T43" fmla="*/ 17 h 131"/>
                <a:gd name="T44" fmla="*/ 1 w 130"/>
                <a:gd name="T45" fmla="*/ 22 h 131"/>
                <a:gd name="T46" fmla="*/ 0 w 130"/>
                <a:gd name="T47" fmla="*/ 29 h 131"/>
                <a:gd name="T48" fmla="*/ 0 w 130"/>
                <a:gd name="T49" fmla="*/ 36 h 131"/>
                <a:gd name="T50" fmla="*/ 1 w 130"/>
                <a:gd name="T51" fmla="*/ 42 h 131"/>
                <a:gd name="T52" fmla="*/ 3 w 130"/>
                <a:gd name="T53" fmla="*/ 47 h 131"/>
                <a:gd name="T54" fmla="*/ 6 w 130"/>
                <a:gd name="T55" fmla="*/ 52 h 131"/>
                <a:gd name="T56" fmla="*/ 11 w 130"/>
                <a:gd name="T57" fmla="*/ 57 h 131"/>
                <a:gd name="T58" fmla="*/ 16 w 130"/>
                <a:gd name="T59" fmla="*/ 60 h 131"/>
                <a:gd name="T60" fmla="*/ 22 w 130"/>
                <a:gd name="T61" fmla="*/ 63 h 131"/>
                <a:gd name="T62" fmla="*/ 28 w 130"/>
                <a:gd name="T63" fmla="*/ 65 h 131"/>
                <a:gd name="T64" fmla="*/ 33 w 130"/>
                <a:gd name="T65" fmla="*/ 65 h 1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1"/>
                <a:gd name="T101" fmla="*/ 130 w 130"/>
                <a:gd name="T102" fmla="*/ 131 h 1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1">
                  <a:moveTo>
                    <a:pt x="65" y="131"/>
                  </a:moveTo>
                  <a:lnTo>
                    <a:pt x="71" y="130"/>
                  </a:lnTo>
                  <a:lnTo>
                    <a:pt x="77" y="129"/>
                  </a:lnTo>
                  <a:lnTo>
                    <a:pt x="83" y="127"/>
                  </a:lnTo>
                  <a:lnTo>
                    <a:pt x="90" y="125"/>
                  </a:lnTo>
                  <a:lnTo>
                    <a:pt x="95" y="121"/>
                  </a:lnTo>
                  <a:lnTo>
                    <a:pt x="100" y="119"/>
                  </a:lnTo>
                  <a:lnTo>
                    <a:pt x="105" y="115"/>
                  </a:lnTo>
                  <a:lnTo>
                    <a:pt x="110" y="111"/>
                  </a:lnTo>
                  <a:lnTo>
                    <a:pt x="114" y="105"/>
                  </a:lnTo>
                  <a:lnTo>
                    <a:pt x="118" y="100"/>
                  </a:lnTo>
                  <a:lnTo>
                    <a:pt x="121" y="95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2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5" y="7"/>
                  </a:lnTo>
                  <a:lnTo>
                    <a:pt x="90" y="4"/>
                  </a:lnTo>
                  <a:lnTo>
                    <a:pt x="83" y="2"/>
                  </a:lnTo>
                  <a:lnTo>
                    <a:pt x="77" y="1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51" y="1"/>
                  </a:lnTo>
                  <a:lnTo>
                    <a:pt x="44" y="2"/>
                  </a:lnTo>
                  <a:lnTo>
                    <a:pt x="39" y="4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7" y="19"/>
                  </a:lnTo>
                  <a:lnTo>
                    <a:pt x="12" y="23"/>
                  </a:lnTo>
                  <a:lnTo>
                    <a:pt x="9" y="29"/>
                  </a:lnTo>
                  <a:lnTo>
                    <a:pt x="6" y="34"/>
                  </a:lnTo>
                  <a:lnTo>
                    <a:pt x="4" y="40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2"/>
                  </a:lnTo>
                  <a:lnTo>
                    <a:pt x="0" y="78"/>
                  </a:lnTo>
                  <a:lnTo>
                    <a:pt x="1" y="84"/>
                  </a:lnTo>
                  <a:lnTo>
                    <a:pt x="4" y="90"/>
                  </a:lnTo>
                  <a:lnTo>
                    <a:pt x="6" y="95"/>
                  </a:lnTo>
                  <a:lnTo>
                    <a:pt x="9" y="100"/>
                  </a:lnTo>
                  <a:lnTo>
                    <a:pt x="12" y="105"/>
                  </a:lnTo>
                  <a:lnTo>
                    <a:pt x="17" y="111"/>
                  </a:lnTo>
                  <a:lnTo>
                    <a:pt x="22" y="115"/>
                  </a:lnTo>
                  <a:lnTo>
                    <a:pt x="27" y="119"/>
                  </a:lnTo>
                  <a:lnTo>
                    <a:pt x="32" y="121"/>
                  </a:lnTo>
                  <a:lnTo>
                    <a:pt x="39" y="125"/>
                  </a:lnTo>
                  <a:lnTo>
                    <a:pt x="44" y="127"/>
                  </a:lnTo>
                  <a:lnTo>
                    <a:pt x="51" y="129"/>
                  </a:lnTo>
                  <a:lnTo>
                    <a:pt x="57" y="130"/>
                  </a:lnTo>
                  <a:lnTo>
                    <a:pt x="65" y="131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5" name="Freeform 50"/>
            <p:cNvSpPr>
              <a:spLocks/>
            </p:cNvSpPr>
            <p:nvPr/>
          </p:nvSpPr>
          <p:spPr bwMode="auto">
            <a:xfrm>
              <a:off x="317" y="2575"/>
              <a:ext cx="65" cy="66"/>
            </a:xfrm>
            <a:custGeom>
              <a:avLst/>
              <a:gdLst>
                <a:gd name="T0" fmla="*/ 35 w 130"/>
                <a:gd name="T1" fmla="*/ 66 h 132"/>
                <a:gd name="T2" fmla="*/ 41 w 130"/>
                <a:gd name="T3" fmla="*/ 63 h 132"/>
                <a:gd name="T4" fmla="*/ 47 w 130"/>
                <a:gd name="T5" fmla="*/ 61 h 132"/>
                <a:gd name="T6" fmla="*/ 52 w 130"/>
                <a:gd name="T7" fmla="*/ 57 h 132"/>
                <a:gd name="T8" fmla="*/ 57 w 130"/>
                <a:gd name="T9" fmla="*/ 53 h 132"/>
                <a:gd name="T10" fmla="*/ 60 w 130"/>
                <a:gd name="T11" fmla="*/ 48 h 132"/>
                <a:gd name="T12" fmla="*/ 63 w 130"/>
                <a:gd name="T13" fmla="*/ 42 h 132"/>
                <a:gd name="T14" fmla="*/ 65 w 130"/>
                <a:gd name="T15" fmla="*/ 35 h 132"/>
                <a:gd name="T16" fmla="*/ 65 w 130"/>
                <a:gd name="T17" fmla="*/ 29 h 132"/>
                <a:gd name="T18" fmla="*/ 63 w 130"/>
                <a:gd name="T19" fmla="*/ 22 h 132"/>
                <a:gd name="T20" fmla="*/ 60 w 130"/>
                <a:gd name="T21" fmla="*/ 17 h 132"/>
                <a:gd name="T22" fmla="*/ 57 w 130"/>
                <a:gd name="T23" fmla="*/ 11 h 132"/>
                <a:gd name="T24" fmla="*/ 52 w 130"/>
                <a:gd name="T25" fmla="*/ 7 h 132"/>
                <a:gd name="T26" fmla="*/ 47 w 130"/>
                <a:gd name="T27" fmla="*/ 3 h 132"/>
                <a:gd name="T28" fmla="*/ 41 w 130"/>
                <a:gd name="T29" fmla="*/ 1 h 132"/>
                <a:gd name="T30" fmla="*/ 35 w 130"/>
                <a:gd name="T31" fmla="*/ 0 h 132"/>
                <a:gd name="T32" fmla="*/ 28 w 130"/>
                <a:gd name="T33" fmla="*/ 0 h 132"/>
                <a:gd name="T34" fmla="*/ 21 w 130"/>
                <a:gd name="T35" fmla="*/ 1 h 132"/>
                <a:gd name="T36" fmla="*/ 16 w 130"/>
                <a:gd name="T37" fmla="*/ 3 h 132"/>
                <a:gd name="T38" fmla="*/ 11 w 130"/>
                <a:gd name="T39" fmla="*/ 7 h 132"/>
                <a:gd name="T40" fmla="*/ 6 w 130"/>
                <a:gd name="T41" fmla="*/ 11 h 132"/>
                <a:gd name="T42" fmla="*/ 3 w 130"/>
                <a:gd name="T43" fmla="*/ 17 h 132"/>
                <a:gd name="T44" fmla="*/ 1 w 130"/>
                <a:gd name="T45" fmla="*/ 22 h 132"/>
                <a:gd name="T46" fmla="*/ 0 w 130"/>
                <a:gd name="T47" fmla="*/ 29 h 132"/>
                <a:gd name="T48" fmla="*/ 0 w 130"/>
                <a:gd name="T49" fmla="*/ 35 h 132"/>
                <a:gd name="T50" fmla="*/ 1 w 130"/>
                <a:gd name="T51" fmla="*/ 42 h 132"/>
                <a:gd name="T52" fmla="*/ 3 w 130"/>
                <a:gd name="T53" fmla="*/ 48 h 132"/>
                <a:gd name="T54" fmla="*/ 6 w 130"/>
                <a:gd name="T55" fmla="*/ 53 h 132"/>
                <a:gd name="T56" fmla="*/ 11 w 130"/>
                <a:gd name="T57" fmla="*/ 57 h 132"/>
                <a:gd name="T58" fmla="*/ 16 w 130"/>
                <a:gd name="T59" fmla="*/ 61 h 132"/>
                <a:gd name="T60" fmla="*/ 21 w 130"/>
                <a:gd name="T61" fmla="*/ 63 h 132"/>
                <a:gd name="T62" fmla="*/ 28 w 130"/>
                <a:gd name="T63" fmla="*/ 66 h 132"/>
                <a:gd name="T64" fmla="*/ 32 w 130"/>
                <a:gd name="T65" fmla="*/ 66 h 13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2"/>
                <a:gd name="T101" fmla="*/ 130 w 130"/>
                <a:gd name="T102" fmla="*/ 132 h 13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2">
                  <a:moveTo>
                    <a:pt x="64" y="132"/>
                  </a:moveTo>
                  <a:lnTo>
                    <a:pt x="70" y="131"/>
                  </a:lnTo>
                  <a:lnTo>
                    <a:pt x="76" y="130"/>
                  </a:lnTo>
                  <a:lnTo>
                    <a:pt x="82" y="127"/>
                  </a:lnTo>
                  <a:lnTo>
                    <a:pt x="89" y="126"/>
                  </a:lnTo>
                  <a:lnTo>
                    <a:pt x="94" y="122"/>
                  </a:lnTo>
                  <a:lnTo>
                    <a:pt x="100" y="120"/>
                  </a:lnTo>
                  <a:lnTo>
                    <a:pt x="105" y="115"/>
                  </a:lnTo>
                  <a:lnTo>
                    <a:pt x="110" y="112"/>
                  </a:lnTo>
                  <a:lnTo>
                    <a:pt x="114" y="107"/>
                  </a:lnTo>
                  <a:lnTo>
                    <a:pt x="118" y="102"/>
                  </a:lnTo>
                  <a:lnTo>
                    <a:pt x="121" y="96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1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4" y="7"/>
                  </a:lnTo>
                  <a:lnTo>
                    <a:pt x="89" y="4"/>
                  </a:lnTo>
                  <a:lnTo>
                    <a:pt x="82" y="2"/>
                  </a:lnTo>
                  <a:lnTo>
                    <a:pt x="76" y="1"/>
                  </a:lnTo>
                  <a:lnTo>
                    <a:pt x="70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0" y="1"/>
                  </a:lnTo>
                  <a:lnTo>
                    <a:pt x="43" y="2"/>
                  </a:lnTo>
                  <a:lnTo>
                    <a:pt x="38" y="4"/>
                  </a:lnTo>
                  <a:lnTo>
                    <a:pt x="33" y="7"/>
                  </a:lnTo>
                  <a:lnTo>
                    <a:pt x="28" y="10"/>
                  </a:lnTo>
                  <a:lnTo>
                    <a:pt x="23" y="14"/>
                  </a:lnTo>
                  <a:lnTo>
                    <a:pt x="18" y="19"/>
                  </a:lnTo>
                  <a:lnTo>
                    <a:pt x="13" y="23"/>
                  </a:lnTo>
                  <a:lnTo>
                    <a:pt x="10" y="29"/>
                  </a:lnTo>
                  <a:lnTo>
                    <a:pt x="7" y="34"/>
                  </a:lnTo>
                  <a:lnTo>
                    <a:pt x="4" y="40"/>
                  </a:lnTo>
                  <a:lnTo>
                    <a:pt x="2" y="45"/>
                  </a:lnTo>
                  <a:lnTo>
                    <a:pt x="1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1" y="78"/>
                  </a:lnTo>
                  <a:lnTo>
                    <a:pt x="2" y="84"/>
                  </a:lnTo>
                  <a:lnTo>
                    <a:pt x="4" y="90"/>
                  </a:lnTo>
                  <a:lnTo>
                    <a:pt x="7" y="96"/>
                  </a:lnTo>
                  <a:lnTo>
                    <a:pt x="10" y="102"/>
                  </a:lnTo>
                  <a:lnTo>
                    <a:pt x="13" y="107"/>
                  </a:lnTo>
                  <a:lnTo>
                    <a:pt x="18" y="112"/>
                  </a:lnTo>
                  <a:lnTo>
                    <a:pt x="23" y="115"/>
                  </a:lnTo>
                  <a:lnTo>
                    <a:pt x="28" y="120"/>
                  </a:lnTo>
                  <a:lnTo>
                    <a:pt x="33" y="122"/>
                  </a:lnTo>
                  <a:lnTo>
                    <a:pt x="38" y="126"/>
                  </a:lnTo>
                  <a:lnTo>
                    <a:pt x="43" y="127"/>
                  </a:lnTo>
                  <a:lnTo>
                    <a:pt x="50" y="130"/>
                  </a:lnTo>
                  <a:lnTo>
                    <a:pt x="56" y="131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4A70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6" name="Freeform 51"/>
            <p:cNvSpPr>
              <a:spLocks/>
            </p:cNvSpPr>
            <p:nvPr/>
          </p:nvSpPr>
          <p:spPr bwMode="auto">
            <a:xfrm>
              <a:off x="958" y="1985"/>
              <a:ext cx="213" cy="108"/>
            </a:xfrm>
            <a:custGeom>
              <a:avLst/>
              <a:gdLst>
                <a:gd name="T0" fmla="*/ 209 w 426"/>
                <a:gd name="T1" fmla="*/ 96 h 217"/>
                <a:gd name="T2" fmla="*/ 196 w 426"/>
                <a:gd name="T3" fmla="*/ 102 h 217"/>
                <a:gd name="T4" fmla="*/ 187 w 426"/>
                <a:gd name="T5" fmla="*/ 105 h 217"/>
                <a:gd name="T6" fmla="*/ 175 w 426"/>
                <a:gd name="T7" fmla="*/ 108 h 217"/>
                <a:gd name="T8" fmla="*/ 161 w 426"/>
                <a:gd name="T9" fmla="*/ 108 h 217"/>
                <a:gd name="T10" fmla="*/ 147 w 426"/>
                <a:gd name="T11" fmla="*/ 105 h 217"/>
                <a:gd name="T12" fmla="*/ 133 w 426"/>
                <a:gd name="T13" fmla="*/ 99 h 217"/>
                <a:gd name="T14" fmla="*/ 119 w 426"/>
                <a:gd name="T15" fmla="*/ 92 h 217"/>
                <a:gd name="T16" fmla="*/ 107 w 426"/>
                <a:gd name="T17" fmla="*/ 85 h 217"/>
                <a:gd name="T18" fmla="*/ 96 w 426"/>
                <a:gd name="T19" fmla="*/ 79 h 217"/>
                <a:gd name="T20" fmla="*/ 86 w 426"/>
                <a:gd name="T21" fmla="*/ 74 h 217"/>
                <a:gd name="T22" fmla="*/ 73 w 426"/>
                <a:gd name="T23" fmla="*/ 69 h 217"/>
                <a:gd name="T24" fmla="*/ 56 w 426"/>
                <a:gd name="T25" fmla="*/ 67 h 217"/>
                <a:gd name="T26" fmla="*/ 41 w 426"/>
                <a:gd name="T27" fmla="*/ 69 h 217"/>
                <a:gd name="T28" fmla="*/ 28 w 426"/>
                <a:gd name="T29" fmla="*/ 70 h 217"/>
                <a:gd name="T30" fmla="*/ 16 w 426"/>
                <a:gd name="T31" fmla="*/ 69 h 217"/>
                <a:gd name="T32" fmla="*/ 3 w 426"/>
                <a:gd name="T33" fmla="*/ 58 h 217"/>
                <a:gd name="T34" fmla="*/ 1 w 426"/>
                <a:gd name="T35" fmla="*/ 44 h 217"/>
                <a:gd name="T36" fmla="*/ 7 w 426"/>
                <a:gd name="T37" fmla="*/ 34 h 217"/>
                <a:gd name="T38" fmla="*/ 15 w 426"/>
                <a:gd name="T39" fmla="*/ 22 h 217"/>
                <a:gd name="T40" fmla="*/ 31 w 426"/>
                <a:gd name="T41" fmla="*/ 11 h 217"/>
                <a:gd name="T42" fmla="*/ 47 w 426"/>
                <a:gd name="T43" fmla="*/ 6 h 217"/>
                <a:gd name="T44" fmla="*/ 57 w 426"/>
                <a:gd name="T45" fmla="*/ 3 h 217"/>
                <a:gd name="T46" fmla="*/ 67 w 426"/>
                <a:gd name="T47" fmla="*/ 1 h 217"/>
                <a:gd name="T48" fmla="*/ 79 w 426"/>
                <a:gd name="T49" fmla="*/ 0 h 217"/>
                <a:gd name="T50" fmla="*/ 93 w 426"/>
                <a:gd name="T51" fmla="*/ 0 h 217"/>
                <a:gd name="T52" fmla="*/ 105 w 426"/>
                <a:gd name="T53" fmla="*/ 3 h 217"/>
                <a:gd name="T54" fmla="*/ 129 w 426"/>
                <a:gd name="T55" fmla="*/ 18 h 217"/>
                <a:gd name="T56" fmla="*/ 116 w 426"/>
                <a:gd name="T57" fmla="*/ 25 h 217"/>
                <a:gd name="T58" fmla="*/ 106 w 426"/>
                <a:gd name="T59" fmla="*/ 22 h 217"/>
                <a:gd name="T60" fmla="*/ 96 w 426"/>
                <a:gd name="T61" fmla="*/ 19 h 217"/>
                <a:gd name="T62" fmla="*/ 83 w 426"/>
                <a:gd name="T63" fmla="*/ 17 h 217"/>
                <a:gd name="T64" fmla="*/ 70 w 426"/>
                <a:gd name="T65" fmla="*/ 16 h 217"/>
                <a:gd name="T66" fmla="*/ 56 w 426"/>
                <a:gd name="T67" fmla="*/ 17 h 217"/>
                <a:gd name="T68" fmla="*/ 44 w 426"/>
                <a:gd name="T69" fmla="*/ 21 h 217"/>
                <a:gd name="T70" fmla="*/ 33 w 426"/>
                <a:gd name="T71" fmla="*/ 26 h 217"/>
                <a:gd name="T72" fmla="*/ 21 w 426"/>
                <a:gd name="T73" fmla="*/ 35 h 217"/>
                <a:gd name="T74" fmla="*/ 16 w 426"/>
                <a:gd name="T75" fmla="*/ 45 h 217"/>
                <a:gd name="T76" fmla="*/ 22 w 426"/>
                <a:gd name="T77" fmla="*/ 51 h 217"/>
                <a:gd name="T78" fmla="*/ 30 w 426"/>
                <a:gd name="T79" fmla="*/ 52 h 217"/>
                <a:gd name="T80" fmla="*/ 43 w 426"/>
                <a:gd name="T81" fmla="*/ 52 h 217"/>
                <a:gd name="T82" fmla="*/ 55 w 426"/>
                <a:gd name="T83" fmla="*/ 52 h 217"/>
                <a:gd name="T84" fmla="*/ 68 w 426"/>
                <a:gd name="T85" fmla="*/ 49 h 217"/>
                <a:gd name="T86" fmla="*/ 80 w 426"/>
                <a:gd name="T87" fmla="*/ 52 h 217"/>
                <a:gd name="T88" fmla="*/ 92 w 426"/>
                <a:gd name="T89" fmla="*/ 57 h 217"/>
                <a:gd name="T90" fmla="*/ 107 w 426"/>
                <a:gd name="T91" fmla="*/ 65 h 217"/>
                <a:gd name="T92" fmla="*/ 122 w 426"/>
                <a:gd name="T93" fmla="*/ 72 h 217"/>
                <a:gd name="T94" fmla="*/ 136 w 426"/>
                <a:gd name="T95" fmla="*/ 80 h 217"/>
                <a:gd name="T96" fmla="*/ 147 w 426"/>
                <a:gd name="T97" fmla="*/ 86 h 217"/>
                <a:gd name="T98" fmla="*/ 159 w 426"/>
                <a:gd name="T99" fmla="*/ 91 h 217"/>
                <a:gd name="T100" fmla="*/ 174 w 426"/>
                <a:gd name="T101" fmla="*/ 88 h 217"/>
                <a:gd name="T102" fmla="*/ 192 w 426"/>
                <a:gd name="T103" fmla="*/ 83 h 217"/>
                <a:gd name="T104" fmla="*/ 205 w 426"/>
                <a:gd name="T105" fmla="*/ 77 h 217"/>
                <a:gd name="T106" fmla="*/ 213 w 426"/>
                <a:gd name="T107" fmla="*/ 94 h 21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26"/>
                <a:gd name="T163" fmla="*/ 0 h 217"/>
                <a:gd name="T164" fmla="*/ 426 w 426"/>
                <a:gd name="T165" fmla="*/ 217 h 21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26" h="217">
                  <a:moveTo>
                    <a:pt x="426" y="189"/>
                  </a:moveTo>
                  <a:lnTo>
                    <a:pt x="424" y="189"/>
                  </a:lnTo>
                  <a:lnTo>
                    <a:pt x="422" y="191"/>
                  </a:lnTo>
                  <a:lnTo>
                    <a:pt x="417" y="192"/>
                  </a:lnTo>
                  <a:lnTo>
                    <a:pt x="412" y="196"/>
                  </a:lnTo>
                  <a:lnTo>
                    <a:pt x="404" y="198"/>
                  </a:lnTo>
                  <a:lnTo>
                    <a:pt x="398" y="203"/>
                  </a:lnTo>
                  <a:lnTo>
                    <a:pt x="392" y="205"/>
                  </a:lnTo>
                  <a:lnTo>
                    <a:pt x="388" y="206"/>
                  </a:lnTo>
                  <a:lnTo>
                    <a:pt x="383" y="208"/>
                  </a:lnTo>
                  <a:lnTo>
                    <a:pt x="379" y="211"/>
                  </a:lnTo>
                  <a:lnTo>
                    <a:pt x="373" y="211"/>
                  </a:lnTo>
                  <a:lnTo>
                    <a:pt x="367" y="212"/>
                  </a:lnTo>
                  <a:lnTo>
                    <a:pt x="361" y="213"/>
                  </a:lnTo>
                  <a:lnTo>
                    <a:pt x="355" y="215"/>
                  </a:lnTo>
                  <a:lnTo>
                    <a:pt x="349" y="216"/>
                  </a:lnTo>
                  <a:lnTo>
                    <a:pt x="343" y="217"/>
                  </a:lnTo>
                  <a:lnTo>
                    <a:pt x="335" y="217"/>
                  </a:lnTo>
                  <a:lnTo>
                    <a:pt x="329" y="217"/>
                  </a:lnTo>
                  <a:lnTo>
                    <a:pt x="322" y="217"/>
                  </a:lnTo>
                  <a:lnTo>
                    <a:pt x="315" y="216"/>
                  </a:lnTo>
                  <a:lnTo>
                    <a:pt x="308" y="215"/>
                  </a:lnTo>
                  <a:lnTo>
                    <a:pt x="301" y="214"/>
                  </a:lnTo>
                  <a:lnTo>
                    <a:pt x="294" y="211"/>
                  </a:lnTo>
                  <a:lnTo>
                    <a:pt x="288" y="209"/>
                  </a:lnTo>
                  <a:lnTo>
                    <a:pt x="281" y="206"/>
                  </a:lnTo>
                  <a:lnTo>
                    <a:pt x="274" y="204"/>
                  </a:lnTo>
                  <a:lnTo>
                    <a:pt x="266" y="199"/>
                  </a:lnTo>
                  <a:lnTo>
                    <a:pt x="258" y="196"/>
                  </a:lnTo>
                  <a:lnTo>
                    <a:pt x="251" y="192"/>
                  </a:lnTo>
                  <a:lnTo>
                    <a:pt x="245" y="188"/>
                  </a:lnTo>
                  <a:lnTo>
                    <a:pt x="239" y="184"/>
                  </a:lnTo>
                  <a:lnTo>
                    <a:pt x="233" y="180"/>
                  </a:lnTo>
                  <a:lnTo>
                    <a:pt x="226" y="177"/>
                  </a:lnTo>
                  <a:lnTo>
                    <a:pt x="221" y="174"/>
                  </a:lnTo>
                  <a:lnTo>
                    <a:pt x="214" y="171"/>
                  </a:lnTo>
                  <a:lnTo>
                    <a:pt x="208" y="167"/>
                  </a:lnTo>
                  <a:lnTo>
                    <a:pt x="202" y="163"/>
                  </a:lnTo>
                  <a:lnTo>
                    <a:pt x="197" y="160"/>
                  </a:lnTo>
                  <a:lnTo>
                    <a:pt x="191" y="158"/>
                  </a:lnTo>
                  <a:lnTo>
                    <a:pt x="185" y="155"/>
                  </a:lnTo>
                  <a:lnTo>
                    <a:pt x="180" y="153"/>
                  </a:lnTo>
                  <a:lnTo>
                    <a:pt x="176" y="151"/>
                  </a:lnTo>
                  <a:lnTo>
                    <a:pt x="171" y="149"/>
                  </a:lnTo>
                  <a:lnTo>
                    <a:pt x="165" y="146"/>
                  </a:lnTo>
                  <a:lnTo>
                    <a:pt x="160" y="144"/>
                  </a:lnTo>
                  <a:lnTo>
                    <a:pt x="155" y="142"/>
                  </a:lnTo>
                  <a:lnTo>
                    <a:pt x="146" y="139"/>
                  </a:lnTo>
                  <a:lnTo>
                    <a:pt x="138" y="137"/>
                  </a:lnTo>
                  <a:lnTo>
                    <a:pt x="129" y="135"/>
                  </a:lnTo>
                  <a:lnTo>
                    <a:pt x="121" y="135"/>
                  </a:lnTo>
                  <a:lnTo>
                    <a:pt x="113" y="134"/>
                  </a:lnTo>
                  <a:lnTo>
                    <a:pt x="105" y="136"/>
                  </a:lnTo>
                  <a:lnTo>
                    <a:pt x="98" y="136"/>
                  </a:lnTo>
                  <a:lnTo>
                    <a:pt x="90" y="137"/>
                  </a:lnTo>
                  <a:lnTo>
                    <a:pt x="82" y="138"/>
                  </a:lnTo>
                  <a:lnTo>
                    <a:pt x="75" y="140"/>
                  </a:lnTo>
                  <a:lnTo>
                    <a:pt x="68" y="140"/>
                  </a:lnTo>
                  <a:lnTo>
                    <a:pt x="62" y="141"/>
                  </a:lnTo>
                  <a:lnTo>
                    <a:pt x="56" y="141"/>
                  </a:lnTo>
                  <a:lnTo>
                    <a:pt x="50" y="142"/>
                  </a:lnTo>
                  <a:lnTo>
                    <a:pt x="44" y="141"/>
                  </a:lnTo>
                  <a:lnTo>
                    <a:pt x="38" y="140"/>
                  </a:lnTo>
                  <a:lnTo>
                    <a:pt x="32" y="138"/>
                  </a:lnTo>
                  <a:lnTo>
                    <a:pt x="28" y="136"/>
                  </a:lnTo>
                  <a:lnTo>
                    <a:pt x="19" y="131"/>
                  </a:lnTo>
                  <a:lnTo>
                    <a:pt x="12" y="124"/>
                  </a:lnTo>
                  <a:lnTo>
                    <a:pt x="6" y="116"/>
                  </a:lnTo>
                  <a:lnTo>
                    <a:pt x="2" y="109"/>
                  </a:lnTo>
                  <a:lnTo>
                    <a:pt x="0" y="102"/>
                  </a:lnTo>
                  <a:lnTo>
                    <a:pt x="1" y="97"/>
                  </a:lnTo>
                  <a:lnTo>
                    <a:pt x="2" y="89"/>
                  </a:lnTo>
                  <a:lnTo>
                    <a:pt x="6" y="82"/>
                  </a:lnTo>
                  <a:lnTo>
                    <a:pt x="7" y="77"/>
                  </a:lnTo>
                  <a:lnTo>
                    <a:pt x="10" y="73"/>
                  </a:lnTo>
                  <a:lnTo>
                    <a:pt x="13" y="68"/>
                  </a:lnTo>
                  <a:lnTo>
                    <a:pt x="18" y="63"/>
                  </a:lnTo>
                  <a:lnTo>
                    <a:pt x="21" y="55"/>
                  </a:lnTo>
                  <a:lnTo>
                    <a:pt x="26" y="49"/>
                  </a:lnTo>
                  <a:lnTo>
                    <a:pt x="31" y="44"/>
                  </a:lnTo>
                  <a:lnTo>
                    <a:pt x="40" y="38"/>
                  </a:lnTo>
                  <a:lnTo>
                    <a:pt x="46" y="33"/>
                  </a:lnTo>
                  <a:lnTo>
                    <a:pt x="55" y="27"/>
                  </a:lnTo>
                  <a:lnTo>
                    <a:pt x="62" y="23"/>
                  </a:lnTo>
                  <a:lnTo>
                    <a:pt x="72" y="20"/>
                  </a:lnTo>
                  <a:lnTo>
                    <a:pt x="80" y="16"/>
                  </a:lnTo>
                  <a:lnTo>
                    <a:pt x="90" y="13"/>
                  </a:lnTo>
                  <a:lnTo>
                    <a:pt x="94" y="12"/>
                  </a:lnTo>
                  <a:lnTo>
                    <a:pt x="99" y="11"/>
                  </a:lnTo>
                  <a:lnTo>
                    <a:pt x="105" y="9"/>
                  </a:lnTo>
                  <a:lnTo>
                    <a:pt x="110" y="8"/>
                  </a:lnTo>
                  <a:lnTo>
                    <a:pt x="114" y="6"/>
                  </a:lnTo>
                  <a:lnTo>
                    <a:pt x="119" y="6"/>
                  </a:lnTo>
                  <a:lnTo>
                    <a:pt x="124" y="5"/>
                  </a:lnTo>
                  <a:lnTo>
                    <a:pt x="129" y="4"/>
                  </a:lnTo>
                  <a:lnTo>
                    <a:pt x="134" y="3"/>
                  </a:lnTo>
                  <a:lnTo>
                    <a:pt x="139" y="2"/>
                  </a:lnTo>
                  <a:lnTo>
                    <a:pt x="144" y="2"/>
                  </a:lnTo>
                  <a:lnTo>
                    <a:pt x="149" y="2"/>
                  </a:lnTo>
                  <a:lnTo>
                    <a:pt x="157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3" y="1"/>
                  </a:lnTo>
                  <a:lnTo>
                    <a:pt x="198" y="2"/>
                  </a:lnTo>
                  <a:lnTo>
                    <a:pt x="203" y="4"/>
                  </a:lnTo>
                  <a:lnTo>
                    <a:pt x="209" y="6"/>
                  </a:lnTo>
                  <a:lnTo>
                    <a:pt x="215" y="9"/>
                  </a:lnTo>
                  <a:lnTo>
                    <a:pt x="217" y="10"/>
                  </a:lnTo>
                  <a:lnTo>
                    <a:pt x="219" y="12"/>
                  </a:lnTo>
                  <a:lnTo>
                    <a:pt x="258" y="36"/>
                  </a:lnTo>
                  <a:lnTo>
                    <a:pt x="243" y="54"/>
                  </a:lnTo>
                  <a:lnTo>
                    <a:pt x="241" y="53"/>
                  </a:lnTo>
                  <a:lnTo>
                    <a:pt x="238" y="52"/>
                  </a:lnTo>
                  <a:lnTo>
                    <a:pt x="233" y="50"/>
                  </a:lnTo>
                  <a:lnTo>
                    <a:pt x="226" y="48"/>
                  </a:lnTo>
                  <a:lnTo>
                    <a:pt x="221" y="46"/>
                  </a:lnTo>
                  <a:lnTo>
                    <a:pt x="217" y="45"/>
                  </a:lnTo>
                  <a:lnTo>
                    <a:pt x="212" y="44"/>
                  </a:lnTo>
                  <a:lnTo>
                    <a:pt x="208" y="43"/>
                  </a:lnTo>
                  <a:lnTo>
                    <a:pt x="202" y="41"/>
                  </a:lnTo>
                  <a:lnTo>
                    <a:pt x="197" y="40"/>
                  </a:lnTo>
                  <a:lnTo>
                    <a:pt x="191" y="38"/>
                  </a:lnTo>
                  <a:lnTo>
                    <a:pt x="185" y="38"/>
                  </a:lnTo>
                  <a:lnTo>
                    <a:pt x="178" y="37"/>
                  </a:lnTo>
                  <a:lnTo>
                    <a:pt x="172" y="36"/>
                  </a:lnTo>
                  <a:lnTo>
                    <a:pt x="165" y="34"/>
                  </a:lnTo>
                  <a:lnTo>
                    <a:pt x="159" y="34"/>
                  </a:lnTo>
                  <a:lnTo>
                    <a:pt x="153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4"/>
                  </a:lnTo>
                  <a:lnTo>
                    <a:pt x="125" y="34"/>
                  </a:lnTo>
                  <a:lnTo>
                    <a:pt x="119" y="34"/>
                  </a:lnTo>
                  <a:lnTo>
                    <a:pt x="112" y="35"/>
                  </a:lnTo>
                  <a:lnTo>
                    <a:pt x="106" y="37"/>
                  </a:lnTo>
                  <a:lnTo>
                    <a:pt x="99" y="38"/>
                  </a:lnTo>
                  <a:lnTo>
                    <a:pt x="93" y="39"/>
                  </a:lnTo>
                  <a:lnTo>
                    <a:pt x="87" y="42"/>
                  </a:lnTo>
                  <a:lnTo>
                    <a:pt x="82" y="45"/>
                  </a:lnTo>
                  <a:lnTo>
                    <a:pt x="76" y="48"/>
                  </a:lnTo>
                  <a:lnTo>
                    <a:pt x="71" y="50"/>
                  </a:lnTo>
                  <a:lnTo>
                    <a:pt x="66" y="53"/>
                  </a:lnTo>
                  <a:lnTo>
                    <a:pt x="62" y="56"/>
                  </a:lnTo>
                  <a:lnTo>
                    <a:pt x="54" y="61"/>
                  </a:lnTo>
                  <a:lnTo>
                    <a:pt x="48" y="67"/>
                  </a:lnTo>
                  <a:lnTo>
                    <a:pt x="42" y="71"/>
                  </a:lnTo>
                  <a:lnTo>
                    <a:pt x="38" y="75"/>
                  </a:lnTo>
                  <a:lnTo>
                    <a:pt x="35" y="80"/>
                  </a:lnTo>
                  <a:lnTo>
                    <a:pt x="34" y="84"/>
                  </a:lnTo>
                  <a:lnTo>
                    <a:pt x="32" y="91"/>
                  </a:lnTo>
                  <a:lnTo>
                    <a:pt x="33" y="96"/>
                  </a:lnTo>
                  <a:lnTo>
                    <a:pt x="38" y="100"/>
                  </a:lnTo>
                  <a:lnTo>
                    <a:pt x="42" y="103"/>
                  </a:lnTo>
                  <a:lnTo>
                    <a:pt x="44" y="103"/>
                  </a:lnTo>
                  <a:lnTo>
                    <a:pt x="47" y="104"/>
                  </a:lnTo>
                  <a:lnTo>
                    <a:pt x="50" y="104"/>
                  </a:lnTo>
                  <a:lnTo>
                    <a:pt x="56" y="105"/>
                  </a:lnTo>
                  <a:lnTo>
                    <a:pt x="60" y="105"/>
                  </a:lnTo>
                  <a:lnTo>
                    <a:pt x="66" y="105"/>
                  </a:lnTo>
                  <a:lnTo>
                    <a:pt x="72" y="105"/>
                  </a:lnTo>
                  <a:lnTo>
                    <a:pt x="79" y="106"/>
                  </a:lnTo>
                  <a:lnTo>
                    <a:pt x="85" y="105"/>
                  </a:lnTo>
                  <a:lnTo>
                    <a:pt x="92" y="105"/>
                  </a:lnTo>
                  <a:lnTo>
                    <a:pt x="98" y="105"/>
                  </a:lnTo>
                  <a:lnTo>
                    <a:pt x="105" y="105"/>
                  </a:lnTo>
                  <a:lnTo>
                    <a:pt x="111" y="104"/>
                  </a:lnTo>
                  <a:lnTo>
                    <a:pt x="117" y="103"/>
                  </a:lnTo>
                  <a:lnTo>
                    <a:pt x="123" y="101"/>
                  </a:lnTo>
                  <a:lnTo>
                    <a:pt x="129" y="100"/>
                  </a:lnTo>
                  <a:lnTo>
                    <a:pt x="135" y="99"/>
                  </a:lnTo>
                  <a:lnTo>
                    <a:pt x="143" y="99"/>
                  </a:lnTo>
                  <a:lnTo>
                    <a:pt x="148" y="99"/>
                  </a:lnTo>
                  <a:lnTo>
                    <a:pt x="153" y="101"/>
                  </a:lnTo>
                  <a:lnTo>
                    <a:pt x="159" y="104"/>
                  </a:lnTo>
                  <a:lnTo>
                    <a:pt x="165" y="106"/>
                  </a:lnTo>
                  <a:lnTo>
                    <a:pt x="171" y="109"/>
                  </a:lnTo>
                  <a:lnTo>
                    <a:pt x="178" y="112"/>
                  </a:lnTo>
                  <a:lnTo>
                    <a:pt x="184" y="115"/>
                  </a:lnTo>
                  <a:lnTo>
                    <a:pt x="193" y="118"/>
                  </a:lnTo>
                  <a:lnTo>
                    <a:pt x="200" y="122"/>
                  </a:lnTo>
                  <a:lnTo>
                    <a:pt x="208" y="126"/>
                  </a:lnTo>
                  <a:lnTo>
                    <a:pt x="215" y="130"/>
                  </a:lnTo>
                  <a:lnTo>
                    <a:pt x="223" y="134"/>
                  </a:lnTo>
                  <a:lnTo>
                    <a:pt x="230" y="137"/>
                  </a:lnTo>
                  <a:lnTo>
                    <a:pt x="237" y="141"/>
                  </a:lnTo>
                  <a:lnTo>
                    <a:pt x="244" y="144"/>
                  </a:lnTo>
                  <a:lnTo>
                    <a:pt x="251" y="149"/>
                  </a:lnTo>
                  <a:lnTo>
                    <a:pt x="258" y="152"/>
                  </a:lnTo>
                  <a:lnTo>
                    <a:pt x="264" y="156"/>
                  </a:lnTo>
                  <a:lnTo>
                    <a:pt x="271" y="160"/>
                  </a:lnTo>
                  <a:lnTo>
                    <a:pt x="278" y="164"/>
                  </a:lnTo>
                  <a:lnTo>
                    <a:pt x="283" y="167"/>
                  </a:lnTo>
                  <a:lnTo>
                    <a:pt x="289" y="170"/>
                  </a:lnTo>
                  <a:lnTo>
                    <a:pt x="294" y="173"/>
                  </a:lnTo>
                  <a:lnTo>
                    <a:pt x="300" y="176"/>
                  </a:lnTo>
                  <a:lnTo>
                    <a:pt x="307" y="180"/>
                  </a:lnTo>
                  <a:lnTo>
                    <a:pt x="314" y="182"/>
                  </a:lnTo>
                  <a:lnTo>
                    <a:pt x="318" y="182"/>
                  </a:lnTo>
                  <a:lnTo>
                    <a:pt x="324" y="182"/>
                  </a:lnTo>
                  <a:lnTo>
                    <a:pt x="331" y="180"/>
                  </a:lnTo>
                  <a:lnTo>
                    <a:pt x="340" y="180"/>
                  </a:lnTo>
                  <a:lnTo>
                    <a:pt x="348" y="177"/>
                  </a:lnTo>
                  <a:lnTo>
                    <a:pt x="357" y="175"/>
                  </a:lnTo>
                  <a:lnTo>
                    <a:pt x="366" y="173"/>
                  </a:lnTo>
                  <a:lnTo>
                    <a:pt x="375" y="170"/>
                  </a:lnTo>
                  <a:lnTo>
                    <a:pt x="383" y="166"/>
                  </a:lnTo>
                  <a:lnTo>
                    <a:pt x="391" y="162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5"/>
                  </a:lnTo>
                  <a:lnTo>
                    <a:pt x="414" y="154"/>
                  </a:lnTo>
                  <a:lnTo>
                    <a:pt x="416" y="153"/>
                  </a:lnTo>
                  <a:lnTo>
                    <a:pt x="418" y="153"/>
                  </a:lnTo>
                  <a:lnTo>
                    <a:pt x="426" y="1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7" name="Freeform 52"/>
            <p:cNvSpPr>
              <a:spLocks/>
            </p:cNvSpPr>
            <p:nvPr/>
          </p:nvSpPr>
          <p:spPr bwMode="auto">
            <a:xfrm>
              <a:off x="314" y="1976"/>
              <a:ext cx="737" cy="483"/>
            </a:xfrm>
            <a:custGeom>
              <a:avLst/>
              <a:gdLst>
                <a:gd name="T0" fmla="*/ 737 w 1472"/>
                <a:gd name="T1" fmla="*/ 3 h 966"/>
                <a:gd name="T2" fmla="*/ 578 w 1472"/>
                <a:gd name="T3" fmla="*/ 0 h 966"/>
                <a:gd name="T4" fmla="*/ 372 w 1472"/>
                <a:gd name="T5" fmla="*/ 463 h 966"/>
                <a:gd name="T6" fmla="*/ 18 w 1472"/>
                <a:gd name="T7" fmla="*/ 462 h 966"/>
                <a:gd name="T8" fmla="*/ 0 w 1472"/>
                <a:gd name="T9" fmla="*/ 483 h 966"/>
                <a:gd name="T10" fmla="*/ 375 w 1472"/>
                <a:gd name="T11" fmla="*/ 483 h 966"/>
                <a:gd name="T12" fmla="*/ 397 w 1472"/>
                <a:gd name="T13" fmla="*/ 473 h 966"/>
                <a:gd name="T14" fmla="*/ 592 w 1472"/>
                <a:gd name="T15" fmla="*/ 27 h 966"/>
                <a:gd name="T16" fmla="*/ 730 w 1472"/>
                <a:gd name="T17" fmla="*/ 28 h 966"/>
                <a:gd name="T18" fmla="*/ 737 w 1472"/>
                <a:gd name="T19" fmla="*/ 3 h 966"/>
                <a:gd name="T20" fmla="*/ 737 w 1472"/>
                <a:gd name="T21" fmla="*/ 3 h 9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72"/>
                <a:gd name="T34" fmla="*/ 0 h 966"/>
                <a:gd name="T35" fmla="*/ 1472 w 1472"/>
                <a:gd name="T36" fmla="*/ 966 h 9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72" h="966">
                  <a:moveTo>
                    <a:pt x="1472" y="6"/>
                  </a:moveTo>
                  <a:lnTo>
                    <a:pt x="1155" y="0"/>
                  </a:lnTo>
                  <a:lnTo>
                    <a:pt x="743" y="925"/>
                  </a:lnTo>
                  <a:lnTo>
                    <a:pt x="35" y="924"/>
                  </a:lnTo>
                  <a:lnTo>
                    <a:pt x="0" y="966"/>
                  </a:lnTo>
                  <a:lnTo>
                    <a:pt x="748" y="966"/>
                  </a:lnTo>
                  <a:lnTo>
                    <a:pt x="792" y="946"/>
                  </a:lnTo>
                  <a:lnTo>
                    <a:pt x="1183" y="53"/>
                  </a:lnTo>
                  <a:lnTo>
                    <a:pt x="1459" y="56"/>
                  </a:lnTo>
                  <a:lnTo>
                    <a:pt x="147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8" name="Freeform 53"/>
            <p:cNvSpPr>
              <a:spLocks/>
            </p:cNvSpPr>
            <p:nvPr/>
          </p:nvSpPr>
          <p:spPr bwMode="auto">
            <a:xfrm>
              <a:off x="225" y="2148"/>
              <a:ext cx="593" cy="311"/>
            </a:xfrm>
            <a:custGeom>
              <a:avLst/>
              <a:gdLst>
                <a:gd name="T0" fmla="*/ 593 w 1187"/>
                <a:gd name="T1" fmla="*/ 1 h 621"/>
                <a:gd name="T2" fmla="*/ 0 w 1187"/>
                <a:gd name="T3" fmla="*/ 0 h 621"/>
                <a:gd name="T4" fmla="*/ 90 w 1187"/>
                <a:gd name="T5" fmla="*/ 311 h 621"/>
                <a:gd name="T6" fmla="*/ 107 w 1187"/>
                <a:gd name="T7" fmla="*/ 307 h 621"/>
                <a:gd name="T8" fmla="*/ 107 w 1187"/>
                <a:gd name="T9" fmla="*/ 290 h 621"/>
                <a:gd name="T10" fmla="*/ 33 w 1187"/>
                <a:gd name="T11" fmla="*/ 23 h 621"/>
                <a:gd name="T12" fmla="*/ 583 w 1187"/>
                <a:gd name="T13" fmla="*/ 24 h 621"/>
                <a:gd name="T14" fmla="*/ 593 w 1187"/>
                <a:gd name="T15" fmla="*/ 1 h 621"/>
                <a:gd name="T16" fmla="*/ 593 w 1187"/>
                <a:gd name="T17" fmla="*/ 1 h 6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7"/>
                <a:gd name="T28" fmla="*/ 0 h 621"/>
                <a:gd name="T29" fmla="*/ 1187 w 1187"/>
                <a:gd name="T30" fmla="*/ 621 h 6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7" h="621">
                  <a:moveTo>
                    <a:pt x="1187" y="2"/>
                  </a:moveTo>
                  <a:lnTo>
                    <a:pt x="0" y="0"/>
                  </a:lnTo>
                  <a:lnTo>
                    <a:pt x="180" y="621"/>
                  </a:lnTo>
                  <a:lnTo>
                    <a:pt x="214" y="614"/>
                  </a:lnTo>
                  <a:lnTo>
                    <a:pt x="215" y="579"/>
                  </a:lnTo>
                  <a:lnTo>
                    <a:pt x="66" y="46"/>
                  </a:lnTo>
                  <a:lnTo>
                    <a:pt x="1166" y="48"/>
                  </a:lnTo>
                  <a:lnTo>
                    <a:pt x="118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9" name="Freeform 54"/>
            <p:cNvSpPr>
              <a:spLocks/>
            </p:cNvSpPr>
            <p:nvPr/>
          </p:nvSpPr>
          <p:spPr bwMode="auto">
            <a:xfrm>
              <a:off x="324" y="2438"/>
              <a:ext cx="387" cy="139"/>
            </a:xfrm>
            <a:custGeom>
              <a:avLst/>
              <a:gdLst>
                <a:gd name="T0" fmla="*/ 364 w 774"/>
                <a:gd name="T1" fmla="*/ 21 h 278"/>
                <a:gd name="T2" fmla="*/ 359 w 774"/>
                <a:gd name="T3" fmla="*/ 116 h 278"/>
                <a:gd name="T4" fmla="*/ 1 w 774"/>
                <a:gd name="T5" fmla="*/ 112 h 278"/>
                <a:gd name="T6" fmla="*/ 0 w 774"/>
                <a:gd name="T7" fmla="*/ 136 h 278"/>
                <a:gd name="T8" fmla="*/ 380 w 774"/>
                <a:gd name="T9" fmla="*/ 139 h 278"/>
                <a:gd name="T10" fmla="*/ 387 w 774"/>
                <a:gd name="T11" fmla="*/ 0 h 278"/>
                <a:gd name="T12" fmla="*/ 364 w 774"/>
                <a:gd name="T13" fmla="*/ 21 h 278"/>
                <a:gd name="T14" fmla="*/ 364 w 774"/>
                <a:gd name="T15" fmla="*/ 21 h 2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74"/>
                <a:gd name="T25" fmla="*/ 0 h 278"/>
                <a:gd name="T26" fmla="*/ 774 w 774"/>
                <a:gd name="T27" fmla="*/ 278 h 2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74" h="278">
                  <a:moveTo>
                    <a:pt x="728" y="42"/>
                  </a:moveTo>
                  <a:lnTo>
                    <a:pt x="717" y="233"/>
                  </a:lnTo>
                  <a:lnTo>
                    <a:pt x="1" y="225"/>
                  </a:lnTo>
                  <a:lnTo>
                    <a:pt x="0" y="272"/>
                  </a:lnTo>
                  <a:lnTo>
                    <a:pt x="760" y="278"/>
                  </a:lnTo>
                  <a:lnTo>
                    <a:pt x="774" y="0"/>
                  </a:lnTo>
                  <a:lnTo>
                    <a:pt x="728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0" name="Freeform 55"/>
            <p:cNvSpPr>
              <a:spLocks/>
            </p:cNvSpPr>
            <p:nvPr/>
          </p:nvSpPr>
          <p:spPr bwMode="auto">
            <a:xfrm>
              <a:off x="321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3 w 176"/>
                <a:gd name="T7" fmla="*/ 48 h 177"/>
                <a:gd name="T8" fmla="*/ 63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40 w 176"/>
                <a:gd name="T17" fmla="*/ 24 h 177"/>
                <a:gd name="T18" fmla="*/ 31 w 176"/>
                <a:gd name="T19" fmla="*/ 27 h 177"/>
                <a:gd name="T20" fmla="*/ 26 w 176"/>
                <a:gd name="T21" fmla="*/ 32 h 177"/>
                <a:gd name="T22" fmla="*/ 23 w 176"/>
                <a:gd name="T23" fmla="*/ 40 h 177"/>
                <a:gd name="T24" fmla="*/ 23 w 176"/>
                <a:gd name="T25" fmla="*/ 47 h 177"/>
                <a:gd name="T26" fmla="*/ 25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10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5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4 h 177"/>
                <a:gd name="T94" fmla="*/ 78 w 176"/>
                <a:gd name="T95" fmla="*/ 72 h 177"/>
                <a:gd name="T96" fmla="*/ 72 w 176"/>
                <a:gd name="T97" fmla="*/ 78 h 177"/>
                <a:gd name="T98" fmla="*/ 65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4 w 176"/>
                <a:gd name="T115" fmla="*/ 65 h 17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76"/>
                <a:gd name="T175" fmla="*/ 0 h 177"/>
                <a:gd name="T176" fmla="*/ 176 w 176"/>
                <a:gd name="T177" fmla="*/ 177 h 17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3" y="126"/>
                  </a:lnTo>
                  <a:lnTo>
                    <a:pt x="111" y="121"/>
                  </a:lnTo>
                  <a:lnTo>
                    <a:pt x="117" y="117"/>
                  </a:lnTo>
                  <a:lnTo>
                    <a:pt x="121" y="111"/>
                  </a:lnTo>
                  <a:lnTo>
                    <a:pt x="124" y="104"/>
                  </a:lnTo>
                  <a:lnTo>
                    <a:pt x="126" y="96"/>
                  </a:lnTo>
                  <a:lnTo>
                    <a:pt x="128" y="89"/>
                  </a:lnTo>
                  <a:lnTo>
                    <a:pt x="126" y="80"/>
                  </a:lnTo>
                  <a:lnTo>
                    <a:pt x="124" y="73"/>
                  </a:lnTo>
                  <a:lnTo>
                    <a:pt x="121" y="65"/>
                  </a:lnTo>
                  <a:lnTo>
                    <a:pt x="117" y="60"/>
                  </a:lnTo>
                  <a:lnTo>
                    <a:pt x="111" y="55"/>
                  </a:lnTo>
                  <a:lnTo>
                    <a:pt x="103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9" y="49"/>
                  </a:lnTo>
                  <a:lnTo>
                    <a:pt x="71" y="52"/>
                  </a:lnTo>
                  <a:lnTo>
                    <a:pt x="63" y="55"/>
                  </a:lnTo>
                  <a:lnTo>
                    <a:pt x="58" y="60"/>
                  </a:lnTo>
                  <a:lnTo>
                    <a:pt x="53" y="65"/>
                  </a:lnTo>
                  <a:lnTo>
                    <a:pt x="50" y="73"/>
                  </a:lnTo>
                  <a:lnTo>
                    <a:pt x="47" y="80"/>
                  </a:lnTo>
                  <a:lnTo>
                    <a:pt x="47" y="89"/>
                  </a:lnTo>
                  <a:lnTo>
                    <a:pt x="47" y="95"/>
                  </a:lnTo>
                  <a:lnTo>
                    <a:pt x="49" y="102"/>
                  </a:lnTo>
                  <a:lnTo>
                    <a:pt x="51" y="108"/>
                  </a:lnTo>
                  <a:lnTo>
                    <a:pt x="56" y="114"/>
                  </a:lnTo>
                  <a:lnTo>
                    <a:pt x="60" y="119"/>
                  </a:lnTo>
                  <a:lnTo>
                    <a:pt x="66" y="123"/>
                  </a:lnTo>
                  <a:lnTo>
                    <a:pt x="73" y="126"/>
                  </a:lnTo>
                  <a:lnTo>
                    <a:pt x="81" y="128"/>
                  </a:lnTo>
                  <a:lnTo>
                    <a:pt x="80" y="133"/>
                  </a:lnTo>
                  <a:lnTo>
                    <a:pt x="79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7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8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3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1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1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9" y="32"/>
                  </a:lnTo>
                  <a:lnTo>
                    <a:pt x="26" y="27"/>
                  </a:lnTo>
                  <a:lnTo>
                    <a:pt x="31" y="20"/>
                  </a:lnTo>
                  <a:lnTo>
                    <a:pt x="38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6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9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1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29"/>
                  </a:lnTo>
                  <a:lnTo>
                    <a:pt x="161" y="137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9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6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6" y="134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1" name="Freeform 56"/>
            <p:cNvSpPr>
              <a:spLocks/>
            </p:cNvSpPr>
            <p:nvPr/>
          </p:nvSpPr>
          <p:spPr bwMode="auto">
            <a:xfrm>
              <a:off x="359" y="2624"/>
              <a:ext cx="9" cy="24"/>
            </a:xfrm>
            <a:custGeom>
              <a:avLst/>
              <a:gdLst>
                <a:gd name="T0" fmla="*/ 0 w 18"/>
                <a:gd name="T1" fmla="*/ 23 h 49"/>
                <a:gd name="T2" fmla="*/ 1 w 18"/>
                <a:gd name="T3" fmla="*/ 24 h 49"/>
                <a:gd name="T4" fmla="*/ 5 w 18"/>
                <a:gd name="T5" fmla="*/ 24 h 49"/>
                <a:gd name="T6" fmla="*/ 9 w 18"/>
                <a:gd name="T7" fmla="*/ 21 h 49"/>
                <a:gd name="T8" fmla="*/ 6 w 18"/>
                <a:gd name="T9" fmla="*/ 1 h 49"/>
                <a:gd name="T10" fmla="*/ 2 w 18"/>
                <a:gd name="T11" fmla="*/ 0 h 49"/>
                <a:gd name="T12" fmla="*/ 0 w 18"/>
                <a:gd name="T13" fmla="*/ 23 h 49"/>
                <a:gd name="T14" fmla="*/ 0 w 18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49"/>
                <a:gd name="T26" fmla="*/ 18 w 18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49">
                  <a:moveTo>
                    <a:pt x="0" y="46"/>
                  </a:moveTo>
                  <a:lnTo>
                    <a:pt x="2" y="49"/>
                  </a:lnTo>
                  <a:lnTo>
                    <a:pt x="9" y="49"/>
                  </a:lnTo>
                  <a:lnTo>
                    <a:pt x="18" y="42"/>
                  </a:lnTo>
                  <a:lnTo>
                    <a:pt x="13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2" name="Freeform 57"/>
            <p:cNvSpPr>
              <a:spLocks/>
            </p:cNvSpPr>
            <p:nvPr/>
          </p:nvSpPr>
          <p:spPr bwMode="auto">
            <a:xfrm>
              <a:off x="628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4 w 176"/>
                <a:gd name="T7" fmla="*/ 48 h 177"/>
                <a:gd name="T8" fmla="*/ 64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39 w 176"/>
                <a:gd name="T17" fmla="*/ 24 h 177"/>
                <a:gd name="T18" fmla="*/ 32 w 176"/>
                <a:gd name="T19" fmla="*/ 27 h 177"/>
                <a:gd name="T20" fmla="*/ 27 w 176"/>
                <a:gd name="T21" fmla="*/ 32 h 177"/>
                <a:gd name="T22" fmla="*/ 24 w 176"/>
                <a:gd name="T23" fmla="*/ 40 h 177"/>
                <a:gd name="T24" fmla="*/ 24 w 176"/>
                <a:gd name="T25" fmla="*/ 47 h 177"/>
                <a:gd name="T26" fmla="*/ 26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9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4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5 h 177"/>
                <a:gd name="T94" fmla="*/ 78 w 176"/>
                <a:gd name="T95" fmla="*/ 72 h 177"/>
                <a:gd name="T96" fmla="*/ 72 w 176"/>
                <a:gd name="T97" fmla="*/ 78 h 177"/>
                <a:gd name="T98" fmla="*/ 64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3 w 176"/>
                <a:gd name="T115" fmla="*/ 65 h 177"/>
                <a:gd name="T116" fmla="*/ 44 w 176"/>
                <a:gd name="T117" fmla="*/ 65 h 17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76"/>
                <a:gd name="T178" fmla="*/ 0 h 177"/>
                <a:gd name="T179" fmla="*/ 176 w 176"/>
                <a:gd name="T180" fmla="*/ 177 h 17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4" y="126"/>
                  </a:lnTo>
                  <a:lnTo>
                    <a:pt x="110" y="121"/>
                  </a:lnTo>
                  <a:lnTo>
                    <a:pt x="116" y="117"/>
                  </a:lnTo>
                  <a:lnTo>
                    <a:pt x="121" y="111"/>
                  </a:lnTo>
                  <a:lnTo>
                    <a:pt x="125" y="104"/>
                  </a:lnTo>
                  <a:lnTo>
                    <a:pt x="128" y="96"/>
                  </a:lnTo>
                  <a:lnTo>
                    <a:pt x="129" y="89"/>
                  </a:lnTo>
                  <a:lnTo>
                    <a:pt x="128" y="80"/>
                  </a:lnTo>
                  <a:lnTo>
                    <a:pt x="125" y="73"/>
                  </a:lnTo>
                  <a:lnTo>
                    <a:pt x="121" y="65"/>
                  </a:lnTo>
                  <a:lnTo>
                    <a:pt x="116" y="60"/>
                  </a:lnTo>
                  <a:lnTo>
                    <a:pt x="110" y="55"/>
                  </a:lnTo>
                  <a:lnTo>
                    <a:pt x="104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8" y="49"/>
                  </a:lnTo>
                  <a:lnTo>
                    <a:pt x="71" y="52"/>
                  </a:lnTo>
                  <a:lnTo>
                    <a:pt x="64" y="55"/>
                  </a:lnTo>
                  <a:lnTo>
                    <a:pt x="59" y="60"/>
                  </a:lnTo>
                  <a:lnTo>
                    <a:pt x="54" y="65"/>
                  </a:lnTo>
                  <a:lnTo>
                    <a:pt x="50" y="73"/>
                  </a:lnTo>
                  <a:lnTo>
                    <a:pt x="48" y="80"/>
                  </a:lnTo>
                  <a:lnTo>
                    <a:pt x="48" y="89"/>
                  </a:lnTo>
                  <a:lnTo>
                    <a:pt x="48" y="95"/>
                  </a:lnTo>
                  <a:lnTo>
                    <a:pt x="49" y="102"/>
                  </a:lnTo>
                  <a:lnTo>
                    <a:pt x="52" y="108"/>
                  </a:lnTo>
                  <a:lnTo>
                    <a:pt x="56" y="114"/>
                  </a:lnTo>
                  <a:lnTo>
                    <a:pt x="61" y="119"/>
                  </a:lnTo>
                  <a:lnTo>
                    <a:pt x="67" y="123"/>
                  </a:lnTo>
                  <a:lnTo>
                    <a:pt x="73" y="126"/>
                  </a:lnTo>
                  <a:lnTo>
                    <a:pt x="80" y="128"/>
                  </a:lnTo>
                  <a:lnTo>
                    <a:pt x="79" y="133"/>
                  </a:lnTo>
                  <a:lnTo>
                    <a:pt x="78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6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7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2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0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8" y="32"/>
                  </a:lnTo>
                  <a:lnTo>
                    <a:pt x="25" y="27"/>
                  </a:lnTo>
                  <a:lnTo>
                    <a:pt x="30" y="20"/>
                  </a:lnTo>
                  <a:lnTo>
                    <a:pt x="37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7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8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0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30"/>
                  </a:lnTo>
                  <a:lnTo>
                    <a:pt x="160" y="138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8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7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5" y="134"/>
                  </a:lnTo>
                  <a:lnTo>
                    <a:pt x="85" y="130"/>
                  </a:lnTo>
                  <a:lnTo>
                    <a:pt x="86" y="130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3" name="Freeform 58"/>
            <p:cNvSpPr>
              <a:spLocks/>
            </p:cNvSpPr>
            <p:nvPr/>
          </p:nvSpPr>
          <p:spPr bwMode="auto">
            <a:xfrm>
              <a:off x="665" y="2624"/>
              <a:ext cx="10" cy="24"/>
            </a:xfrm>
            <a:custGeom>
              <a:avLst/>
              <a:gdLst>
                <a:gd name="T0" fmla="*/ 0 w 20"/>
                <a:gd name="T1" fmla="*/ 23 h 49"/>
                <a:gd name="T2" fmla="*/ 1 w 20"/>
                <a:gd name="T3" fmla="*/ 24 h 49"/>
                <a:gd name="T4" fmla="*/ 5 w 20"/>
                <a:gd name="T5" fmla="*/ 24 h 49"/>
                <a:gd name="T6" fmla="*/ 10 w 20"/>
                <a:gd name="T7" fmla="*/ 21 h 49"/>
                <a:gd name="T8" fmla="*/ 6 w 20"/>
                <a:gd name="T9" fmla="*/ 1 h 49"/>
                <a:gd name="T10" fmla="*/ 3 w 20"/>
                <a:gd name="T11" fmla="*/ 0 h 49"/>
                <a:gd name="T12" fmla="*/ 0 w 20"/>
                <a:gd name="T13" fmla="*/ 23 h 49"/>
                <a:gd name="T14" fmla="*/ 0 w 20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49"/>
                <a:gd name="T26" fmla="*/ 20 w 20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49">
                  <a:moveTo>
                    <a:pt x="0" y="46"/>
                  </a:moveTo>
                  <a:lnTo>
                    <a:pt x="3" y="49"/>
                  </a:lnTo>
                  <a:lnTo>
                    <a:pt x="10" y="49"/>
                  </a:lnTo>
                  <a:lnTo>
                    <a:pt x="20" y="42"/>
                  </a:lnTo>
                  <a:lnTo>
                    <a:pt x="12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56"/>
          <p:cNvGrpSpPr>
            <a:grpSpLocks/>
          </p:cNvGrpSpPr>
          <p:nvPr/>
        </p:nvGrpSpPr>
        <p:grpSpPr bwMode="auto">
          <a:xfrm>
            <a:off x="5867400" y="2708275"/>
            <a:ext cx="1927225" cy="1565275"/>
            <a:chOff x="3696" y="1752"/>
            <a:chExt cx="1214" cy="986"/>
          </a:xfrm>
        </p:grpSpPr>
        <p:sp>
          <p:nvSpPr>
            <p:cNvPr id="9227" name="AutoShape 92"/>
            <p:cNvSpPr>
              <a:spLocks noChangeAspect="1" noChangeArrowheads="1" noTextEdit="1"/>
            </p:cNvSpPr>
            <p:nvPr/>
          </p:nvSpPr>
          <p:spPr bwMode="auto">
            <a:xfrm>
              <a:off x="3696" y="1752"/>
              <a:ext cx="1214" cy="9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8" name="Freeform 95"/>
            <p:cNvSpPr>
              <a:spLocks/>
            </p:cNvSpPr>
            <p:nvPr/>
          </p:nvSpPr>
          <p:spPr bwMode="auto">
            <a:xfrm>
              <a:off x="3740" y="2071"/>
              <a:ext cx="706" cy="608"/>
            </a:xfrm>
            <a:custGeom>
              <a:avLst/>
              <a:gdLst>
                <a:gd name="T0" fmla="*/ 193 w 1413"/>
                <a:gd name="T1" fmla="*/ 0 h 1217"/>
                <a:gd name="T2" fmla="*/ 0 w 1413"/>
                <a:gd name="T3" fmla="*/ 181 h 1217"/>
                <a:gd name="T4" fmla="*/ 25 w 1413"/>
                <a:gd name="T5" fmla="*/ 402 h 1217"/>
                <a:gd name="T6" fmla="*/ 133 w 1413"/>
                <a:gd name="T7" fmla="*/ 608 h 1217"/>
                <a:gd name="T8" fmla="*/ 621 w 1413"/>
                <a:gd name="T9" fmla="*/ 478 h 1217"/>
                <a:gd name="T10" fmla="*/ 706 w 1413"/>
                <a:gd name="T11" fmla="*/ 72 h 1217"/>
                <a:gd name="T12" fmla="*/ 193 w 1413"/>
                <a:gd name="T13" fmla="*/ 0 h 1217"/>
                <a:gd name="T14" fmla="*/ 193 w 1413"/>
                <a:gd name="T15" fmla="*/ 0 h 12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13"/>
                <a:gd name="T25" fmla="*/ 0 h 1217"/>
                <a:gd name="T26" fmla="*/ 1413 w 1413"/>
                <a:gd name="T27" fmla="*/ 1217 h 121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13" h="1217">
                  <a:moveTo>
                    <a:pt x="386" y="0"/>
                  </a:moveTo>
                  <a:lnTo>
                    <a:pt x="0" y="363"/>
                  </a:lnTo>
                  <a:lnTo>
                    <a:pt x="50" y="804"/>
                  </a:lnTo>
                  <a:lnTo>
                    <a:pt x="267" y="1217"/>
                  </a:lnTo>
                  <a:lnTo>
                    <a:pt x="1242" y="957"/>
                  </a:lnTo>
                  <a:lnTo>
                    <a:pt x="1413" y="145"/>
                  </a:lnTo>
                  <a:lnTo>
                    <a:pt x="386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Freeform 96"/>
            <p:cNvSpPr>
              <a:spLocks/>
            </p:cNvSpPr>
            <p:nvPr/>
          </p:nvSpPr>
          <p:spPr bwMode="auto">
            <a:xfrm>
              <a:off x="4193" y="2037"/>
              <a:ext cx="57" cy="66"/>
            </a:xfrm>
            <a:custGeom>
              <a:avLst/>
              <a:gdLst>
                <a:gd name="T0" fmla="*/ 57 w 114"/>
                <a:gd name="T1" fmla="*/ 0 h 132"/>
                <a:gd name="T2" fmla="*/ 22 w 114"/>
                <a:gd name="T3" fmla="*/ 5 h 132"/>
                <a:gd name="T4" fmla="*/ 20 w 114"/>
                <a:gd name="T5" fmla="*/ 6 h 132"/>
                <a:gd name="T6" fmla="*/ 18 w 114"/>
                <a:gd name="T7" fmla="*/ 9 h 132"/>
                <a:gd name="T8" fmla="*/ 14 w 114"/>
                <a:gd name="T9" fmla="*/ 10 h 132"/>
                <a:gd name="T10" fmla="*/ 13 w 114"/>
                <a:gd name="T11" fmla="*/ 12 h 132"/>
                <a:gd name="T12" fmla="*/ 10 w 114"/>
                <a:gd name="T13" fmla="*/ 15 h 132"/>
                <a:gd name="T14" fmla="*/ 8 w 114"/>
                <a:gd name="T15" fmla="*/ 18 h 132"/>
                <a:gd name="T16" fmla="*/ 5 w 114"/>
                <a:gd name="T17" fmla="*/ 21 h 132"/>
                <a:gd name="T18" fmla="*/ 3 w 114"/>
                <a:gd name="T19" fmla="*/ 25 h 132"/>
                <a:gd name="T20" fmla="*/ 1 w 114"/>
                <a:gd name="T21" fmla="*/ 29 h 132"/>
                <a:gd name="T22" fmla="*/ 1 w 114"/>
                <a:gd name="T23" fmla="*/ 33 h 132"/>
                <a:gd name="T24" fmla="*/ 0 w 114"/>
                <a:gd name="T25" fmla="*/ 36 h 132"/>
                <a:gd name="T26" fmla="*/ 1 w 114"/>
                <a:gd name="T27" fmla="*/ 41 h 132"/>
                <a:gd name="T28" fmla="*/ 1 w 114"/>
                <a:gd name="T29" fmla="*/ 43 h 132"/>
                <a:gd name="T30" fmla="*/ 2 w 114"/>
                <a:gd name="T31" fmla="*/ 45 h 132"/>
                <a:gd name="T32" fmla="*/ 3 w 114"/>
                <a:gd name="T33" fmla="*/ 48 h 132"/>
                <a:gd name="T34" fmla="*/ 4 w 114"/>
                <a:gd name="T35" fmla="*/ 50 h 132"/>
                <a:gd name="T36" fmla="*/ 7 w 114"/>
                <a:gd name="T37" fmla="*/ 53 h 132"/>
                <a:gd name="T38" fmla="*/ 11 w 114"/>
                <a:gd name="T39" fmla="*/ 57 h 132"/>
                <a:gd name="T40" fmla="*/ 14 w 114"/>
                <a:gd name="T41" fmla="*/ 60 h 132"/>
                <a:gd name="T42" fmla="*/ 19 w 114"/>
                <a:gd name="T43" fmla="*/ 62 h 132"/>
                <a:gd name="T44" fmla="*/ 22 w 114"/>
                <a:gd name="T45" fmla="*/ 63 h 132"/>
                <a:gd name="T46" fmla="*/ 26 w 114"/>
                <a:gd name="T47" fmla="*/ 65 h 132"/>
                <a:gd name="T48" fmla="*/ 29 w 114"/>
                <a:gd name="T49" fmla="*/ 65 h 132"/>
                <a:gd name="T50" fmla="*/ 35 w 114"/>
                <a:gd name="T51" fmla="*/ 66 h 132"/>
                <a:gd name="T52" fmla="*/ 38 w 114"/>
                <a:gd name="T53" fmla="*/ 66 h 132"/>
                <a:gd name="T54" fmla="*/ 41 w 114"/>
                <a:gd name="T55" fmla="*/ 66 h 132"/>
                <a:gd name="T56" fmla="*/ 45 w 114"/>
                <a:gd name="T57" fmla="*/ 65 h 132"/>
                <a:gd name="T58" fmla="*/ 47 w 114"/>
                <a:gd name="T59" fmla="*/ 65 h 132"/>
                <a:gd name="T60" fmla="*/ 50 w 114"/>
                <a:gd name="T61" fmla="*/ 64 h 132"/>
                <a:gd name="T62" fmla="*/ 52 w 114"/>
                <a:gd name="T63" fmla="*/ 64 h 132"/>
                <a:gd name="T64" fmla="*/ 53 w 114"/>
                <a:gd name="T65" fmla="*/ 64 h 132"/>
                <a:gd name="T66" fmla="*/ 54 w 114"/>
                <a:gd name="T67" fmla="*/ 64 h 132"/>
                <a:gd name="T68" fmla="*/ 53 w 114"/>
                <a:gd name="T69" fmla="*/ 63 h 132"/>
                <a:gd name="T70" fmla="*/ 53 w 114"/>
                <a:gd name="T71" fmla="*/ 62 h 132"/>
                <a:gd name="T72" fmla="*/ 52 w 114"/>
                <a:gd name="T73" fmla="*/ 61 h 132"/>
                <a:gd name="T74" fmla="*/ 52 w 114"/>
                <a:gd name="T75" fmla="*/ 58 h 132"/>
                <a:gd name="T76" fmla="*/ 51 w 114"/>
                <a:gd name="T77" fmla="*/ 55 h 132"/>
                <a:gd name="T78" fmla="*/ 50 w 114"/>
                <a:gd name="T79" fmla="*/ 52 h 132"/>
                <a:gd name="T80" fmla="*/ 49 w 114"/>
                <a:gd name="T81" fmla="*/ 50 h 132"/>
                <a:gd name="T82" fmla="*/ 48 w 114"/>
                <a:gd name="T83" fmla="*/ 48 h 132"/>
                <a:gd name="T84" fmla="*/ 47 w 114"/>
                <a:gd name="T85" fmla="*/ 44 h 132"/>
                <a:gd name="T86" fmla="*/ 46 w 114"/>
                <a:gd name="T87" fmla="*/ 40 h 132"/>
                <a:gd name="T88" fmla="*/ 45 w 114"/>
                <a:gd name="T89" fmla="*/ 37 h 132"/>
                <a:gd name="T90" fmla="*/ 45 w 114"/>
                <a:gd name="T91" fmla="*/ 35 h 132"/>
                <a:gd name="T92" fmla="*/ 43 w 114"/>
                <a:gd name="T93" fmla="*/ 31 h 132"/>
                <a:gd name="T94" fmla="*/ 43 w 114"/>
                <a:gd name="T95" fmla="*/ 29 h 132"/>
                <a:gd name="T96" fmla="*/ 42 w 114"/>
                <a:gd name="T97" fmla="*/ 28 h 132"/>
                <a:gd name="T98" fmla="*/ 42 w 114"/>
                <a:gd name="T99" fmla="*/ 27 h 132"/>
                <a:gd name="T100" fmla="*/ 42 w 114"/>
                <a:gd name="T101" fmla="*/ 23 h 132"/>
                <a:gd name="T102" fmla="*/ 44 w 114"/>
                <a:gd name="T103" fmla="*/ 20 h 132"/>
                <a:gd name="T104" fmla="*/ 46 w 114"/>
                <a:gd name="T105" fmla="*/ 15 h 132"/>
                <a:gd name="T106" fmla="*/ 49 w 114"/>
                <a:gd name="T107" fmla="*/ 11 h 132"/>
                <a:gd name="T108" fmla="*/ 50 w 114"/>
                <a:gd name="T109" fmla="*/ 9 h 132"/>
                <a:gd name="T110" fmla="*/ 52 w 114"/>
                <a:gd name="T111" fmla="*/ 7 h 132"/>
                <a:gd name="T112" fmla="*/ 53 w 114"/>
                <a:gd name="T113" fmla="*/ 5 h 132"/>
                <a:gd name="T114" fmla="*/ 55 w 114"/>
                <a:gd name="T115" fmla="*/ 3 h 132"/>
                <a:gd name="T116" fmla="*/ 57 w 114"/>
                <a:gd name="T117" fmla="*/ 1 h 132"/>
                <a:gd name="T118" fmla="*/ 57 w 114"/>
                <a:gd name="T119" fmla="*/ 0 h 132"/>
                <a:gd name="T120" fmla="*/ 57 w 114"/>
                <a:gd name="T121" fmla="*/ 0 h 13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4"/>
                <a:gd name="T184" fmla="*/ 0 h 132"/>
                <a:gd name="T185" fmla="*/ 114 w 114"/>
                <a:gd name="T186" fmla="*/ 132 h 13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4" h="132">
                  <a:moveTo>
                    <a:pt x="114" y="0"/>
                  </a:moveTo>
                  <a:lnTo>
                    <a:pt x="44" y="10"/>
                  </a:lnTo>
                  <a:lnTo>
                    <a:pt x="40" y="12"/>
                  </a:lnTo>
                  <a:lnTo>
                    <a:pt x="35" y="18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19" y="31"/>
                  </a:lnTo>
                  <a:lnTo>
                    <a:pt x="16" y="37"/>
                  </a:lnTo>
                  <a:lnTo>
                    <a:pt x="10" y="42"/>
                  </a:lnTo>
                  <a:lnTo>
                    <a:pt x="6" y="50"/>
                  </a:lnTo>
                  <a:lnTo>
                    <a:pt x="2" y="58"/>
                  </a:lnTo>
                  <a:lnTo>
                    <a:pt x="2" y="67"/>
                  </a:lnTo>
                  <a:lnTo>
                    <a:pt x="0" y="73"/>
                  </a:lnTo>
                  <a:lnTo>
                    <a:pt x="2" y="82"/>
                  </a:lnTo>
                  <a:lnTo>
                    <a:pt x="2" y="86"/>
                  </a:lnTo>
                  <a:lnTo>
                    <a:pt x="4" y="90"/>
                  </a:lnTo>
                  <a:lnTo>
                    <a:pt x="6" y="96"/>
                  </a:lnTo>
                  <a:lnTo>
                    <a:pt x="8" y="101"/>
                  </a:lnTo>
                  <a:lnTo>
                    <a:pt x="14" y="107"/>
                  </a:lnTo>
                  <a:lnTo>
                    <a:pt x="21" y="115"/>
                  </a:lnTo>
                  <a:lnTo>
                    <a:pt x="29" y="120"/>
                  </a:lnTo>
                  <a:lnTo>
                    <a:pt x="37" y="124"/>
                  </a:lnTo>
                  <a:lnTo>
                    <a:pt x="44" y="126"/>
                  </a:lnTo>
                  <a:lnTo>
                    <a:pt x="52" y="130"/>
                  </a:lnTo>
                  <a:lnTo>
                    <a:pt x="59" y="130"/>
                  </a:lnTo>
                  <a:lnTo>
                    <a:pt x="69" y="132"/>
                  </a:lnTo>
                  <a:lnTo>
                    <a:pt x="75" y="132"/>
                  </a:lnTo>
                  <a:lnTo>
                    <a:pt x="82" y="132"/>
                  </a:lnTo>
                  <a:lnTo>
                    <a:pt x="90" y="130"/>
                  </a:lnTo>
                  <a:lnTo>
                    <a:pt x="94" y="130"/>
                  </a:lnTo>
                  <a:lnTo>
                    <a:pt x="99" y="128"/>
                  </a:lnTo>
                  <a:lnTo>
                    <a:pt x="103" y="128"/>
                  </a:lnTo>
                  <a:lnTo>
                    <a:pt x="105" y="128"/>
                  </a:lnTo>
                  <a:lnTo>
                    <a:pt x="107" y="128"/>
                  </a:lnTo>
                  <a:lnTo>
                    <a:pt x="105" y="126"/>
                  </a:lnTo>
                  <a:lnTo>
                    <a:pt x="105" y="124"/>
                  </a:lnTo>
                  <a:lnTo>
                    <a:pt x="103" y="122"/>
                  </a:lnTo>
                  <a:lnTo>
                    <a:pt x="103" y="116"/>
                  </a:lnTo>
                  <a:lnTo>
                    <a:pt x="101" y="111"/>
                  </a:lnTo>
                  <a:lnTo>
                    <a:pt x="99" y="105"/>
                  </a:lnTo>
                  <a:lnTo>
                    <a:pt x="97" y="101"/>
                  </a:lnTo>
                  <a:lnTo>
                    <a:pt x="95" y="96"/>
                  </a:lnTo>
                  <a:lnTo>
                    <a:pt x="94" y="88"/>
                  </a:lnTo>
                  <a:lnTo>
                    <a:pt x="92" y="80"/>
                  </a:lnTo>
                  <a:lnTo>
                    <a:pt x="90" y="75"/>
                  </a:lnTo>
                  <a:lnTo>
                    <a:pt x="90" y="71"/>
                  </a:lnTo>
                  <a:lnTo>
                    <a:pt x="86" y="63"/>
                  </a:lnTo>
                  <a:lnTo>
                    <a:pt x="86" y="59"/>
                  </a:lnTo>
                  <a:lnTo>
                    <a:pt x="84" y="56"/>
                  </a:lnTo>
                  <a:lnTo>
                    <a:pt x="84" y="54"/>
                  </a:lnTo>
                  <a:lnTo>
                    <a:pt x="84" y="46"/>
                  </a:lnTo>
                  <a:lnTo>
                    <a:pt x="88" y="40"/>
                  </a:lnTo>
                  <a:lnTo>
                    <a:pt x="92" y="31"/>
                  </a:lnTo>
                  <a:lnTo>
                    <a:pt x="97" y="23"/>
                  </a:lnTo>
                  <a:lnTo>
                    <a:pt x="99" y="18"/>
                  </a:lnTo>
                  <a:lnTo>
                    <a:pt x="103" y="14"/>
                  </a:lnTo>
                  <a:lnTo>
                    <a:pt x="105" y="10"/>
                  </a:lnTo>
                  <a:lnTo>
                    <a:pt x="109" y="6"/>
                  </a:lnTo>
                  <a:lnTo>
                    <a:pt x="113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Freeform 97"/>
            <p:cNvSpPr>
              <a:spLocks/>
            </p:cNvSpPr>
            <p:nvPr/>
          </p:nvSpPr>
          <p:spPr bwMode="auto">
            <a:xfrm>
              <a:off x="4000" y="1984"/>
              <a:ext cx="232" cy="183"/>
            </a:xfrm>
            <a:custGeom>
              <a:avLst/>
              <a:gdLst>
                <a:gd name="T0" fmla="*/ 231 w 464"/>
                <a:gd name="T1" fmla="*/ 39 h 365"/>
                <a:gd name="T2" fmla="*/ 224 w 464"/>
                <a:gd name="T3" fmla="*/ 26 h 365"/>
                <a:gd name="T4" fmla="*/ 213 w 464"/>
                <a:gd name="T5" fmla="*/ 15 h 365"/>
                <a:gd name="T6" fmla="*/ 201 w 464"/>
                <a:gd name="T7" fmla="*/ 8 h 365"/>
                <a:gd name="T8" fmla="*/ 191 w 464"/>
                <a:gd name="T9" fmla="*/ 4 h 365"/>
                <a:gd name="T10" fmla="*/ 181 w 464"/>
                <a:gd name="T11" fmla="*/ 1 h 365"/>
                <a:gd name="T12" fmla="*/ 170 w 464"/>
                <a:gd name="T13" fmla="*/ 0 h 365"/>
                <a:gd name="T14" fmla="*/ 157 w 464"/>
                <a:gd name="T15" fmla="*/ 0 h 365"/>
                <a:gd name="T16" fmla="*/ 143 w 464"/>
                <a:gd name="T17" fmla="*/ 0 h 365"/>
                <a:gd name="T18" fmla="*/ 131 w 464"/>
                <a:gd name="T19" fmla="*/ 1 h 365"/>
                <a:gd name="T20" fmla="*/ 117 w 464"/>
                <a:gd name="T21" fmla="*/ 3 h 365"/>
                <a:gd name="T22" fmla="*/ 107 w 464"/>
                <a:gd name="T23" fmla="*/ 4 h 365"/>
                <a:gd name="T24" fmla="*/ 96 w 464"/>
                <a:gd name="T25" fmla="*/ 6 h 365"/>
                <a:gd name="T26" fmla="*/ 86 w 464"/>
                <a:gd name="T27" fmla="*/ 8 h 365"/>
                <a:gd name="T28" fmla="*/ 77 w 464"/>
                <a:gd name="T29" fmla="*/ 11 h 365"/>
                <a:gd name="T30" fmla="*/ 62 w 464"/>
                <a:gd name="T31" fmla="*/ 15 h 365"/>
                <a:gd name="T32" fmla="*/ 49 w 464"/>
                <a:gd name="T33" fmla="*/ 22 h 365"/>
                <a:gd name="T34" fmla="*/ 38 w 464"/>
                <a:gd name="T35" fmla="*/ 29 h 365"/>
                <a:gd name="T36" fmla="*/ 27 w 464"/>
                <a:gd name="T37" fmla="*/ 38 h 365"/>
                <a:gd name="T38" fmla="*/ 19 w 464"/>
                <a:gd name="T39" fmla="*/ 49 h 365"/>
                <a:gd name="T40" fmla="*/ 13 w 464"/>
                <a:gd name="T41" fmla="*/ 59 h 365"/>
                <a:gd name="T42" fmla="*/ 7 w 464"/>
                <a:gd name="T43" fmla="*/ 73 h 365"/>
                <a:gd name="T44" fmla="*/ 3 w 464"/>
                <a:gd name="T45" fmla="*/ 89 h 365"/>
                <a:gd name="T46" fmla="*/ 0 w 464"/>
                <a:gd name="T47" fmla="*/ 104 h 365"/>
                <a:gd name="T48" fmla="*/ 1 w 464"/>
                <a:gd name="T49" fmla="*/ 120 h 365"/>
                <a:gd name="T50" fmla="*/ 5 w 464"/>
                <a:gd name="T51" fmla="*/ 135 h 365"/>
                <a:gd name="T52" fmla="*/ 13 w 464"/>
                <a:gd name="T53" fmla="*/ 150 h 365"/>
                <a:gd name="T54" fmla="*/ 23 w 464"/>
                <a:gd name="T55" fmla="*/ 161 h 365"/>
                <a:gd name="T56" fmla="*/ 37 w 464"/>
                <a:gd name="T57" fmla="*/ 169 h 365"/>
                <a:gd name="T58" fmla="*/ 51 w 464"/>
                <a:gd name="T59" fmla="*/ 175 h 365"/>
                <a:gd name="T60" fmla="*/ 65 w 464"/>
                <a:gd name="T61" fmla="*/ 179 h 365"/>
                <a:gd name="T62" fmla="*/ 78 w 464"/>
                <a:gd name="T63" fmla="*/ 182 h 365"/>
                <a:gd name="T64" fmla="*/ 90 w 464"/>
                <a:gd name="T65" fmla="*/ 182 h 365"/>
                <a:gd name="T66" fmla="*/ 101 w 464"/>
                <a:gd name="T67" fmla="*/ 183 h 365"/>
                <a:gd name="T68" fmla="*/ 106 w 464"/>
                <a:gd name="T69" fmla="*/ 182 h 365"/>
                <a:gd name="T70" fmla="*/ 115 w 464"/>
                <a:gd name="T71" fmla="*/ 180 h 365"/>
                <a:gd name="T72" fmla="*/ 126 w 464"/>
                <a:gd name="T73" fmla="*/ 178 h 365"/>
                <a:gd name="T74" fmla="*/ 141 w 464"/>
                <a:gd name="T75" fmla="*/ 175 h 365"/>
                <a:gd name="T76" fmla="*/ 155 w 464"/>
                <a:gd name="T77" fmla="*/ 170 h 365"/>
                <a:gd name="T78" fmla="*/ 170 w 464"/>
                <a:gd name="T79" fmla="*/ 166 h 365"/>
                <a:gd name="T80" fmla="*/ 183 w 464"/>
                <a:gd name="T81" fmla="*/ 160 h 365"/>
                <a:gd name="T82" fmla="*/ 194 w 464"/>
                <a:gd name="T83" fmla="*/ 153 h 365"/>
                <a:gd name="T84" fmla="*/ 205 w 464"/>
                <a:gd name="T85" fmla="*/ 145 h 365"/>
                <a:gd name="T86" fmla="*/ 218 w 464"/>
                <a:gd name="T87" fmla="*/ 131 h 365"/>
                <a:gd name="T88" fmla="*/ 228 w 464"/>
                <a:gd name="T89" fmla="*/ 122 h 365"/>
                <a:gd name="T90" fmla="*/ 231 w 464"/>
                <a:gd name="T91" fmla="*/ 116 h 365"/>
                <a:gd name="T92" fmla="*/ 223 w 464"/>
                <a:gd name="T93" fmla="*/ 115 h 365"/>
                <a:gd name="T94" fmla="*/ 210 w 464"/>
                <a:gd name="T95" fmla="*/ 111 h 365"/>
                <a:gd name="T96" fmla="*/ 197 w 464"/>
                <a:gd name="T97" fmla="*/ 103 h 365"/>
                <a:gd name="T98" fmla="*/ 192 w 464"/>
                <a:gd name="T99" fmla="*/ 91 h 365"/>
                <a:gd name="T100" fmla="*/ 196 w 464"/>
                <a:gd name="T101" fmla="*/ 75 h 365"/>
                <a:gd name="T102" fmla="*/ 205 w 464"/>
                <a:gd name="T103" fmla="*/ 62 h 365"/>
                <a:gd name="T104" fmla="*/ 214 w 464"/>
                <a:gd name="T105" fmla="*/ 52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64"/>
                <a:gd name="T160" fmla="*/ 0 h 365"/>
                <a:gd name="T161" fmla="*/ 464 w 464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64" h="365">
                  <a:moveTo>
                    <a:pt x="462" y="87"/>
                  </a:moveTo>
                  <a:lnTo>
                    <a:pt x="461" y="86"/>
                  </a:lnTo>
                  <a:lnTo>
                    <a:pt x="461" y="84"/>
                  </a:lnTo>
                  <a:lnTo>
                    <a:pt x="461" y="78"/>
                  </a:lnTo>
                  <a:lnTo>
                    <a:pt x="459" y="74"/>
                  </a:lnTo>
                  <a:lnTo>
                    <a:pt x="455" y="65"/>
                  </a:lnTo>
                  <a:lnTo>
                    <a:pt x="453" y="59"/>
                  </a:lnTo>
                  <a:lnTo>
                    <a:pt x="447" y="51"/>
                  </a:lnTo>
                  <a:lnTo>
                    <a:pt x="442" y="42"/>
                  </a:lnTo>
                  <a:lnTo>
                    <a:pt x="436" y="38"/>
                  </a:lnTo>
                  <a:lnTo>
                    <a:pt x="432" y="34"/>
                  </a:lnTo>
                  <a:lnTo>
                    <a:pt x="426" y="30"/>
                  </a:lnTo>
                  <a:lnTo>
                    <a:pt x="423" y="27"/>
                  </a:lnTo>
                  <a:lnTo>
                    <a:pt x="415" y="21"/>
                  </a:lnTo>
                  <a:lnTo>
                    <a:pt x="409" y="19"/>
                  </a:lnTo>
                  <a:lnTo>
                    <a:pt x="402" y="15"/>
                  </a:lnTo>
                  <a:lnTo>
                    <a:pt x="394" y="11"/>
                  </a:lnTo>
                  <a:lnTo>
                    <a:pt x="390" y="10"/>
                  </a:lnTo>
                  <a:lnTo>
                    <a:pt x="386" y="10"/>
                  </a:lnTo>
                  <a:lnTo>
                    <a:pt x="381" y="8"/>
                  </a:lnTo>
                  <a:lnTo>
                    <a:pt x="377" y="6"/>
                  </a:lnTo>
                  <a:lnTo>
                    <a:pt x="371" y="6"/>
                  </a:lnTo>
                  <a:lnTo>
                    <a:pt x="367" y="4"/>
                  </a:lnTo>
                  <a:lnTo>
                    <a:pt x="362" y="2"/>
                  </a:lnTo>
                  <a:lnTo>
                    <a:pt x="358" y="2"/>
                  </a:lnTo>
                  <a:lnTo>
                    <a:pt x="350" y="2"/>
                  </a:lnTo>
                  <a:lnTo>
                    <a:pt x="345" y="0"/>
                  </a:lnTo>
                  <a:lnTo>
                    <a:pt x="339" y="0"/>
                  </a:lnTo>
                  <a:lnTo>
                    <a:pt x="333" y="0"/>
                  </a:lnTo>
                  <a:lnTo>
                    <a:pt x="327" y="0"/>
                  </a:lnTo>
                  <a:lnTo>
                    <a:pt x="320" y="0"/>
                  </a:lnTo>
                  <a:lnTo>
                    <a:pt x="314" y="0"/>
                  </a:lnTo>
                  <a:lnTo>
                    <a:pt x="308" y="0"/>
                  </a:lnTo>
                  <a:lnTo>
                    <a:pt x="301" y="0"/>
                  </a:lnTo>
                  <a:lnTo>
                    <a:pt x="293" y="0"/>
                  </a:lnTo>
                  <a:lnTo>
                    <a:pt x="286" y="0"/>
                  </a:lnTo>
                  <a:lnTo>
                    <a:pt x="280" y="0"/>
                  </a:lnTo>
                  <a:lnTo>
                    <a:pt x="272" y="0"/>
                  </a:lnTo>
                  <a:lnTo>
                    <a:pt x="267" y="2"/>
                  </a:lnTo>
                  <a:lnTo>
                    <a:pt x="261" y="2"/>
                  </a:lnTo>
                  <a:lnTo>
                    <a:pt x="255" y="4"/>
                  </a:lnTo>
                  <a:lnTo>
                    <a:pt x="248" y="4"/>
                  </a:lnTo>
                  <a:lnTo>
                    <a:pt x="242" y="4"/>
                  </a:lnTo>
                  <a:lnTo>
                    <a:pt x="234" y="6"/>
                  </a:lnTo>
                  <a:lnTo>
                    <a:pt x="229" y="6"/>
                  </a:lnTo>
                  <a:lnTo>
                    <a:pt x="225" y="6"/>
                  </a:lnTo>
                  <a:lnTo>
                    <a:pt x="219" y="8"/>
                  </a:lnTo>
                  <a:lnTo>
                    <a:pt x="213" y="8"/>
                  </a:lnTo>
                  <a:lnTo>
                    <a:pt x="208" y="10"/>
                  </a:lnTo>
                  <a:lnTo>
                    <a:pt x="202" y="10"/>
                  </a:lnTo>
                  <a:lnTo>
                    <a:pt x="196" y="11"/>
                  </a:lnTo>
                  <a:lnTo>
                    <a:pt x="191" y="11"/>
                  </a:lnTo>
                  <a:lnTo>
                    <a:pt x="187" y="13"/>
                  </a:lnTo>
                  <a:lnTo>
                    <a:pt x="181" y="13"/>
                  </a:lnTo>
                  <a:lnTo>
                    <a:pt x="177" y="15"/>
                  </a:lnTo>
                  <a:lnTo>
                    <a:pt x="172" y="15"/>
                  </a:lnTo>
                  <a:lnTo>
                    <a:pt x="168" y="17"/>
                  </a:lnTo>
                  <a:lnTo>
                    <a:pt x="162" y="19"/>
                  </a:lnTo>
                  <a:lnTo>
                    <a:pt x="158" y="21"/>
                  </a:lnTo>
                  <a:lnTo>
                    <a:pt x="154" y="21"/>
                  </a:lnTo>
                  <a:lnTo>
                    <a:pt x="151" y="23"/>
                  </a:lnTo>
                  <a:lnTo>
                    <a:pt x="141" y="27"/>
                  </a:lnTo>
                  <a:lnTo>
                    <a:pt x="134" y="29"/>
                  </a:lnTo>
                  <a:lnTo>
                    <a:pt x="124" y="30"/>
                  </a:lnTo>
                  <a:lnTo>
                    <a:pt x="118" y="34"/>
                  </a:lnTo>
                  <a:lnTo>
                    <a:pt x="111" y="38"/>
                  </a:lnTo>
                  <a:lnTo>
                    <a:pt x="105" y="42"/>
                  </a:lnTo>
                  <a:lnTo>
                    <a:pt x="97" y="44"/>
                  </a:lnTo>
                  <a:lnTo>
                    <a:pt x="92" y="48"/>
                  </a:lnTo>
                  <a:lnTo>
                    <a:pt x="86" y="51"/>
                  </a:lnTo>
                  <a:lnTo>
                    <a:pt x="80" y="55"/>
                  </a:lnTo>
                  <a:lnTo>
                    <a:pt x="75" y="57"/>
                  </a:lnTo>
                  <a:lnTo>
                    <a:pt x="69" y="61"/>
                  </a:lnTo>
                  <a:lnTo>
                    <a:pt x="65" y="65"/>
                  </a:lnTo>
                  <a:lnTo>
                    <a:pt x="61" y="68"/>
                  </a:lnTo>
                  <a:lnTo>
                    <a:pt x="54" y="76"/>
                  </a:lnTo>
                  <a:lnTo>
                    <a:pt x="48" y="84"/>
                  </a:lnTo>
                  <a:lnTo>
                    <a:pt x="44" y="87"/>
                  </a:lnTo>
                  <a:lnTo>
                    <a:pt x="40" y="91"/>
                  </a:lnTo>
                  <a:lnTo>
                    <a:pt x="37" y="97"/>
                  </a:lnTo>
                  <a:lnTo>
                    <a:pt x="35" y="101"/>
                  </a:lnTo>
                  <a:lnTo>
                    <a:pt x="31" y="106"/>
                  </a:lnTo>
                  <a:lnTo>
                    <a:pt x="29" y="112"/>
                  </a:lnTo>
                  <a:lnTo>
                    <a:pt x="25" y="118"/>
                  </a:lnTo>
                  <a:lnTo>
                    <a:pt x="23" y="126"/>
                  </a:lnTo>
                  <a:lnTo>
                    <a:pt x="19" y="131"/>
                  </a:lnTo>
                  <a:lnTo>
                    <a:pt x="16" y="139"/>
                  </a:lnTo>
                  <a:lnTo>
                    <a:pt x="14" y="146"/>
                  </a:lnTo>
                  <a:lnTo>
                    <a:pt x="12" y="154"/>
                  </a:lnTo>
                  <a:lnTo>
                    <a:pt x="10" y="162"/>
                  </a:lnTo>
                  <a:lnTo>
                    <a:pt x="8" y="167"/>
                  </a:lnTo>
                  <a:lnTo>
                    <a:pt x="6" y="177"/>
                  </a:lnTo>
                  <a:lnTo>
                    <a:pt x="4" y="184"/>
                  </a:lnTo>
                  <a:lnTo>
                    <a:pt x="2" y="192"/>
                  </a:lnTo>
                  <a:lnTo>
                    <a:pt x="2" y="200"/>
                  </a:lnTo>
                  <a:lnTo>
                    <a:pt x="0" y="207"/>
                  </a:lnTo>
                  <a:lnTo>
                    <a:pt x="0" y="217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2" y="240"/>
                  </a:lnTo>
                  <a:lnTo>
                    <a:pt x="4" y="249"/>
                  </a:lnTo>
                  <a:lnTo>
                    <a:pt x="4" y="257"/>
                  </a:lnTo>
                  <a:lnTo>
                    <a:pt x="6" y="262"/>
                  </a:lnTo>
                  <a:lnTo>
                    <a:pt x="10" y="270"/>
                  </a:lnTo>
                  <a:lnTo>
                    <a:pt x="12" y="278"/>
                  </a:lnTo>
                  <a:lnTo>
                    <a:pt x="16" y="285"/>
                  </a:lnTo>
                  <a:lnTo>
                    <a:pt x="19" y="293"/>
                  </a:lnTo>
                  <a:lnTo>
                    <a:pt x="25" y="299"/>
                  </a:lnTo>
                  <a:lnTo>
                    <a:pt x="31" y="306"/>
                  </a:lnTo>
                  <a:lnTo>
                    <a:pt x="35" y="312"/>
                  </a:lnTo>
                  <a:lnTo>
                    <a:pt x="40" y="318"/>
                  </a:lnTo>
                  <a:lnTo>
                    <a:pt x="46" y="321"/>
                  </a:lnTo>
                  <a:lnTo>
                    <a:pt x="52" y="327"/>
                  </a:lnTo>
                  <a:lnTo>
                    <a:pt x="59" y="331"/>
                  </a:lnTo>
                  <a:lnTo>
                    <a:pt x="65" y="335"/>
                  </a:lnTo>
                  <a:lnTo>
                    <a:pt x="73" y="338"/>
                  </a:lnTo>
                  <a:lnTo>
                    <a:pt x="80" y="342"/>
                  </a:lnTo>
                  <a:lnTo>
                    <a:pt x="88" y="344"/>
                  </a:lnTo>
                  <a:lnTo>
                    <a:pt x="95" y="348"/>
                  </a:lnTo>
                  <a:lnTo>
                    <a:pt x="101" y="350"/>
                  </a:lnTo>
                  <a:lnTo>
                    <a:pt x="109" y="354"/>
                  </a:lnTo>
                  <a:lnTo>
                    <a:pt x="116" y="354"/>
                  </a:lnTo>
                  <a:lnTo>
                    <a:pt x="124" y="358"/>
                  </a:lnTo>
                  <a:lnTo>
                    <a:pt x="130" y="358"/>
                  </a:lnTo>
                  <a:lnTo>
                    <a:pt x="137" y="359"/>
                  </a:lnTo>
                  <a:lnTo>
                    <a:pt x="145" y="361"/>
                  </a:lnTo>
                  <a:lnTo>
                    <a:pt x="151" y="361"/>
                  </a:lnTo>
                  <a:lnTo>
                    <a:pt x="156" y="363"/>
                  </a:lnTo>
                  <a:lnTo>
                    <a:pt x="164" y="363"/>
                  </a:lnTo>
                  <a:lnTo>
                    <a:pt x="168" y="363"/>
                  </a:lnTo>
                  <a:lnTo>
                    <a:pt x="173" y="363"/>
                  </a:lnTo>
                  <a:lnTo>
                    <a:pt x="179" y="363"/>
                  </a:lnTo>
                  <a:lnTo>
                    <a:pt x="185" y="365"/>
                  </a:lnTo>
                  <a:lnTo>
                    <a:pt x="191" y="365"/>
                  </a:lnTo>
                  <a:lnTo>
                    <a:pt x="198" y="365"/>
                  </a:lnTo>
                  <a:lnTo>
                    <a:pt x="202" y="365"/>
                  </a:lnTo>
                  <a:lnTo>
                    <a:pt x="204" y="365"/>
                  </a:lnTo>
                  <a:lnTo>
                    <a:pt x="206" y="365"/>
                  </a:lnTo>
                  <a:lnTo>
                    <a:pt x="210" y="363"/>
                  </a:lnTo>
                  <a:lnTo>
                    <a:pt x="211" y="363"/>
                  </a:lnTo>
                  <a:lnTo>
                    <a:pt x="215" y="363"/>
                  </a:lnTo>
                  <a:lnTo>
                    <a:pt x="219" y="361"/>
                  </a:lnTo>
                  <a:lnTo>
                    <a:pt x="225" y="361"/>
                  </a:lnTo>
                  <a:lnTo>
                    <a:pt x="229" y="359"/>
                  </a:lnTo>
                  <a:lnTo>
                    <a:pt x="234" y="359"/>
                  </a:lnTo>
                  <a:lnTo>
                    <a:pt x="240" y="358"/>
                  </a:lnTo>
                  <a:lnTo>
                    <a:pt x="248" y="358"/>
                  </a:lnTo>
                  <a:lnTo>
                    <a:pt x="253" y="356"/>
                  </a:lnTo>
                  <a:lnTo>
                    <a:pt x="261" y="354"/>
                  </a:lnTo>
                  <a:lnTo>
                    <a:pt x="267" y="354"/>
                  </a:lnTo>
                  <a:lnTo>
                    <a:pt x="274" y="352"/>
                  </a:lnTo>
                  <a:lnTo>
                    <a:pt x="282" y="350"/>
                  </a:lnTo>
                  <a:lnTo>
                    <a:pt x="289" y="348"/>
                  </a:lnTo>
                  <a:lnTo>
                    <a:pt x="295" y="344"/>
                  </a:lnTo>
                  <a:lnTo>
                    <a:pt x="305" y="342"/>
                  </a:lnTo>
                  <a:lnTo>
                    <a:pt x="310" y="340"/>
                  </a:lnTo>
                  <a:lnTo>
                    <a:pt x="318" y="338"/>
                  </a:lnTo>
                  <a:lnTo>
                    <a:pt x="326" y="337"/>
                  </a:lnTo>
                  <a:lnTo>
                    <a:pt x="333" y="335"/>
                  </a:lnTo>
                  <a:lnTo>
                    <a:pt x="339" y="331"/>
                  </a:lnTo>
                  <a:lnTo>
                    <a:pt x="346" y="327"/>
                  </a:lnTo>
                  <a:lnTo>
                    <a:pt x="354" y="325"/>
                  </a:lnTo>
                  <a:lnTo>
                    <a:pt x="360" y="323"/>
                  </a:lnTo>
                  <a:lnTo>
                    <a:pt x="365" y="319"/>
                  </a:lnTo>
                  <a:lnTo>
                    <a:pt x="371" y="316"/>
                  </a:lnTo>
                  <a:lnTo>
                    <a:pt x="377" y="314"/>
                  </a:lnTo>
                  <a:lnTo>
                    <a:pt x="384" y="310"/>
                  </a:lnTo>
                  <a:lnTo>
                    <a:pt x="388" y="306"/>
                  </a:lnTo>
                  <a:lnTo>
                    <a:pt x="392" y="302"/>
                  </a:lnTo>
                  <a:lnTo>
                    <a:pt x="396" y="299"/>
                  </a:lnTo>
                  <a:lnTo>
                    <a:pt x="402" y="297"/>
                  </a:lnTo>
                  <a:lnTo>
                    <a:pt x="409" y="289"/>
                  </a:lnTo>
                  <a:lnTo>
                    <a:pt x="417" y="281"/>
                  </a:lnTo>
                  <a:lnTo>
                    <a:pt x="424" y="274"/>
                  </a:lnTo>
                  <a:lnTo>
                    <a:pt x="430" y="268"/>
                  </a:lnTo>
                  <a:lnTo>
                    <a:pt x="436" y="262"/>
                  </a:lnTo>
                  <a:lnTo>
                    <a:pt x="443" y="257"/>
                  </a:lnTo>
                  <a:lnTo>
                    <a:pt x="447" y="253"/>
                  </a:lnTo>
                  <a:lnTo>
                    <a:pt x="451" y="247"/>
                  </a:lnTo>
                  <a:lnTo>
                    <a:pt x="455" y="243"/>
                  </a:lnTo>
                  <a:lnTo>
                    <a:pt x="459" y="240"/>
                  </a:lnTo>
                  <a:lnTo>
                    <a:pt x="462" y="236"/>
                  </a:lnTo>
                  <a:lnTo>
                    <a:pt x="464" y="234"/>
                  </a:lnTo>
                  <a:lnTo>
                    <a:pt x="462" y="232"/>
                  </a:lnTo>
                  <a:lnTo>
                    <a:pt x="461" y="232"/>
                  </a:lnTo>
                  <a:lnTo>
                    <a:pt x="455" y="232"/>
                  </a:lnTo>
                  <a:lnTo>
                    <a:pt x="451" y="232"/>
                  </a:lnTo>
                  <a:lnTo>
                    <a:pt x="445" y="230"/>
                  </a:lnTo>
                  <a:lnTo>
                    <a:pt x="440" y="228"/>
                  </a:lnTo>
                  <a:lnTo>
                    <a:pt x="432" y="226"/>
                  </a:lnTo>
                  <a:lnTo>
                    <a:pt x="424" y="224"/>
                  </a:lnTo>
                  <a:lnTo>
                    <a:pt x="419" y="221"/>
                  </a:lnTo>
                  <a:lnTo>
                    <a:pt x="411" y="217"/>
                  </a:lnTo>
                  <a:lnTo>
                    <a:pt x="404" y="213"/>
                  </a:lnTo>
                  <a:lnTo>
                    <a:pt x="400" y="211"/>
                  </a:lnTo>
                  <a:lnTo>
                    <a:pt x="394" y="205"/>
                  </a:lnTo>
                  <a:lnTo>
                    <a:pt x="388" y="200"/>
                  </a:lnTo>
                  <a:lnTo>
                    <a:pt x="386" y="194"/>
                  </a:lnTo>
                  <a:lnTo>
                    <a:pt x="384" y="188"/>
                  </a:lnTo>
                  <a:lnTo>
                    <a:pt x="384" y="181"/>
                  </a:lnTo>
                  <a:lnTo>
                    <a:pt x="384" y="173"/>
                  </a:lnTo>
                  <a:lnTo>
                    <a:pt x="386" y="165"/>
                  </a:lnTo>
                  <a:lnTo>
                    <a:pt x="388" y="158"/>
                  </a:lnTo>
                  <a:lnTo>
                    <a:pt x="392" y="150"/>
                  </a:lnTo>
                  <a:lnTo>
                    <a:pt x="396" y="143"/>
                  </a:lnTo>
                  <a:lnTo>
                    <a:pt x="402" y="137"/>
                  </a:lnTo>
                  <a:lnTo>
                    <a:pt x="405" y="131"/>
                  </a:lnTo>
                  <a:lnTo>
                    <a:pt x="409" y="124"/>
                  </a:lnTo>
                  <a:lnTo>
                    <a:pt x="415" y="118"/>
                  </a:lnTo>
                  <a:lnTo>
                    <a:pt x="419" y="112"/>
                  </a:lnTo>
                  <a:lnTo>
                    <a:pt x="423" y="110"/>
                  </a:lnTo>
                  <a:lnTo>
                    <a:pt x="428" y="103"/>
                  </a:lnTo>
                  <a:lnTo>
                    <a:pt x="432" y="101"/>
                  </a:lnTo>
                  <a:lnTo>
                    <a:pt x="462" y="87"/>
                  </a:lnTo>
                  <a:close/>
                </a:path>
              </a:pathLst>
            </a:custGeom>
            <a:solidFill>
              <a:srgbClr val="FFBA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Freeform 98"/>
            <p:cNvSpPr>
              <a:spLocks/>
            </p:cNvSpPr>
            <p:nvPr/>
          </p:nvSpPr>
          <p:spPr bwMode="auto">
            <a:xfrm>
              <a:off x="4238" y="2042"/>
              <a:ext cx="59" cy="59"/>
            </a:xfrm>
            <a:custGeom>
              <a:avLst/>
              <a:gdLst>
                <a:gd name="T0" fmla="*/ 45 w 118"/>
                <a:gd name="T1" fmla="*/ 55 h 118"/>
                <a:gd name="T2" fmla="*/ 39 w 118"/>
                <a:gd name="T3" fmla="*/ 58 h 118"/>
                <a:gd name="T4" fmla="*/ 33 w 118"/>
                <a:gd name="T5" fmla="*/ 59 h 118"/>
                <a:gd name="T6" fmla="*/ 28 w 118"/>
                <a:gd name="T7" fmla="*/ 59 h 118"/>
                <a:gd name="T8" fmla="*/ 22 w 118"/>
                <a:gd name="T9" fmla="*/ 58 h 118"/>
                <a:gd name="T10" fmla="*/ 17 w 118"/>
                <a:gd name="T11" fmla="*/ 56 h 118"/>
                <a:gd name="T12" fmla="*/ 12 w 118"/>
                <a:gd name="T13" fmla="*/ 53 h 118"/>
                <a:gd name="T14" fmla="*/ 7 w 118"/>
                <a:gd name="T15" fmla="*/ 50 h 118"/>
                <a:gd name="T16" fmla="*/ 5 w 118"/>
                <a:gd name="T17" fmla="*/ 45 h 118"/>
                <a:gd name="T18" fmla="*/ 2 w 118"/>
                <a:gd name="T19" fmla="*/ 40 h 118"/>
                <a:gd name="T20" fmla="*/ 0 w 118"/>
                <a:gd name="T21" fmla="*/ 34 h 118"/>
                <a:gd name="T22" fmla="*/ 0 w 118"/>
                <a:gd name="T23" fmla="*/ 29 h 118"/>
                <a:gd name="T24" fmla="*/ 1 w 118"/>
                <a:gd name="T25" fmla="*/ 23 h 118"/>
                <a:gd name="T26" fmla="*/ 3 w 118"/>
                <a:gd name="T27" fmla="*/ 17 h 118"/>
                <a:gd name="T28" fmla="*/ 5 w 118"/>
                <a:gd name="T29" fmla="*/ 13 h 118"/>
                <a:gd name="T30" fmla="*/ 10 w 118"/>
                <a:gd name="T31" fmla="*/ 7 h 118"/>
                <a:gd name="T32" fmla="*/ 14 w 118"/>
                <a:gd name="T33" fmla="*/ 5 h 118"/>
                <a:gd name="T34" fmla="*/ 20 w 118"/>
                <a:gd name="T35" fmla="*/ 2 h 118"/>
                <a:gd name="T36" fmla="*/ 25 w 118"/>
                <a:gd name="T37" fmla="*/ 0 h 118"/>
                <a:gd name="T38" fmla="*/ 30 w 118"/>
                <a:gd name="T39" fmla="*/ 0 h 118"/>
                <a:gd name="T40" fmla="*/ 36 w 118"/>
                <a:gd name="T41" fmla="*/ 1 h 118"/>
                <a:gd name="T42" fmla="*/ 42 w 118"/>
                <a:gd name="T43" fmla="*/ 3 h 118"/>
                <a:gd name="T44" fmla="*/ 47 w 118"/>
                <a:gd name="T45" fmla="*/ 6 h 118"/>
                <a:gd name="T46" fmla="*/ 51 w 118"/>
                <a:gd name="T47" fmla="*/ 11 h 118"/>
                <a:gd name="T48" fmla="*/ 54 w 118"/>
                <a:gd name="T49" fmla="*/ 15 h 118"/>
                <a:gd name="T50" fmla="*/ 57 w 118"/>
                <a:gd name="T51" fmla="*/ 21 h 118"/>
                <a:gd name="T52" fmla="*/ 58 w 118"/>
                <a:gd name="T53" fmla="*/ 26 h 118"/>
                <a:gd name="T54" fmla="*/ 59 w 118"/>
                <a:gd name="T55" fmla="*/ 31 h 118"/>
                <a:gd name="T56" fmla="*/ 58 w 118"/>
                <a:gd name="T57" fmla="*/ 37 h 118"/>
                <a:gd name="T58" fmla="*/ 56 w 118"/>
                <a:gd name="T59" fmla="*/ 43 h 118"/>
                <a:gd name="T60" fmla="*/ 53 w 118"/>
                <a:gd name="T61" fmla="*/ 48 h 118"/>
                <a:gd name="T62" fmla="*/ 50 w 118"/>
                <a:gd name="T63" fmla="*/ 52 h 118"/>
                <a:gd name="T64" fmla="*/ 48 w 118"/>
                <a:gd name="T65" fmla="*/ 54 h 1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8"/>
                <a:gd name="T100" fmla="*/ 0 h 118"/>
                <a:gd name="T101" fmla="*/ 118 w 118"/>
                <a:gd name="T102" fmla="*/ 118 h 1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8" h="118">
                  <a:moveTo>
                    <a:pt x="95" y="108"/>
                  </a:moveTo>
                  <a:lnTo>
                    <a:pt x="89" y="110"/>
                  </a:lnTo>
                  <a:lnTo>
                    <a:pt x="83" y="114"/>
                  </a:lnTo>
                  <a:lnTo>
                    <a:pt x="78" y="116"/>
                  </a:lnTo>
                  <a:lnTo>
                    <a:pt x="72" y="118"/>
                  </a:lnTo>
                  <a:lnTo>
                    <a:pt x="66" y="118"/>
                  </a:lnTo>
                  <a:lnTo>
                    <a:pt x="61" y="118"/>
                  </a:lnTo>
                  <a:lnTo>
                    <a:pt x="55" y="118"/>
                  </a:lnTo>
                  <a:lnTo>
                    <a:pt x="49" y="118"/>
                  </a:lnTo>
                  <a:lnTo>
                    <a:pt x="43" y="116"/>
                  </a:lnTo>
                  <a:lnTo>
                    <a:pt x="38" y="116"/>
                  </a:lnTo>
                  <a:lnTo>
                    <a:pt x="34" y="112"/>
                  </a:lnTo>
                  <a:lnTo>
                    <a:pt x="28" y="110"/>
                  </a:lnTo>
                  <a:lnTo>
                    <a:pt x="24" y="106"/>
                  </a:lnTo>
                  <a:lnTo>
                    <a:pt x="19" y="103"/>
                  </a:lnTo>
                  <a:lnTo>
                    <a:pt x="15" y="99"/>
                  </a:lnTo>
                  <a:lnTo>
                    <a:pt x="13" y="95"/>
                  </a:lnTo>
                  <a:lnTo>
                    <a:pt x="9" y="89"/>
                  </a:lnTo>
                  <a:lnTo>
                    <a:pt x="5" y="86"/>
                  </a:lnTo>
                  <a:lnTo>
                    <a:pt x="4" y="80"/>
                  </a:lnTo>
                  <a:lnTo>
                    <a:pt x="2" y="74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57"/>
                  </a:lnTo>
                  <a:lnTo>
                    <a:pt x="2" y="51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5" y="34"/>
                  </a:lnTo>
                  <a:lnTo>
                    <a:pt x="7" y="30"/>
                  </a:lnTo>
                  <a:lnTo>
                    <a:pt x="9" y="25"/>
                  </a:lnTo>
                  <a:lnTo>
                    <a:pt x="15" y="21"/>
                  </a:lnTo>
                  <a:lnTo>
                    <a:pt x="19" y="15"/>
                  </a:lnTo>
                  <a:lnTo>
                    <a:pt x="24" y="13"/>
                  </a:lnTo>
                  <a:lnTo>
                    <a:pt x="28" y="10"/>
                  </a:lnTo>
                  <a:lnTo>
                    <a:pt x="34" y="6"/>
                  </a:lnTo>
                  <a:lnTo>
                    <a:pt x="40" y="4"/>
                  </a:lnTo>
                  <a:lnTo>
                    <a:pt x="45" y="2"/>
                  </a:lnTo>
                  <a:lnTo>
                    <a:pt x="49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8" y="2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3" y="6"/>
                  </a:lnTo>
                  <a:lnTo>
                    <a:pt x="89" y="10"/>
                  </a:lnTo>
                  <a:lnTo>
                    <a:pt x="93" y="11"/>
                  </a:lnTo>
                  <a:lnTo>
                    <a:pt x="99" y="17"/>
                  </a:lnTo>
                  <a:lnTo>
                    <a:pt x="102" y="21"/>
                  </a:lnTo>
                  <a:lnTo>
                    <a:pt x="106" y="27"/>
                  </a:lnTo>
                  <a:lnTo>
                    <a:pt x="108" y="30"/>
                  </a:lnTo>
                  <a:lnTo>
                    <a:pt x="112" y="36"/>
                  </a:lnTo>
                  <a:lnTo>
                    <a:pt x="114" y="42"/>
                  </a:lnTo>
                  <a:lnTo>
                    <a:pt x="116" y="48"/>
                  </a:lnTo>
                  <a:lnTo>
                    <a:pt x="116" y="51"/>
                  </a:lnTo>
                  <a:lnTo>
                    <a:pt x="118" y="59"/>
                  </a:lnTo>
                  <a:lnTo>
                    <a:pt x="118" y="63"/>
                  </a:lnTo>
                  <a:lnTo>
                    <a:pt x="118" y="70"/>
                  </a:lnTo>
                  <a:lnTo>
                    <a:pt x="116" y="74"/>
                  </a:lnTo>
                  <a:lnTo>
                    <a:pt x="114" y="80"/>
                  </a:lnTo>
                  <a:lnTo>
                    <a:pt x="112" y="86"/>
                  </a:lnTo>
                  <a:lnTo>
                    <a:pt x="108" y="91"/>
                  </a:lnTo>
                  <a:lnTo>
                    <a:pt x="106" y="95"/>
                  </a:lnTo>
                  <a:lnTo>
                    <a:pt x="102" y="99"/>
                  </a:lnTo>
                  <a:lnTo>
                    <a:pt x="99" y="103"/>
                  </a:lnTo>
                  <a:lnTo>
                    <a:pt x="95" y="108"/>
                  </a:lnTo>
                  <a:close/>
                </a:path>
              </a:pathLst>
            </a:custGeom>
            <a:solidFill>
              <a:srgbClr val="FC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Freeform 99"/>
            <p:cNvSpPr>
              <a:spLocks/>
            </p:cNvSpPr>
            <p:nvPr/>
          </p:nvSpPr>
          <p:spPr bwMode="auto">
            <a:xfrm>
              <a:off x="4185" y="2033"/>
              <a:ext cx="89" cy="83"/>
            </a:xfrm>
            <a:custGeom>
              <a:avLst/>
              <a:gdLst>
                <a:gd name="T0" fmla="*/ 26 w 179"/>
                <a:gd name="T1" fmla="*/ 1 h 165"/>
                <a:gd name="T2" fmla="*/ 24 w 179"/>
                <a:gd name="T3" fmla="*/ 2 h 165"/>
                <a:gd name="T4" fmla="*/ 20 w 179"/>
                <a:gd name="T5" fmla="*/ 5 h 165"/>
                <a:gd name="T6" fmla="*/ 15 w 179"/>
                <a:gd name="T7" fmla="*/ 10 h 165"/>
                <a:gd name="T8" fmla="*/ 10 w 179"/>
                <a:gd name="T9" fmla="*/ 16 h 165"/>
                <a:gd name="T10" fmla="*/ 6 w 179"/>
                <a:gd name="T11" fmla="*/ 24 h 165"/>
                <a:gd name="T12" fmla="*/ 2 w 179"/>
                <a:gd name="T13" fmla="*/ 32 h 165"/>
                <a:gd name="T14" fmla="*/ 1 w 179"/>
                <a:gd name="T15" fmla="*/ 36 h 165"/>
                <a:gd name="T16" fmla="*/ 0 w 179"/>
                <a:gd name="T17" fmla="*/ 41 h 165"/>
                <a:gd name="T18" fmla="*/ 0 w 179"/>
                <a:gd name="T19" fmla="*/ 46 h 165"/>
                <a:gd name="T20" fmla="*/ 2 w 179"/>
                <a:gd name="T21" fmla="*/ 52 h 165"/>
                <a:gd name="T22" fmla="*/ 3 w 179"/>
                <a:gd name="T23" fmla="*/ 55 h 165"/>
                <a:gd name="T24" fmla="*/ 5 w 179"/>
                <a:gd name="T25" fmla="*/ 59 h 165"/>
                <a:gd name="T26" fmla="*/ 9 w 179"/>
                <a:gd name="T27" fmla="*/ 67 h 165"/>
                <a:gd name="T28" fmla="*/ 15 w 179"/>
                <a:gd name="T29" fmla="*/ 72 h 165"/>
                <a:gd name="T30" fmla="*/ 22 w 179"/>
                <a:gd name="T31" fmla="*/ 76 h 165"/>
                <a:gd name="T32" fmla="*/ 27 w 179"/>
                <a:gd name="T33" fmla="*/ 79 h 165"/>
                <a:gd name="T34" fmla="*/ 32 w 179"/>
                <a:gd name="T35" fmla="*/ 81 h 165"/>
                <a:gd name="T36" fmla="*/ 37 w 179"/>
                <a:gd name="T37" fmla="*/ 83 h 165"/>
                <a:gd name="T38" fmla="*/ 78 w 179"/>
                <a:gd name="T39" fmla="*/ 68 h 165"/>
                <a:gd name="T40" fmla="*/ 76 w 179"/>
                <a:gd name="T41" fmla="*/ 68 h 165"/>
                <a:gd name="T42" fmla="*/ 70 w 179"/>
                <a:gd name="T43" fmla="*/ 68 h 165"/>
                <a:gd name="T44" fmla="*/ 64 w 179"/>
                <a:gd name="T45" fmla="*/ 69 h 165"/>
                <a:gd name="T46" fmla="*/ 55 w 179"/>
                <a:gd name="T47" fmla="*/ 69 h 165"/>
                <a:gd name="T48" fmla="*/ 50 w 179"/>
                <a:gd name="T49" fmla="*/ 68 h 165"/>
                <a:gd name="T50" fmla="*/ 46 w 179"/>
                <a:gd name="T51" fmla="*/ 68 h 165"/>
                <a:gd name="T52" fmla="*/ 41 w 179"/>
                <a:gd name="T53" fmla="*/ 67 h 165"/>
                <a:gd name="T54" fmla="*/ 37 w 179"/>
                <a:gd name="T55" fmla="*/ 66 h 165"/>
                <a:gd name="T56" fmla="*/ 28 w 179"/>
                <a:gd name="T57" fmla="*/ 63 h 165"/>
                <a:gd name="T58" fmla="*/ 24 w 179"/>
                <a:gd name="T59" fmla="*/ 58 h 165"/>
                <a:gd name="T60" fmla="*/ 20 w 179"/>
                <a:gd name="T61" fmla="*/ 52 h 165"/>
                <a:gd name="T62" fmla="*/ 18 w 179"/>
                <a:gd name="T63" fmla="*/ 46 h 165"/>
                <a:gd name="T64" fmla="*/ 17 w 179"/>
                <a:gd name="T65" fmla="*/ 40 h 165"/>
                <a:gd name="T66" fmla="*/ 18 w 179"/>
                <a:gd name="T67" fmla="*/ 34 h 165"/>
                <a:gd name="T68" fmla="*/ 20 w 179"/>
                <a:gd name="T69" fmla="*/ 30 h 165"/>
                <a:gd name="T70" fmla="*/ 23 w 179"/>
                <a:gd name="T71" fmla="*/ 25 h 165"/>
                <a:gd name="T72" fmla="*/ 30 w 179"/>
                <a:gd name="T73" fmla="*/ 19 h 165"/>
                <a:gd name="T74" fmla="*/ 77 w 179"/>
                <a:gd name="T75" fmla="*/ 0 h 1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9"/>
                <a:gd name="T115" fmla="*/ 0 h 165"/>
                <a:gd name="T116" fmla="*/ 179 w 179"/>
                <a:gd name="T117" fmla="*/ 165 h 1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9" h="165">
                  <a:moveTo>
                    <a:pt x="154" y="0"/>
                  </a:moveTo>
                  <a:lnTo>
                    <a:pt x="52" y="2"/>
                  </a:lnTo>
                  <a:lnTo>
                    <a:pt x="50" y="2"/>
                  </a:lnTo>
                  <a:lnTo>
                    <a:pt x="48" y="4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6" y="13"/>
                  </a:lnTo>
                  <a:lnTo>
                    <a:pt x="31" y="19"/>
                  </a:lnTo>
                  <a:lnTo>
                    <a:pt x="27" y="25"/>
                  </a:lnTo>
                  <a:lnTo>
                    <a:pt x="21" y="32"/>
                  </a:lnTo>
                  <a:lnTo>
                    <a:pt x="15" y="38"/>
                  </a:lnTo>
                  <a:lnTo>
                    <a:pt x="12" y="47"/>
                  </a:lnTo>
                  <a:lnTo>
                    <a:pt x="6" y="55"/>
                  </a:lnTo>
                  <a:lnTo>
                    <a:pt x="4" y="63"/>
                  </a:lnTo>
                  <a:lnTo>
                    <a:pt x="2" y="68"/>
                  </a:lnTo>
                  <a:lnTo>
                    <a:pt x="2" y="72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7"/>
                  </a:lnTo>
                  <a:lnTo>
                    <a:pt x="0" y="91"/>
                  </a:lnTo>
                  <a:lnTo>
                    <a:pt x="0" y="97"/>
                  </a:lnTo>
                  <a:lnTo>
                    <a:pt x="4" y="103"/>
                  </a:lnTo>
                  <a:lnTo>
                    <a:pt x="4" y="106"/>
                  </a:lnTo>
                  <a:lnTo>
                    <a:pt x="6" y="110"/>
                  </a:lnTo>
                  <a:lnTo>
                    <a:pt x="8" y="114"/>
                  </a:lnTo>
                  <a:lnTo>
                    <a:pt x="10" y="118"/>
                  </a:lnTo>
                  <a:lnTo>
                    <a:pt x="14" y="125"/>
                  </a:lnTo>
                  <a:lnTo>
                    <a:pt x="19" y="133"/>
                  </a:lnTo>
                  <a:lnTo>
                    <a:pt x="25" y="139"/>
                  </a:lnTo>
                  <a:lnTo>
                    <a:pt x="31" y="144"/>
                  </a:lnTo>
                  <a:lnTo>
                    <a:pt x="38" y="148"/>
                  </a:lnTo>
                  <a:lnTo>
                    <a:pt x="44" y="152"/>
                  </a:lnTo>
                  <a:lnTo>
                    <a:pt x="50" y="154"/>
                  </a:lnTo>
                  <a:lnTo>
                    <a:pt x="55" y="158"/>
                  </a:lnTo>
                  <a:lnTo>
                    <a:pt x="61" y="160"/>
                  </a:lnTo>
                  <a:lnTo>
                    <a:pt x="65" y="162"/>
                  </a:lnTo>
                  <a:lnTo>
                    <a:pt x="73" y="163"/>
                  </a:lnTo>
                  <a:lnTo>
                    <a:pt x="74" y="165"/>
                  </a:lnTo>
                  <a:lnTo>
                    <a:pt x="179" y="160"/>
                  </a:lnTo>
                  <a:lnTo>
                    <a:pt x="156" y="135"/>
                  </a:lnTo>
                  <a:lnTo>
                    <a:pt x="154" y="135"/>
                  </a:lnTo>
                  <a:lnTo>
                    <a:pt x="152" y="135"/>
                  </a:lnTo>
                  <a:lnTo>
                    <a:pt x="147" y="135"/>
                  </a:lnTo>
                  <a:lnTo>
                    <a:pt x="141" y="135"/>
                  </a:lnTo>
                  <a:lnTo>
                    <a:pt x="135" y="135"/>
                  </a:lnTo>
                  <a:lnTo>
                    <a:pt x="128" y="137"/>
                  </a:lnTo>
                  <a:lnTo>
                    <a:pt x="118" y="137"/>
                  </a:lnTo>
                  <a:lnTo>
                    <a:pt x="111" y="137"/>
                  </a:lnTo>
                  <a:lnTo>
                    <a:pt x="107" y="137"/>
                  </a:lnTo>
                  <a:lnTo>
                    <a:pt x="101" y="135"/>
                  </a:lnTo>
                  <a:lnTo>
                    <a:pt x="95" y="135"/>
                  </a:lnTo>
                  <a:lnTo>
                    <a:pt x="92" y="135"/>
                  </a:lnTo>
                  <a:lnTo>
                    <a:pt x="88" y="133"/>
                  </a:lnTo>
                  <a:lnTo>
                    <a:pt x="82" y="133"/>
                  </a:lnTo>
                  <a:lnTo>
                    <a:pt x="78" y="133"/>
                  </a:lnTo>
                  <a:lnTo>
                    <a:pt x="74" y="131"/>
                  </a:lnTo>
                  <a:lnTo>
                    <a:pt x="65" y="129"/>
                  </a:lnTo>
                  <a:lnTo>
                    <a:pt x="57" y="125"/>
                  </a:lnTo>
                  <a:lnTo>
                    <a:pt x="52" y="120"/>
                  </a:lnTo>
                  <a:lnTo>
                    <a:pt x="48" y="116"/>
                  </a:lnTo>
                  <a:lnTo>
                    <a:pt x="42" y="108"/>
                  </a:lnTo>
                  <a:lnTo>
                    <a:pt x="40" y="103"/>
                  </a:lnTo>
                  <a:lnTo>
                    <a:pt x="36" y="97"/>
                  </a:lnTo>
                  <a:lnTo>
                    <a:pt x="36" y="91"/>
                  </a:lnTo>
                  <a:lnTo>
                    <a:pt x="35" y="84"/>
                  </a:lnTo>
                  <a:lnTo>
                    <a:pt x="35" y="80"/>
                  </a:lnTo>
                  <a:lnTo>
                    <a:pt x="35" y="74"/>
                  </a:lnTo>
                  <a:lnTo>
                    <a:pt x="36" y="68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44" y="53"/>
                  </a:lnTo>
                  <a:lnTo>
                    <a:pt x="46" y="49"/>
                  </a:lnTo>
                  <a:lnTo>
                    <a:pt x="54" y="42"/>
                  </a:lnTo>
                  <a:lnTo>
                    <a:pt x="61" y="38"/>
                  </a:lnTo>
                  <a:lnTo>
                    <a:pt x="111" y="32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Freeform 100"/>
            <p:cNvSpPr>
              <a:spLocks/>
            </p:cNvSpPr>
            <p:nvPr/>
          </p:nvSpPr>
          <p:spPr bwMode="auto">
            <a:xfrm>
              <a:off x="4227" y="2032"/>
              <a:ext cx="75" cy="81"/>
            </a:xfrm>
            <a:custGeom>
              <a:avLst/>
              <a:gdLst>
                <a:gd name="T0" fmla="*/ 32 w 148"/>
                <a:gd name="T1" fmla="*/ 18 h 162"/>
                <a:gd name="T2" fmla="*/ 28 w 148"/>
                <a:gd name="T3" fmla="*/ 20 h 162"/>
                <a:gd name="T4" fmla="*/ 21 w 148"/>
                <a:gd name="T5" fmla="*/ 26 h 162"/>
                <a:gd name="T6" fmla="*/ 17 w 148"/>
                <a:gd name="T7" fmla="*/ 31 h 162"/>
                <a:gd name="T8" fmla="*/ 16 w 148"/>
                <a:gd name="T9" fmla="*/ 37 h 162"/>
                <a:gd name="T10" fmla="*/ 17 w 148"/>
                <a:gd name="T11" fmla="*/ 43 h 162"/>
                <a:gd name="T12" fmla="*/ 21 w 148"/>
                <a:gd name="T13" fmla="*/ 51 h 162"/>
                <a:gd name="T14" fmla="*/ 26 w 148"/>
                <a:gd name="T15" fmla="*/ 57 h 162"/>
                <a:gd name="T16" fmla="*/ 31 w 148"/>
                <a:gd name="T17" fmla="*/ 62 h 162"/>
                <a:gd name="T18" fmla="*/ 40 w 148"/>
                <a:gd name="T19" fmla="*/ 68 h 162"/>
                <a:gd name="T20" fmla="*/ 46 w 148"/>
                <a:gd name="T21" fmla="*/ 67 h 162"/>
                <a:gd name="T22" fmla="*/ 52 w 148"/>
                <a:gd name="T23" fmla="*/ 62 h 162"/>
                <a:gd name="T24" fmla="*/ 56 w 148"/>
                <a:gd name="T25" fmla="*/ 54 h 162"/>
                <a:gd name="T26" fmla="*/ 56 w 148"/>
                <a:gd name="T27" fmla="*/ 49 h 162"/>
                <a:gd name="T28" fmla="*/ 57 w 148"/>
                <a:gd name="T29" fmla="*/ 44 h 162"/>
                <a:gd name="T30" fmla="*/ 56 w 148"/>
                <a:gd name="T31" fmla="*/ 39 h 162"/>
                <a:gd name="T32" fmla="*/ 53 w 148"/>
                <a:gd name="T33" fmla="*/ 34 h 162"/>
                <a:gd name="T34" fmla="*/ 48 w 148"/>
                <a:gd name="T35" fmla="*/ 27 h 162"/>
                <a:gd name="T36" fmla="*/ 42 w 148"/>
                <a:gd name="T37" fmla="*/ 22 h 162"/>
                <a:gd name="T38" fmla="*/ 26 w 148"/>
                <a:gd name="T39" fmla="*/ 5 h 162"/>
                <a:gd name="T40" fmla="*/ 34 w 148"/>
                <a:gd name="T41" fmla="*/ 0 h 162"/>
                <a:gd name="T42" fmla="*/ 39 w 148"/>
                <a:gd name="T43" fmla="*/ 1 h 162"/>
                <a:gd name="T44" fmla="*/ 43 w 148"/>
                <a:gd name="T45" fmla="*/ 3 h 162"/>
                <a:gd name="T46" fmla="*/ 47 w 148"/>
                <a:gd name="T47" fmla="*/ 5 h 162"/>
                <a:gd name="T48" fmla="*/ 53 w 148"/>
                <a:gd name="T49" fmla="*/ 9 h 162"/>
                <a:gd name="T50" fmla="*/ 58 w 148"/>
                <a:gd name="T51" fmla="*/ 13 h 162"/>
                <a:gd name="T52" fmla="*/ 63 w 148"/>
                <a:gd name="T53" fmla="*/ 20 h 162"/>
                <a:gd name="T54" fmla="*/ 68 w 148"/>
                <a:gd name="T55" fmla="*/ 26 h 162"/>
                <a:gd name="T56" fmla="*/ 71 w 148"/>
                <a:gd name="T57" fmla="*/ 34 h 162"/>
                <a:gd name="T58" fmla="*/ 74 w 148"/>
                <a:gd name="T59" fmla="*/ 40 h 162"/>
                <a:gd name="T60" fmla="*/ 75 w 148"/>
                <a:gd name="T61" fmla="*/ 46 h 162"/>
                <a:gd name="T62" fmla="*/ 75 w 148"/>
                <a:gd name="T63" fmla="*/ 53 h 162"/>
                <a:gd name="T64" fmla="*/ 73 w 148"/>
                <a:gd name="T65" fmla="*/ 59 h 162"/>
                <a:gd name="T66" fmla="*/ 69 w 148"/>
                <a:gd name="T67" fmla="*/ 66 h 162"/>
                <a:gd name="T68" fmla="*/ 64 w 148"/>
                <a:gd name="T69" fmla="*/ 72 h 162"/>
                <a:gd name="T70" fmla="*/ 58 w 148"/>
                <a:gd name="T71" fmla="*/ 76 h 162"/>
                <a:gd name="T72" fmla="*/ 51 w 148"/>
                <a:gd name="T73" fmla="*/ 79 h 162"/>
                <a:gd name="T74" fmla="*/ 44 w 148"/>
                <a:gd name="T75" fmla="*/ 81 h 162"/>
                <a:gd name="T76" fmla="*/ 38 w 148"/>
                <a:gd name="T77" fmla="*/ 81 h 162"/>
                <a:gd name="T78" fmla="*/ 31 w 148"/>
                <a:gd name="T79" fmla="*/ 80 h 162"/>
                <a:gd name="T80" fmla="*/ 26 w 148"/>
                <a:gd name="T81" fmla="*/ 78 h 162"/>
                <a:gd name="T82" fmla="*/ 20 w 148"/>
                <a:gd name="T83" fmla="*/ 76 h 162"/>
                <a:gd name="T84" fmla="*/ 18 w 148"/>
                <a:gd name="T85" fmla="*/ 73 h 162"/>
                <a:gd name="T86" fmla="*/ 14 w 148"/>
                <a:gd name="T87" fmla="*/ 71 h 162"/>
                <a:gd name="T88" fmla="*/ 11 w 148"/>
                <a:gd name="T89" fmla="*/ 67 h 162"/>
                <a:gd name="T90" fmla="*/ 8 w 148"/>
                <a:gd name="T91" fmla="*/ 62 h 162"/>
                <a:gd name="T92" fmla="*/ 4 w 148"/>
                <a:gd name="T93" fmla="*/ 55 h 162"/>
                <a:gd name="T94" fmla="*/ 2 w 148"/>
                <a:gd name="T95" fmla="*/ 48 h 162"/>
                <a:gd name="T96" fmla="*/ 0 w 148"/>
                <a:gd name="T97" fmla="*/ 43 h 162"/>
                <a:gd name="T98" fmla="*/ 0 w 148"/>
                <a:gd name="T99" fmla="*/ 38 h 162"/>
                <a:gd name="T100" fmla="*/ 1 w 148"/>
                <a:gd name="T101" fmla="*/ 34 h 162"/>
                <a:gd name="T102" fmla="*/ 1 w 148"/>
                <a:gd name="T103" fmla="*/ 28 h 162"/>
                <a:gd name="T104" fmla="*/ 3 w 148"/>
                <a:gd name="T105" fmla="*/ 23 h 162"/>
                <a:gd name="T106" fmla="*/ 6 w 148"/>
                <a:gd name="T107" fmla="*/ 17 h 162"/>
                <a:gd name="T108" fmla="*/ 10 w 148"/>
                <a:gd name="T109" fmla="*/ 12 h 162"/>
                <a:gd name="T110" fmla="*/ 15 w 148"/>
                <a:gd name="T111" fmla="*/ 7 h 162"/>
                <a:gd name="T112" fmla="*/ 20 w 148"/>
                <a:gd name="T113" fmla="*/ 5 h 162"/>
                <a:gd name="T114" fmla="*/ 22 w 148"/>
                <a:gd name="T115" fmla="*/ 5 h 16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8"/>
                <a:gd name="T175" fmla="*/ 0 h 162"/>
                <a:gd name="T176" fmla="*/ 148 w 148"/>
                <a:gd name="T177" fmla="*/ 162 h 16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8" h="162">
                  <a:moveTo>
                    <a:pt x="44" y="9"/>
                  </a:moveTo>
                  <a:lnTo>
                    <a:pt x="63" y="36"/>
                  </a:lnTo>
                  <a:lnTo>
                    <a:pt x="61" y="36"/>
                  </a:lnTo>
                  <a:lnTo>
                    <a:pt x="55" y="40"/>
                  </a:lnTo>
                  <a:lnTo>
                    <a:pt x="47" y="46"/>
                  </a:lnTo>
                  <a:lnTo>
                    <a:pt x="42" y="53"/>
                  </a:lnTo>
                  <a:lnTo>
                    <a:pt x="38" y="57"/>
                  </a:lnTo>
                  <a:lnTo>
                    <a:pt x="34" y="63"/>
                  </a:lnTo>
                  <a:lnTo>
                    <a:pt x="32" y="68"/>
                  </a:lnTo>
                  <a:lnTo>
                    <a:pt x="32" y="74"/>
                  </a:lnTo>
                  <a:lnTo>
                    <a:pt x="32" y="80"/>
                  </a:lnTo>
                  <a:lnTo>
                    <a:pt x="34" y="87"/>
                  </a:lnTo>
                  <a:lnTo>
                    <a:pt x="36" y="95"/>
                  </a:lnTo>
                  <a:lnTo>
                    <a:pt x="42" y="103"/>
                  </a:lnTo>
                  <a:lnTo>
                    <a:pt x="45" y="108"/>
                  </a:lnTo>
                  <a:lnTo>
                    <a:pt x="51" y="114"/>
                  </a:lnTo>
                  <a:lnTo>
                    <a:pt x="55" y="120"/>
                  </a:lnTo>
                  <a:lnTo>
                    <a:pt x="61" y="125"/>
                  </a:lnTo>
                  <a:lnTo>
                    <a:pt x="68" y="131"/>
                  </a:lnTo>
                  <a:lnTo>
                    <a:pt x="78" y="135"/>
                  </a:lnTo>
                  <a:lnTo>
                    <a:pt x="84" y="135"/>
                  </a:lnTo>
                  <a:lnTo>
                    <a:pt x="91" y="133"/>
                  </a:lnTo>
                  <a:lnTo>
                    <a:pt x="97" y="129"/>
                  </a:lnTo>
                  <a:lnTo>
                    <a:pt x="103" y="124"/>
                  </a:lnTo>
                  <a:lnTo>
                    <a:pt x="104" y="116"/>
                  </a:lnTo>
                  <a:lnTo>
                    <a:pt x="110" y="108"/>
                  </a:lnTo>
                  <a:lnTo>
                    <a:pt x="110" y="105"/>
                  </a:lnTo>
                  <a:lnTo>
                    <a:pt x="110" y="99"/>
                  </a:lnTo>
                  <a:lnTo>
                    <a:pt x="112" y="95"/>
                  </a:lnTo>
                  <a:lnTo>
                    <a:pt x="112" y="89"/>
                  </a:lnTo>
                  <a:lnTo>
                    <a:pt x="110" y="84"/>
                  </a:lnTo>
                  <a:lnTo>
                    <a:pt x="110" y="78"/>
                  </a:lnTo>
                  <a:lnTo>
                    <a:pt x="108" y="72"/>
                  </a:lnTo>
                  <a:lnTo>
                    <a:pt x="104" y="67"/>
                  </a:lnTo>
                  <a:lnTo>
                    <a:pt x="101" y="61"/>
                  </a:lnTo>
                  <a:lnTo>
                    <a:pt x="95" y="55"/>
                  </a:lnTo>
                  <a:lnTo>
                    <a:pt x="89" y="49"/>
                  </a:lnTo>
                  <a:lnTo>
                    <a:pt x="82" y="44"/>
                  </a:lnTo>
                  <a:lnTo>
                    <a:pt x="68" y="34"/>
                  </a:lnTo>
                  <a:lnTo>
                    <a:pt x="51" y="11"/>
                  </a:lnTo>
                  <a:lnTo>
                    <a:pt x="68" y="0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0" y="4"/>
                  </a:lnTo>
                  <a:lnTo>
                    <a:pt x="84" y="6"/>
                  </a:lnTo>
                  <a:lnTo>
                    <a:pt x="89" y="9"/>
                  </a:lnTo>
                  <a:lnTo>
                    <a:pt x="93" y="11"/>
                  </a:lnTo>
                  <a:lnTo>
                    <a:pt x="99" y="15"/>
                  </a:lnTo>
                  <a:lnTo>
                    <a:pt x="104" y="17"/>
                  </a:lnTo>
                  <a:lnTo>
                    <a:pt x="110" y="23"/>
                  </a:lnTo>
                  <a:lnTo>
                    <a:pt x="114" y="27"/>
                  </a:lnTo>
                  <a:lnTo>
                    <a:pt x="120" y="32"/>
                  </a:lnTo>
                  <a:lnTo>
                    <a:pt x="125" y="40"/>
                  </a:lnTo>
                  <a:lnTo>
                    <a:pt x="131" y="48"/>
                  </a:lnTo>
                  <a:lnTo>
                    <a:pt x="135" y="53"/>
                  </a:lnTo>
                  <a:lnTo>
                    <a:pt x="139" y="61"/>
                  </a:lnTo>
                  <a:lnTo>
                    <a:pt x="141" y="67"/>
                  </a:lnTo>
                  <a:lnTo>
                    <a:pt x="144" y="74"/>
                  </a:lnTo>
                  <a:lnTo>
                    <a:pt x="146" y="80"/>
                  </a:lnTo>
                  <a:lnTo>
                    <a:pt x="148" y="87"/>
                  </a:lnTo>
                  <a:lnTo>
                    <a:pt x="148" y="93"/>
                  </a:lnTo>
                  <a:lnTo>
                    <a:pt x="148" y="101"/>
                  </a:lnTo>
                  <a:lnTo>
                    <a:pt x="148" y="106"/>
                  </a:lnTo>
                  <a:lnTo>
                    <a:pt x="146" y="112"/>
                  </a:lnTo>
                  <a:lnTo>
                    <a:pt x="144" y="118"/>
                  </a:lnTo>
                  <a:lnTo>
                    <a:pt x="141" y="125"/>
                  </a:lnTo>
                  <a:lnTo>
                    <a:pt x="137" y="131"/>
                  </a:lnTo>
                  <a:lnTo>
                    <a:pt x="133" y="137"/>
                  </a:lnTo>
                  <a:lnTo>
                    <a:pt x="127" y="143"/>
                  </a:lnTo>
                  <a:lnTo>
                    <a:pt x="122" y="148"/>
                  </a:lnTo>
                  <a:lnTo>
                    <a:pt x="114" y="152"/>
                  </a:lnTo>
                  <a:lnTo>
                    <a:pt x="108" y="156"/>
                  </a:lnTo>
                  <a:lnTo>
                    <a:pt x="101" y="158"/>
                  </a:lnTo>
                  <a:lnTo>
                    <a:pt x="95" y="160"/>
                  </a:lnTo>
                  <a:lnTo>
                    <a:pt x="87" y="162"/>
                  </a:lnTo>
                  <a:lnTo>
                    <a:pt x="80" y="162"/>
                  </a:lnTo>
                  <a:lnTo>
                    <a:pt x="74" y="162"/>
                  </a:lnTo>
                  <a:lnTo>
                    <a:pt x="68" y="162"/>
                  </a:lnTo>
                  <a:lnTo>
                    <a:pt x="61" y="160"/>
                  </a:lnTo>
                  <a:lnTo>
                    <a:pt x="55" y="158"/>
                  </a:lnTo>
                  <a:lnTo>
                    <a:pt x="51" y="156"/>
                  </a:lnTo>
                  <a:lnTo>
                    <a:pt x="47" y="156"/>
                  </a:lnTo>
                  <a:lnTo>
                    <a:pt x="40" y="152"/>
                  </a:lnTo>
                  <a:lnTo>
                    <a:pt x="38" y="150"/>
                  </a:lnTo>
                  <a:lnTo>
                    <a:pt x="36" y="146"/>
                  </a:lnTo>
                  <a:lnTo>
                    <a:pt x="30" y="143"/>
                  </a:lnTo>
                  <a:lnTo>
                    <a:pt x="28" y="141"/>
                  </a:lnTo>
                  <a:lnTo>
                    <a:pt x="25" y="137"/>
                  </a:lnTo>
                  <a:lnTo>
                    <a:pt x="21" y="133"/>
                  </a:lnTo>
                  <a:lnTo>
                    <a:pt x="19" y="129"/>
                  </a:lnTo>
                  <a:lnTo>
                    <a:pt x="15" y="124"/>
                  </a:lnTo>
                  <a:lnTo>
                    <a:pt x="11" y="118"/>
                  </a:lnTo>
                  <a:lnTo>
                    <a:pt x="7" y="110"/>
                  </a:lnTo>
                  <a:lnTo>
                    <a:pt x="6" y="105"/>
                  </a:lnTo>
                  <a:lnTo>
                    <a:pt x="4" y="97"/>
                  </a:lnTo>
                  <a:lnTo>
                    <a:pt x="2" y="89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57"/>
                  </a:lnTo>
                  <a:lnTo>
                    <a:pt x="4" y="55"/>
                  </a:lnTo>
                  <a:lnTo>
                    <a:pt x="6" y="46"/>
                  </a:lnTo>
                  <a:lnTo>
                    <a:pt x="9" y="40"/>
                  </a:lnTo>
                  <a:lnTo>
                    <a:pt x="11" y="34"/>
                  </a:lnTo>
                  <a:lnTo>
                    <a:pt x="15" y="29"/>
                  </a:lnTo>
                  <a:lnTo>
                    <a:pt x="19" y="25"/>
                  </a:lnTo>
                  <a:lnTo>
                    <a:pt x="23" y="21"/>
                  </a:lnTo>
                  <a:lnTo>
                    <a:pt x="30" y="15"/>
                  </a:lnTo>
                  <a:lnTo>
                    <a:pt x="36" y="11"/>
                  </a:lnTo>
                  <a:lnTo>
                    <a:pt x="40" y="9"/>
                  </a:lnTo>
                  <a:lnTo>
                    <a:pt x="4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Freeform 101"/>
            <p:cNvSpPr>
              <a:spLocks/>
            </p:cNvSpPr>
            <p:nvPr/>
          </p:nvSpPr>
          <p:spPr bwMode="auto">
            <a:xfrm>
              <a:off x="4246" y="2035"/>
              <a:ext cx="18" cy="18"/>
            </a:xfrm>
            <a:custGeom>
              <a:avLst/>
              <a:gdLst>
                <a:gd name="T0" fmla="*/ 18 w 34"/>
                <a:gd name="T1" fmla="*/ 14 h 36"/>
                <a:gd name="T2" fmla="*/ 6 w 34"/>
                <a:gd name="T3" fmla="*/ 18 h 36"/>
                <a:gd name="T4" fmla="*/ 0 w 34"/>
                <a:gd name="T5" fmla="*/ 7 h 36"/>
                <a:gd name="T6" fmla="*/ 4 w 34"/>
                <a:gd name="T7" fmla="*/ 0 h 36"/>
                <a:gd name="T8" fmla="*/ 12 w 34"/>
                <a:gd name="T9" fmla="*/ 1 h 36"/>
                <a:gd name="T10" fmla="*/ 18 w 34"/>
                <a:gd name="T11" fmla="*/ 14 h 36"/>
                <a:gd name="T12" fmla="*/ 18 w 34"/>
                <a:gd name="T13" fmla="*/ 14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36"/>
                <a:gd name="T23" fmla="*/ 34 w 34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36">
                  <a:moveTo>
                    <a:pt x="34" y="28"/>
                  </a:moveTo>
                  <a:lnTo>
                    <a:pt x="11" y="36"/>
                  </a:lnTo>
                  <a:lnTo>
                    <a:pt x="0" y="15"/>
                  </a:lnTo>
                  <a:lnTo>
                    <a:pt x="7" y="0"/>
                  </a:lnTo>
                  <a:lnTo>
                    <a:pt x="23" y="3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Freeform 102"/>
            <p:cNvSpPr>
              <a:spLocks/>
            </p:cNvSpPr>
            <p:nvPr/>
          </p:nvSpPr>
          <p:spPr bwMode="auto">
            <a:xfrm>
              <a:off x="4177" y="1951"/>
              <a:ext cx="48" cy="48"/>
            </a:xfrm>
            <a:custGeom>
              <a:avLst/>
              <a:gdLst>
                <a:gd name="T0" fmla="*/ 0 w 95"/>
                <a:gd name="T1" fmla="*/ 39 h 97"/>
                <a:gd name="T2" fmla="*/ 38 w 95"/>
                <a:gd name="T3" fmla="*/ 0 h 97"/>
                <a:gd name="T4" fmla="*/ 48 w 95"/>
                <a:gd name="T5" fmla="*/ 48 h 97"/>
                <a:gd name="T6" fmla="*/ 33 w 95"/>
                <a:gd name="T7" fmla="*/ 48 h 97"/>
                <a:gd name="T8" fmla="*/ 30 w 95"/>
                <a:gd name="T9" fmla="*/ 31 h 97"/>
                <a:gd name="T10" fmla="*/ 16 w 95"/>
                <a:gd name="T11" fmla="*/ 45 h 97"/>
                <a:gd name="T12" fmla="*/ 0 w 95"/>
                <a:gd name="T13" fmla="*/ 39 h 97"/>
                <a:gd name="T14" fmla="*/ 0 w 95"/>
                <a:gd name="T15" fmla="*/ 39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5"/>
                <a:gd name="T25" fmla="*/ 0 h 97"/>
                <a:gd name="T26" fmla="*/ 95 w 95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5" h="97">
                  <a:moveTo>
                    <a:pt x="0" y="78"/>
                  </a:moveTo>
                  <a:lnTo>
                    <a:pt x="76" y="0"/>
                  </a:lnTo>
                  <a:lnTo>
                    <a:pt x="95" y="96"/>
                  </a:lnTo>
                  <a:lnTo>
                    <a:pt x="65" y="97"/>
                  </a:lnTo>
                  <a:lnTo>
                    <a:pt x="59" y="63"/>
                  </a:lnTo>
                  <a:lnTo>
                    <a:pt x="32" y="9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Freeform 103"/>
            <p:cNvSpPr>
              <a:spLocks/>
            </p:cNvSpPr>
            <p:nvPr/>
          </p:nvSpPr>
          <p:spPr bwMode="auto">
            <a:xfrm>
              <a:off x="4084" y="2027"/>
              <a:ext cx="58" cy="48"/>
            </a:xfrm>
            <a:custGeom>
              <a:avLst/>
              <a:gdLst>
                <a:gd name="T0" fmla="*/ 53 w 116"/>
                <a:gd name="T1" fmla="*/ 0 h 97"/>
                <a:gd name="T2" fmla="*/ 0 w 116"/>
                <a:gd name="T3" fmla="*/ 19 h 97"/>
                <a:gd name="T4" fmla="*/ 38 w 116"/>
                <a:gd name="T5" fmla="*/ 48 h 97"/>
                <a:gd name="T6" fmla="*/ 47 w 116"/>
                <a:gd name="T7" fmla="*/ 37 h 97"/>
                <a:gd name="T8" fmla="*/ 30 w 116"/>
                <a:gd name="T9" fmla="*/ 22 h 97"/>
                <a:gd name="T10" fmla="*/ 58 w 116"/>
                <a:gd name="T11" fmla="*/ 14 h 97"/>
                <a:gd name="T12" fmla="*/ 53 w 116"/>
                <a:gd name="T13" fmla="*/ 0 h 97"/>
                <a:gd name="T14" fmla="*/ 53 w 116"/>
                <a:gd name="T15" fmla="*/ 0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"/>
                <a:gd name="T25" fmla="*/ 0 h 97"/>
                <a:gd name="T26" fmla="*/ 116 w 116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" h="97">
                  <a:moveTo>
                    <a:pt x="106" y="0"/>
                  </a:moveTo>
                  <a:lnTo>
                    <a:pt x="0" y="38"/>
                  </a:lnTo>
                  <a:lnTo>
                    <a:pt x="76" y="97"/>
                  </a:lnTo>
                  <a:lnTo>
                    <a:pt x="93" y="74"/>
                  </a:lnTo>
                  <a:lnTo>
                    <a:pt x="61" y="45"/>
                  </a:lnTo>
                  <a:lnTo>
                    <a:pt x="116" y="28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Freeform 104"/>
            <p:cNvSpPr>
              <a:spLocks/>
            </p:cNvSpPr>
            <p:nvPr/>
          </p:nvSpPr>
          <p:spPr bwMode="auto">
            <a:xfrm>
              <a:off x="4032" y="2008"/>
              <a:ext cx="95" cy="52"/>
            </a:xfrm>
            <a:custGeom>
              <a:avLst/>
              <a:gdLst>
                <a:gd name="T0" fmla="*/ 95 w 190"/>
                <a:gd name="T1" fmla="*/ 14 h 104"/>
                <a:gd name="T2" fmla="*/ 93 w 190"/>
                <a:gd name="T3" fmla="*/ 14 h 104"/>
                <a:gd name="T4" fmla="*/ 89 w 190"/>
                <a:gd name="T5" fmla="*/ 15 h 104"/>
                <a:gd name="T6" fmla="*/ 85 w 190"/>
                <a:gd name="T7" fmla="*/ 16 h 104"/>
                <a:gd name="T8" fmla="*/ 79 w 190"/>
                <a:gd name="T9" fmla="*/ 17 h 104"/>
                <a:gd name="T10" fmla="*/ 74 w 190"/>
                <a:gd name="T11" fmla="*/ 19 h 104"/>
                <a:gd name="T12" fmla="*/ 68 w 190"/>
                <a:gd name="T13" fmla="*/ 20 h 104"/>
                <a:gd name="T14" fmla="*/ 61 w 190"/>
                <a:gd name="T15" fmla="*/ 22 h 104"/>
                <a:gd name="T16" fmla="*/ 54 w 190"/>
                <a:gd name="T17" fmla="*/ 25 h 104"/>
                <a:gd name="T18" fmla="*/ 47 w 190"/>
                <a:gd name="T19" fmla="*/ 26 h 104"/>
                <a:gd name="T20" fmla="*/ 40 w 190"/>
                <a:gd name="T21" fmla="*/ 30 h 104"/>
                <a:gd name="T22" fmla="*/ 34 w 190"/>
                <a:gd name="T23" fmla="*/ 34 h 104"/>
                <a:gd name="T24" fmla="*/ 26 w 190"/>
                <a:gd name="T25" fmla="*/ 37 h 104"/>
                <a:gd name="T26" fmla="*/ 21 w 190"/>
                <a:gd name="T27" fmla="*/ 42 h 104"/>
                <a:gd name="T28" fmla="*/ 16 w 190"/>
                <a:gd name="T29" fmla="*/ 47 h 104"/>
                <a:gd name="T30" fmla="*/ 12 w 190"/>
                <a:gd name="T31" fmla="*/ 52 h 104"/>
                <a:gd name="T32" fmla="*/ 0 w 190"/>
                <a:gd name="T33" fmla="*/ 41 h 104"/>
                <a:gd name="T34" fmla="*/ 2 w 190"/>
                <a:gd name="T35" fmla="*/ 38 h 104"/>
                <a:gd name="T36" fmla="*/ 7 w 190"/>
                <a:gd name="T37" fmla="*/ 33 h 104"/>
                <a:gd name="T38" fmla="*/ 13 w 190"/>
                <a:gd name="T39" fmla="*/ 28 h 104"/>
                <a:gd name="T40" fmla="*/ 18 w 190"/>
                <a:gd name="T41" fmla="*/ 26 h 104"/>
                <a:gd name="T42" fmla="*/ 23 w 190"/>
                <a:gd name="T43" fmla="*/ 22 h 104"/>
                <a:gd name="T44" fmla="*/ 28 w 190"/>
                <a:gd name="T45" fmla="*/ 19 h 104"/>
                <a:gd name="T46" fmla="*/ 36 w 190"/>
                <a:gd name="T47" fmla="*/ 15 h 104"/>
                <a:gd name="T48" fmla="*/ 42 w 190"/>
                <a:gd name="T49" fmla="*/ 12 h 104"/>
                <a:gd name="T50" fmla="*/ 50 w 190"/>
                <a:gd name="T51" fmla="*/ 9 h 104"/>
                <a:gd name="T52" fmla="*/ 56 w 190"/>
                <a:gd name="T53" fmla="*/ 7 h 104"/>
                <a:gd name="T54" fmla="*/ 61 w 190"/>
                <a:gd name="T55" fmla="*/ 6 h 104"/>
                <a:gd name="T56" fmla="*/ 66 w 190"/>
                <a:gd name="T57" fmla="*/ 3 h 104"/>
                <a:gd name="T58" fmla="*/ 71 w 190"/>
                <a:gd name="T59" fmla="*/ 3 h 104"/>
                <a:gd name="T60" fmla="*/ 75 w 190"/>
                <a:gd name="T61" fmla="*/ 2 h 104"/>
                <a:gd name="T62" fmla="*/ 81 w 190"/>
                <a:gd name="T63" fmla="*/ 2 h 104"/>
                <a:gd name="T64" fmla="*/ 92 w 190"/>
                <a:gd name="T65" fmla="*/ 0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0"/>
                <a:gd name="T100" fmla="*/ 0 h 104"/>
                <a:gd name="T101" fmla="*/ 190 w 19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0" h="104">
                  <a:moveTo>
                    <a:pt x="183" y="0"/>
                  </a:moveTo>
                  <a:lnTo>
                    <a:pt x="190" y="28"/>
                  </a:lnTo>
                  <a:lnTo>
                    <a:pt x="188" y="28"/>
                  </a:lnTo>
                  <a:lnTo>
                    <a:pt x="185" y="28"/>
                  </a:lnTo>
                  <a:lnTo>
                    <a:pt x="181" y="28"/>
                  </a:lnTo>
                  <a:lnTo>
                    <a:pt x="177" y="30"/>
                  </a:lnTo>
                  <a:lnTo>
                    <a:pt x="173" y="30"/>
                  </a:lnTo>
                  <a:lnTo>
                    <a:pt x="169" y="32"/>
                  </a:lnTo>
                  <a:lnTo>
                    <a:pt x="164" y="32"/>
                  </a:lnTo>
                  <a:lnTo>
                    <a:pt x="158" y="34"/>
                  </a:lnTo>
                  <a:lnTo>
                    <a:pt x="152" y="34"/>
                  </a:lnTo>
                  <a:lnTo>
                    <a:pt x="147" y="38"/>
                  </a:lnTo>
                  <a:lnTo>
                    <a:pt x="141" y="38"/>
                  </a:lnTo>
                  <a:lnTo>
                    <a:pt x="135" y="39"/>
                  </a:lnTo>
                  <a:lnTo>
                    <a:pt x="128" y="41"/>
                  </a:lnTo>
                  <a:lnTo>
                    <a:pt x="122" y="43"/>
                  </a:lnTo>
                  <a:lnTo>
                    <a:pt x="116" y="45"/>
                  </a:lnTo>
                  <a:lnTo>
                    <a:pt x="109" y="49"/>
                  </a:lnTo>
                  <a:lnTo>
                    <a:pt x="101" y="51"/>
                  </a:lnTo>
                  <a:lnTo>
                    <a:pt x="93" y="53"/>
                  </a:lnTo>
                  <a:lnTo>
                    <a:pt x="88" y="57"/>
                  </a:lnTo>
                  <a:lnTo>
                    <a:pt x="80" y="60"/>
                  </a:lnTo>
                  <a:lnTo>
                    <a:pt x="72" y="64"/>
                  </a:lnTo>
                  <a:lnTo>
                    <a:pt x="67" y="68"/>
                  </a:lnTo>
                  <a:lnTo>
                    <a:pt x="61" y="70"/>
                  </a:lnTo>
                  <a:lnTo>
                    <a:pt x="53" y="74"/>
                  </a:lnTo>
                  <a:lnTo>
                    <a:pt x="48" y="78"/>
                  </a:lnTo>
                  <a:lnTo>
                    <a:pt x="42" y="83"/>
                  </a:lnTo>
                  <a:lnTo>
                    <a:pt x="36" y="87"/>
                  </a:lnTo>
                  <a:lnTo>
                    <a:pt x="32" y="93"/>
                  </a:lnTo>
                  <a:lnTo>
                    <a:pt x="29" y="98"/>
                  </a:lnTo>
                  <a:lnTo>
                    <a:pt x="25" y="104"/>
                  </a:lnTo>
                  <a:lnTo>
                    <a:pt x="0" y="83"/>
                  </a:lnTo>
                  <a:lnTo>
                    <a:pt x="0" y="81"/>
                  </a:lnTo>
                  <a:lnTo>
                    <a:pt x="2" y="79"/>
                  </a:lnTo>
                  <a:lnTo>
                    <a:pt x="4" y="76"/>
                  </a:lnTo>
                  <a:lnTo>
                    <a:pt x="10" y="72"/>
                  </a:lnTo>
                  <a:lnTo>
                    <a:pt x="15" y="66"/>
                  </a:lnTo>
                  <a:lnTo>
                    <a:pt x="23" y="60"/>
                  </a:lnTo>
                  <a:lnTo>
                    <a:pt x="27" y="57"/>
                  </a:lnTo>
                  <a:lnTo>
                    <a:pt x="31" y="55"/>
                  </a:lnTo>
                  <a:lnTo>
                    <a:pt x="36" y="51"/>
                  </a:lnTo>
                  <a:lnTo>
                    <a:pt x="42" y="49"/>
                  </a:lnTo>
                  <a:lnTo>
                    <a:pt x="46" y="43"/>
                  </a:lnTo>
                  <a:lnTo>
                    <a:pt x="52" y="41"/>
                  </a:lnTo>
                  <a:lnTo>
                    <a:pt x="57" y="38"/>
                  </a:lnTo>
                  <a:lnTo>
                    <a:pt x="63" y="34"/>
                  </a:lnTo>
                  <a:lnTo>
                    <a:pt x="71" y="30"/>
                  </a:lnTo>
                  <a:lnTo>
                    <a:pt x="76" y="28"/>
                  </a:lnTo>
                  <a:lnTo>
                    <a:pt x="84" y="24"/>
                  </a:lnTo>
                  <a:lnTo>
                    <a:pt x="93" y="22"/>
                  </a:lnTo>
                  <a:lnTo>
                    <a:pt x="101" y="17"/>
                  </a:lnTo>
                  <a:lnTo>
                    <a:pt x="109" y="15"/>
                  </a:lnTo>
                  <a:lnTo>
                    <a:pt x="112" y="13"/>
                  </a:lnTo>
                  <a:lnTo>
                    <a:pt x="116" y="13"/>
                  </a:lnTo>
                  <a:lnTo>
                    <a:pt x="122" y="11"/>
                  </a:lnTo>
                  <a:lnTo>
                    <a:pt x="128" y="9"/>
                  </a:lnTo>
                  <a:lnTo>
                    <a:pt x="131" y="7"/>
                  </a:lnTo>
                  <a:lnTo>
                    <a:pt x="137" y="7"/>
                  </a:lnTo>
                  <a:lnTo>
                    <a:pt x="141" y="5"/>
                  </a:lnTo>
                  <a:lnTo>
                    <a:pt x="147" y="5"/>
                  </a:lnTo>
                  <a:lnTo>
                    <a:pt x="150" y="3"/>
                  </a:lnTo>
                  <a:lnTo>
                    <a:pt x="156" y="3"/>
                  </a:lnTo>
                  <a:lnTo>
                    <a:pt x="162" y="3"/>
                  </a:lnTo>
                  <a:lnTo>
                    <a:pt x="166" y="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8" name="Freeform 105"/>
            <p:cNvSpPr>
              <a:spLocks/>
            </p:cNvSpPr>
            <p:nvPr/>
          </p:nvSpPr>
          <p:spPr bwMode="auto">
            <a:xfrm>
              <a:off x="3960" y="2088"/>
              <a:ext cx="36" cy="28"/>
            </a:xfrm>
            <a:custGeom>
              <a:avLst/>
              <a:gdLst>
                <a:gd name="T0" fmla="*/ 36 w 72"/>
                <a:gd name="T1" fmla="*/ 28 h 57"/>
                <a:gd name="T2" fmla="*/ 35 w 72"/>
                <a:gd name="T3" fmla="*/ 28 h 57"/>
                <a:gd name="T4" fmla="*/ 34 w 72"/>
                <a:gd name="T5" fmla="*/ 28 h 57"/>
                <a:gd name="T6" fmla="*/ 31 w 72"/>
                <a:gd name="T7" fmla="*/ 28 h 57"/>
                <a:gd name="T8" fmla="*/ 29 w 72"/>
                <a:gd name="T9" fmla="*/ 28 h 57"/>
                <a:gd name="T10" fmla="*/ 25 w 72"/>
                <a:gd name="T11" fmla="*/ 27 h 57"/>
                <a:gd name="T12" fmla="*/ 22 w 72"/>
                <a:gd name="T13" fmla="*/ 27 h 57"/>
                <a:gd name="T14" fmla="*/ 19 w 72"/>
                <a:gd name="T15" fmla="*/ 27 h 57"/>
                <a:gd name="T16" fmla="*/ 16 w 72"/>
                <a:gd name="T17" fmla="*/ 27 h 57"/>
                <a:gd name="T18" fmla="*/ 12 w 72"/>
                <a:gd name="T19" fmla="*/ 27 h 57"/>
                <a:gd name="T20" fmla="*/ 9 w 72"/>
                <a:gd name="T21" fmla="*/ 25 h 57"/>
                <a:gd name="T22" fmla="*/ 5 w 72"/>
                <a:gd name="T23" fmla="*/ 24 h 57"/>
                <a:gd name="T24" fmla="*/ 3 w 72"/>
                <a:gd name="T25" fmla="*/ 22 h 57"/>
                <a:gd name="T26" fmla="*/ 1 w 72"/>
                <a:gd name="T27" fmla="*/ 20 h 57"/>
                <a:gd name="T28" fmla="*/ 0 w 72"/>
                <a:gd name="T29" fmla="*/ 17 h 57"/>
                <a:gd name="T30" fmla="*/ 0 w 72"/>
                <a:gd name="T31" fmla="*/ 13 h 57"/>
                <a:gd name="T32" fmla="*/ 0 w 72"/>
                <a:gd name="T33" fmla="*/ 10 h 57"/>
                <a:gd name="T34" fmla="*/ 1 w 72"/>
                <a:gd name="T35" fmla="*/ 7 h 57"/>
                <a:gd name="T36" fmla="*/ 1 w 72"/>
                <a:gd name="T37" fmla="*/ 4 h 57"/>
                <a:gd name="T38" fmla="*/ 2 w 72"/>
                <a:gd name="T39" fmla="*/ 2 h 57"/>
                <a:gd name="T40" fmla="*/ 5 w 72"/>
                <a:gd name="T41" fmla="*/ 1 h 57"/>
                <a:gd name="T42" fmla="*/ 7 w 72"/>
                <a:gd name="T43" fmla="*/ 0 h 57"/>
                <a:gd name="T44" fmla="*/ 10 w 72"/>
                <a:gd name="T45" fmla="*/ 2 h 57"/>
                <a:gd name="T46" fmla="*/ 13 w 72"/>
                <a:gd name="T47" fmla="*/ 4 h 57"/>
                <a:gd name="T48" fmla="*/ 16 w 72"/>
                <a:gd name="T49" fmla="*/ 6 h 57"/>
                <a:gd name="T50" fmla="*/ 18 w 72"/>
                <a:gd name="T51" fmla="*/ 7 h 57"/>
                <a:gd name="T52" fmla="*/ 19 w 72"/>
                <a:gd name="T53" fmla="*/ 9 h 57"/>
                <a:gd name="T54" fmla="*/ 19 w 72"/>
                <a:gd name="T55" fmla="*/ 17 h 57"/>
                <a:gd name="T56" fmla="*/ 30 w 72"/>
                <a:gd name="T57" fmla="*/ 19 h 57"/>
                <a:gd name="T58" fmla="*/ 36 w 72"/>
                <a:gd name="T59" fmla="*/ 28 h 57"/>
                <a:gd name="T60" fmla="*/ 36 w 72"/>
                <a:gd name="T61" fmla="*/ 28 h 5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72"/>
                <a:gd name="T94" fmla="*/ 0 h 57"/>
                <a:gd name="T95" fmla="*/ 72 w 72"/>
                <a:gd name="T96" fmla="*/ 57 h 5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72" h="57">
                  <a:moveTo>
                    <a:pt x="72" y="57"/>
                  </a:moveTo>
                  <a:lnTo>
                    <a:pt x="70" y="57"/>
                  </a:lnTo>
                  <a:lnTo>
                    <a:pt x="68" y="57"/>
                  </a:lnTo>
                  <a:lnTo>
                    <a:pt x="62" y="57"/>
                  </a:lnTo>
                  <a:lnTo>
                    <a:pt x="59" y="57"/>
                  </a:lnTo>
                  <a:lnTo>
                    <a:pt x="51" y="55"/>
                  </a:lnTo>
                  <a:lnTo>
                    <a:pt x="45" y="55"/>
                  </a:lnTo>
                  <a:lnTo>
                    <a:pt x="39" y="55"/>
                  </a:lnTo>
                  <a:lnTo>
                    <a:pt x="32" y="55"/>
                  </a:lnTo>
                  <a:lnTo>
                    <a:pt x="24" y="54"/>
                  </a:lnTo>
                  <a:lnTo>
                    <a:pt x="19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1" y="40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" y="14"/>
                  </a:lnTo>
                  <a:lnTo>
                    <a:pt x="3" y="8"/>
                  </a:lnTo>
                  <a:lnTo>
                    <a:pt x="5" y="4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0" y="4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6" y="15"/>
                  </a:lnTo>
                  <a:lnTo>
                    <a:pt x="38" y="19"/>
                  </a:lnTo>
                  <a:lnTo>
                    <a:pt x="38" y="35"/>
                  </a:lnTo>
                  <a:lnTo>
                    <a:pt x="60" y="38"/>
                  </a:lnTo>
                  <a:lnTo>
                    <a:pt x="72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9" name="Freeform 106"/>
            <p:cNvSpPr>
              <a:spLocks/>
            </p:cNvSpPr>
            <p:nvPr/>
          </p:nvSpPr>
          <p:spPr bwMode="auto">
            <a:xfrm>
              <a:off x="4269" y="2065"/>
              <a:ext cx="10" cy="9"/>
            </a:xfrm>
            <a:custGeom>
              <a:avLst/>
              <a:gdLst>
                <a:gd name="T0" fmla="*/ 8 w 19"/>
                <a:gd name="T1" fmla="*/ 9 h 19"/>
                <a:gd name="T2" fmla="*/ 6 w 19"/>
                <a:gd name="T3" fmla="*/ 9 h 19"/>
                <a:gd name="T4" fmla="*/ 4 w 19"/>
                <a:gd name="T5" fmla="*/ 9 h 19"/>
                <a:gd name="T6" fmla="*/ 2 w 19"/>
                <a:gd name="T7" fmla="*/ 8 h 19"/>
                <a:gd name="T8" fmla="*/ 1 w 19"/>
                <a:gd name="T9" fmla="*/ 7 h 19"/>
                <a:gd name="T10" fmla="*/ 0 w 19"/>
                <a:gd name="T11" fmla="*/ 5 h 19"/>
                <a:gd name="T12" fmla="*/ 0 w 19"/>
                <a:gd name="T13" fmla="*/ 3 h 19"/>
                <a:gd name="T14" fmla="*/ 0 w 19"/>
                <a:gd name="T15" fmla="*/ 1 h 19"/>
                <a:gd name="T16" fmla="*/ 2 w 19"/>
                <a:gd name="T17" fmla="*/ 1 h 19"/>
                <a:gd name="T18" fmla="*/ 6 w 19"/>
                <a:gd name="T19" fmla="*/ 0 h 19"/>
                <a:gd name="T20" fmla="*/ 10 w 19"/>
                <a:gd name="T21" fmla="*/ 2 h 19"/>
                <a:gd name="T22" fmla="*/ 10 w 19"/>
                <a:gd name="T23" fmla="*/ 5 h 19"/>
                <a:gd name="T24" fmla="*/ 8 w 19"/>
                <a:gd name="T25" fmla="*/ 9 h 19"/>
                <a:gd name="T26" fmla="*/ 8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5" y="19"/>
                  </a:moveTo>
                  <a:lnTo>
                    <a:pt x="11" y="19"/>
                  </a:lnTo>
                  <a:lnTo>
                    <a:pt x="7" y="19"/>
                  </a:lnTo>
                  <a:lnTo>
                    <a:pt x="3" y="17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3"/>
                  </a:lnTo>
                  <a:lnTo>
                    <a:pt x="3" y="2"/>
                  </a:lnTo>
                  <a:lnTo>
                    <a:pt x="11" y="0"/>
                  </a:lnTo>
                  <a:lnTo>
                    <a:pt x="19" y="5"/>
                  </a:lnTo>
                  <a:lnTo>
                    <a:pt x="19" y="11"/>
                  </a:lnTo>
                  <a:lnTo>
                    <a:pt x="15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0" name="Freeform 107"/>
            <p:cNvSpPr>
              <a:spLocks/>
            </p:cNvSpPr>
            <p:nvPr/>
          </p:nvSpPr>
          <p:spPr bwMode="auto">
            <a:xfrm>
              <a:off x="4255" y="2072"/>
              <a:ext cx="9" cy="11"/>
            </a:xfrm>
            <a:custGeom>
              <a:avLst/>
              <a:gdLst>
                <a:gd name="T0" fmla="*/ 8 w 19"/>
                <a:gd name="T1" fmla="*/ 10 h 21"/>
                <a:gd name="T2" fmla="*/ 4 w 19"/>
                <a:gd name="T3" fmla="*/ 11 h 21"/>
                <a:gd name="T4" fmla="*/ 1 w 19"/>
                <a:gd name="T5" fmla="*/ 9 h 21"/>
                <a:gd name="T6" fmla="*/ 0 w 19"/>
                <a:gd name="T7" fmla="*/ 7 h 21"/>
                <a:gd name="T8" fmla="*/ 0 w 19"/>
                <a:gd name="T9" fmla="*/ 5 h 21"/>
                <a:gd name="T10" fmla="*/ 0 w 19"/>
                <a:gd name="T11" fmla="*/ 3 h 21"/>
                <a:gd name="T12" fmla="*/ 2 w 19"/>
                <a:gd name="T13" fmla="*/ 2 h 21"/>
                <a:gd name="T14" fmla="*/ 4 w 19"/>
                <a:gd name="T15" fmla="*/ 0 h 21"/>
                <a:gd name="T16" fmla="*/ 5 w 19"/>
                <a:gd name="T17" fmla="*/ 0 h 21"/>
                <a:gd name="T18" fmla="*/ 7 w 19"/>
                <a:gd name="T19" fmla="*/ 1 h 21"/>
                <a:gd name="T20" fmla="*/ 8 w 19"/>
                <a:gd name="T21" fmla="*/ 3 h 21"/>
                <a:gd name="T22" fmla="*/ 9 w 19"/>
                <a:gd name="T23" fmla="*/ 6 h 21"/>
                <a:gd name="T24" fmla="*/ 8 w 19"/>
                <a:gd name="T25" fmla="*/ 10 h 21"/>
                <a:gd name="T26" fmla="*/ 8 w 19"/>
                <a:gd name="T27" fmla="*/ 10 h 2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21"/>
                <a:gd name="T44" fmla="*/ 19 w 19"/>
                <a:gd name="T45" fmla="*/ 21 h 2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21">
                  <a:moveTo>
                    <a:pt x="17" y="19"/>
                  </a:moveTo>
                  <a:lnTo>
                    <a:pt x="8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0" y="9"/>
                  </a:lnTo>
                  <a:lnTo>
                    <a:pt x="0" y="6"/>
                  </a:lnTo>
                  <a:lnTo>
                    <a:pt x="4" y="4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5" y="2"/>
                  </a:lnTo>
                  <a:lnTo>
                    <a:pt x="17" y="6"/>
                  </a:lnTo>
                  <a:lnTo>
                    <a:pt x="19" y="11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1" name="Freeform 108"/>
            <p:cNvSpPr>
              <a:spLocks/>
            </p:cNvSpPr>
            <p:nvPr/>
          </p:nvSpPr>
          <p:spPr bwMode="auto">
            <a:xfrm>
              <a:off x="4175" y="2016"/>
              <a:ext cx="10" cy="10"/>
            </a:xfrm>
            <a:custGeom>
              <a:avLst/>
              <a:gdLst>
                <a:gd name="T0" fmla="*/ 9 w 19"/>
                <a:gd name="T1" fmla="*/ 9 h 19"/>
                <a:gd name="T2" fmla="*/ 5 w 19"/>
                <a:gd name="T3" fmla="*/ 10 h 19"/>
                <a:gd name="T4" fmla="*/ 1 w 19"/>
                <a:gd name="T5" fmla="*/ 9 h 19"/>
                <a:gd name="T6" fmla="*/ 0 w 19"/>
                <a:gd name="T7" fmla="*/ 6 h 19"/>
                <a:gd name="T8" fmla="*/ 0 w 19"/>
                <a:gd name="T9" fmla="*/ 4 h 19"/>
                <a:gd name="T10" fmla="*/ 1 w 19"/>
                <a:gd name="T11" fmla="*/ 2 h 19"/>
                <a:gd name="T12" fmla="*/ 2 w 19"/>
                <a:gd name="T13" fmla="*/ 1 h 19"/>
                <a:gd name="T14" fmla="*/ 4 w 19"/>
                <a:gd name="T15" fmla="*/ 0 h 19"/>
                <a:gd name="T16" fmla="*/ 6 w 19"/>
                <a:gd name="T17" fmla="*/ 0 h 19"/>
                <a:gd name="T18" fmla="*/ 8 w 19"/>
                <a:gd name="T19" fmla="*/ 0 h 19"/>
                <a:gd name="T20" fmla="*/ 10 w 19"/>
                <a:gd name="T21" fmla="*/ 2 h 19"/>
                <a:gd name="T22" fmla="*/ 10 w 19"/>
                <a:gd name="T23" fmla="*/ 6 h 19"/>
                <a:gd name="T24" fmla="*/ 9 w 19"/>
                <a:gd name="T25" fmla="*/ 9 h 19"/>
                <a:gd name="T26" fmla="*/ 9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7" y="17"/>
                  </a:moveTo>
                  <a:lnTo>
                    <a:pt x="10" y="19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19" y="11"/>
                  </a:lnTo>
                  <a:lnTo>
                    <a:pt x="17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2" name="Freeform 109"/>
            <p:cNvSpPr>
              <a:spLocks/>
            </p:cNvSpPr>
            <p:nvPr/>
          </p:nvSpPr>
          <p:spPr bwMode="auto">
            <a:xfrm>
              <a:off x="4156" y="2039"/>
              <a:ext cx="11" cy="10"/>
            </a:xfrm>
            <a:custGeom>
              <a:avLst/>
              <a:gdLst>
                <a:gd name="T0" fmla="*/ 9 w 21"/>
                <a:gd name="T1" fmla="*/ 10 h 19"/>
                <a:gd name="T2" fmla="*/ 6 w 21"/>
                <a:gd name="T3" fmla="*/ 10 h 19"/>
                <a:gd name="T4" fmla="*/ 4 w 21"/>
                <a:gd name="T5" fmla="*/ 10 h 19"/>
                <a:gd name="T6" fmla="*/ 2 w 21"/>
                <a:gd name="T7" fmla="*/ 9 h 19"/>
                <a:gd name="T8" fmla="*/ 1 w 21"/>
                <a:gd name="T9" fmla="*/ 8 h 19"/>
                <a:gd name="T10" fmla="*/ 0 w 21"/>
                <a:gd name="T11" fmla="*/ 6 h 19"/>
                <a:gd name="T12" fmla="*/ 1 w 21"/>
                <a:gd name="T13" fmla="*/ 4 h 19"/>
                <a:gd name="T14" fmla="*/ 1 w 21"/>
                <a:gd name="T15" fmla="*/ 2 h 19"/>
                <a:gd name="T16" fmla="*/ 3 w 21"/>
                <a:gd name="T17" fmla="*/ 1 h 19"/>
                <a:gd name="T18" fmla="*/ 6 w 21"/>
                <a:gd name="T19" fmla="*/ 0 h 19"/>
                <a:gd name="T20" fmla="*/ 10 w 21"/>
                <a:gd name="T21" fmla="*/ 3 h 19"/>
                <a:gd name="T22" fmla="*/ 11 w 21"/>
                <a:gd name="T23" fmla="*/ 6 h 19"/>
                <a:gd name="T24" fmla="*/ 9 w 21"/>
                <a:gd name="T25" fmla="*/ 10 h 19"/>
                <a:gd name="T26" fmla="*/ 9 w 21"/>
                <a:gd name="T27" fmla="*/ 10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"/>
                <a:gd name="T43" fmla="*/ 0 h 19"/>
                <a:gd name="T44" fmla="*/ 21 w 21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" h="19">
                  <a:moveTo>
                    <a:pt x="17" y="19"/>
                  </a:moveTo>
                  <a:lnTo>
                    <a:pt x="12" y="19"/>
                  </a:lnTo>
                  <a:lnTo>
                    <a:pt x="8" y="19"/>
                  </a:lnTo>
                  <a:lnTo>
                    <a:pt x="4" y="17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8"/>
                  </a:lnTo>
                  <a:lnTo>
                    <a:pt x="2" y="4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9" y="6"/>
                  </a:lnTo>
                  <a:lnTo>
                    <a:pt x="21" y="12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3" name="Freeform 110"/>
            <p:cNvSpPr>
              <a:spLocks/>
            </p:cNvSpPr>
            <p:nvPr/>
          </p:nvSpPr>
          <p:spPr bwMode="auto">
            <a:xfrm>
              <a:off x="4194" y="2111"/>
              <a:ext cx="40" cy="26"/>
            </a:xfrm>
            <a:custGeom>
              <a:avLst/>
              <a:gdLst>
                <a:gd name="T0" fmla="*/ 0 w 80"/>
                <a:gd name="T1" fmla="*/ 26 h 51"/>
                <a:gd name="T2" fmla="*/ 4 w 80"/>
                <a:gd name="T3" fmla="*/ 26 h 51"/>
                <a:gd name="T4" fmla="*/ 8 w 80"/>
                <a:gd name="T5" fmla="*/ 25 h 51"/>
                <a:gd name="T6" fmla="*/ 10 w 80"/>
                <a:gd name="T7" fmla="*/ 25 h 51"/>
                <a:gd name="T8" fmla="*/ 14 w 80"/>
                <a:gd name="T9" fmla="*/ 25 h 51"/>
                <a:gd name="T10" fmla="*/ 18 w 80"/>
                <a:gd name="T11" fmla="*/ 24 h 51"/>
                <a:gd name="T12" fmla="*/ 20 w 80"/>
                <a:gd name="T13" fmla="*/ 24 h 51"/>
                <a:gd name="T14" fmla="*/ 23 w 80"/>
                <a:gd name="T15" fmla="*/ 24 h 51"/>
                <a:gd name="T16" fmla="*/ 27 w 80"/>
                <a:gd name="T17" fmla="*/ 24 h 51"/>
                <a:gd name="T18" fmla="*/ 28 w 80"/>
                <a:gd name="T19" fmla="*/ 20 h 51"/>
                <a:gd name="T20" fmla="*/ 31 w 80"/>
                <a:gd name="T21" fmla="*/ 17 h 51"/>
                <a:gd name="T22" fmla="*/ 35 w 80"/>
                <a:gd name="T23" fmla="*/ 13 h 51"/>
                <a:gd name="T24" fmla="*/ 37 w 80"/>
                <a:gd name="T25" fmla="*/ 12 h 51"/>
                <a:gd name="T26" fmla="*/ 38 w 80"/>
                <a:gd name="T27" fmla="*/ 9 h 51"/>
                <a:gd name="T28" fmla="*/ 39 w 80"/>
                <a:gd name="T29" fmla="*/ 6 h 51"/>
                <a:gd name="T30" fmla="*/ 40 w 80"/>
                <a:gd name="T31" fmla="*/ 4 h 51"/>
                <a:gd name="T32" fmla="*/ 40 w 80"/>
                <a:gd name="T33" fmla="*/ 3 h 51"/>
                <a:gd name="T34" fmla="*/ 23 w 80"/>
                <a:gd name="T35" fmla="*/ 0 h 51"/>
                <a:gd name="T36" fmla="*/ 23 w 80"/>
                <a:gd name="T37" fmla="*/ 0 h 51"/>
                <a:gd name="T38" fmla="*/ 22 w 80"/>
                <a:gd name="T39" fmla="*/ 2 h 51"/>
                <a:gd name="T40" fmla="*/ 20 w 80"/>
                <a:gd name="T41" fmla="*/ 4 h 51"/>
                <a:gd name="T42" fmla="*/ 18 w 80"/>
                <a:gd name="T43" fmla="*/ 8 h 51"/>
                <a:gd name="T44" fmla="*/ 15 w 80"/>
                <a:gd name="T45" fmla="*/ 9 h 51"/>
                <a:gd name="T46" fmla="*/ 13 w 80"/>
                <a:gd name="T47" fmla="*/ 12 h 51"/>
                <a:gd name="T48" fmla="*/ 11 w 80"/>
                <a:gd name="T49" fmla="*/ 13 h 51"/>
                <a:gd name="T50" fmla="*/ 10 w 80"/>
                <a:gd name="T51" fmla="*/ 16 h 51"/>
                <a:gd name="T52" fmla="*/ 8 w 80"/>
                <a:gd name="T53" fmla="*/ 18 h 51"/>
                <a:gd name="T54" fmla="*/ 6 w 80"/>
                <a:gd name="T55" fmla="*/ 21 h 51"/>
                <a:gd name="T56" fmla="*/ 3 w 80"/>
                <a:gd name="T57" fmla="*/ 23 h 51"/>
                <a:gd name="T58" fmla="*/ 0 w 80"/>
                <a:gd name="T59" fmla="*/ 26 h 51"/>
                <a:gd name="T60" fmla="*/ 0 w 80"/>
                <a:gd name="T61" fmla="*/ 26 h 5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80"/>
                <a:gd name="T94" fmla="*/ 0 h 51"/>
                <a:gd name="T95" fmla="*/ 80 w 80"/>
                <a:gd name="T96" fmla="*/ 51 h 5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80" h="51">
                  <a:moveTo>
                    <a:pt x="0" y="51"/>
                  </a:moveTo>
                  <a:lnTo>
                    <a:pt x="8" y="51"/>
                  </a:lnTo>
                  <a:lnTo>
                    <a:pt x="16" y="49"/>
                  </a:lnTo>
                  <a:lnTo>
                    <a:pt x="21" y="49"/>
                  </a:lnTo>
                  <a:lnTo>
                    <a:pt x="29" y="49"/>
                  </a:lnTo>
                  <a:lnTo>
                    <a:pt x="35" y="47"/>
                  </a:lnTo>
                  <a:lnTo>
                    <a:pt x="40" y="47"/>
                  </a:lnTo>
                  <a:lnTo>
                    <a:pt x="46" y="47"/>
                  </a:lnTo>
                  <a:lnTo>
                    <a:pt x="54" y="47"/>
                  </a:lnTo>
                  <a:lnTo>
                    <a:pt x="57" y="40"/>
                  </a:lnTo>
                  <a:lnTo>
                    <a:pt x="63" y="34"/>
                  </a:lnTo>
                  <a:lnTo>
                    <a:pt x="69" y="26"/>
                  </a:lnTo>
                  <a:lnTo>
                    <a:pt x="73" y="23"/>
                  </a:lnTo>
                  <a:lnTo>
                    <a:pt x="76" y="17"/>
                  </a:lnTo>
                  <a:lnTo>
                    <a:pt x="78" y="11"/>
                  </a:lnTo>
                  <a:lnTo>
                    <a:pt x="80" y="7"/>
                  </a:lnTo>
                  <a:lnTo>
                    <a:pt x="80" y="6"/>
                  </a:lnTo>
                  <a:lnTo>
                    <a:pt x="46" y="0"/>
                  </a:lnTo>
                  <a:lnTo>
                    <a:pt x="44" y="4"/>
                  </a:lnTo>
                  <a:lnTo>
                    <a:pt x="40" y="7"/>
                  </a:lnTo>
                  <a:lnTo>
                    <a:pt x="35" y="15"/>
                  </a:lnTo>
                  <a:lnTo>
                    <a:pt x="31" y="17"/>
                  </a:lnTo>
                  <a:lnTo>
                    <a:pt x="27" y="23"/>
                  </a:lnTo>
                  <a:lnTo>
                    <a:pt x="23" y="26"/>
                  </a:lnTo>
                  <a:lnTo>
                    <a:pt x="21" y="32"/>
                  </a:lnTo>
                  <a:lnTo>
                    <a:pt x="16" y="36"/>
                  </a:lnTo>
                  <a:lnTo>
                    <a:pt x="12" y="42"/>
                  </a:lnTo>
                  <a:lnTo>
                    <a:pt x="6" y="4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4" name="Freeform 111"/>
            <p:cNvSpPr>
              <a:spLocks/>
            </p:cNvSpPr>
            <p:nvPr/>
          </p:nvSpPr>
          <p:spPr bwMode="auto">
            <a:xfrm>
              <a:off x="3988" y="1984"/>
              <a:ext cx="251" cy="170"/>
            </a:xfrm>
            <a:custGeom>
              <a:avLst/>
              <a:gdLst>
                <a:gd name="T0" fmla="*/ 250 w 502"/>
                <a:gd name="T1" fmla="*/ 45 h 340"/>
                <a:gd name="T2" fmla="*/ 243 w 502"/>
                <a:gd name="T3" fmla="*/ 34 h 340"/>
                <a:gd name="T4" fmla="*/ 234 w 502"/>
                <a:gd name="T5" fmla="*/ 24 h 340"/>
                <a:gd name="T6" fmla="*/ 224 w 502"/>
                <a:gd name="T7" fmla="*/ 15 h 340"/>
                <a:gd name="T8" fmla="*/ 209 w 502"/>
                <a:gd name="T9" fmla="*/ 9 h 340"/>
                <a:gd name="T10" fmla="*/ 199 w 502"/>
                <a:gd name="T11" fmla="*/ 5 h 340"/>
                <a:gd name="T12" fmla="*/ 188 w 502"/>
                <a:gd name="T13" fmla="*/ 3 h 340"/>
                <a:gd name="T14" fmla="*/ 177 w 502"/>
                <a:gd name="T15" fmla="*/ 2 h 340"/>
                <a:gd name="T16" fmla="*/ 166 w 502"/>
                <a:gd name="T17" fmla="*/ 1 h 340"/>
                <a:gd name="T18" fmla="*/ 156 w 502"/>
                <a:gd name="T19" fmla="*/ 0 h 340"/>
                <a:gd name="T20" fmla="*/ 147 w 502"/>
                <a:gd name="T21" fmla="*/ 1 h 340"/>
                <a:gd name="T22" fmla="*/ 137 w 502"/>
                <a:gd name="T23" fmla="*/ 2 h 340"/>
                <a:gd name="T24" fmla="*/ 126 w 502"/>
                <a:gd name="T25" fmla="*/ 3 h 340"/>
                <a:gd name="T26" fmla="*/ 118 w 502"/>
                <a:gd name="T27" fmla="*/ 5 h 340"/>
                <a:gd name="T28" fmla="*/ 103 w 502"/>
                <a:gd name="T29" fmla="*/ 9 h 340"/>
                <a:gd name="T30" fmla="*/ 88 w 502"/>
                <a:gd name="T31" fmla="*/ 13 h 340"/>
                <a:gd name="T32" fmla="*/ 72 w 502"/>
                <a:gd name="T33" fmla="*/ 20 h 340"/>
                <a:gd name="T34" fmla="*/ 59 w 502"/>
                <a:gd name="T35" fmla="*/ 25 h 340"/>
                <a:gd name="T36" fmla="*/ 47 w 502"/>
                <a:gd name="T37" fmla="*/ 33 h 340"/>
                <a:gd name="T38" fmla="*/ 35 w 502"/>
                <a:gd name="T39" fmla="*/ 41 h 340"/>
                <a:gd name="T40" fmla="*/ 25 w 502"/>
                <a:gd name="T41" fmla="*/ 52 h 340"/>
                <a:gd name="T42" fmla="*/ 15 w 502"/>
                <a:gd name="T43" fmla="*/ 65 h 340"/>
                <a:gd name="T44" fmla="*/ 9 w 502"/>
                <a:gd name="T45" fmla="*/ 79 h 340"/>
                <a:gd name="T46" fmla="*/ 3 w 502"/>
                <a:gd name="T47" fmla="*/ 93 h 340"/>
                <a:gd name="T48" fmla="*/ 0 w 502"/>
                <a:gd name="T49" fmla="*/ 108 h 340"/>
                <a:gd name="T50" fmla="*/ 0 w 502"/>
                <a:gd name="T51" fmla="*/ 121 h 340"/>
                <a:gd name="T52" fmla="*/ 2 w 502"/>
                <a:gd name="T53" fmla="*/ 135 h 340"/>
                <a:gd name="T54" fmla="*/ 6 w 502"/>
                <a:gd name="T55" fmla="*/ 147 h 340"/>
                <a:gd name="T56" fmla="*/ 11 w 502"/>
                <a:gd name="T57" fmla="*/ 156 h 340"/>
                <a:gd name="T58" fmla="*/ 17 w 502"/>
                <a:gd name="T59" fmla="*/ 167 h 340"/>
                <a:gd name="T60" fmla="*/ 28 w 502"/>
                <a:gd name="T61" fmla="*/ 169 h 340"/>
                <a:gd name="T62" fmla="*/ 38 w 502"/>
                <a:gd name="T63" fmla="*/ 169 h 340"/>
                <a:gd name="T64" fmla="*/ 33 w 502"/>
                <a:gd name="T65" fmla="*/ 163 h 340"/>
                <a:gd name="T66" fmla="*/ 24 w 502"/>
                <a:gd name="T67" fmla="*/ 151 h 340"/>
                <a:gd name="T68" fmla="*/ 17 w 502"/>
                <a:gd name="T69" fmla="*/ 138 h 340"/>
                <a:gd name="T70" fmla="*/ 16 w 502"/>
                <a:gd name="T71" fmla="*/ 129 h 340"/>
                <a:gd name="T72" fmla="*/ 16 w 502"/>
                <a:gd name="T73" fmla="*/ 117 h 340"/>
                <a:gd name="T74" fmla="*/ 18 w 502"/>
                <a:gd name="T75" fmla="*/ 104 h 340"/>
                <a:gd name="T76" fmla="*/ 22 w 502"/>
                <a:gd name="T77" fmla="*/ 91 h 340"/>
                <a:gd name="T78" fmla="*/ 27 w 502"/>
                <a:gd name="T79" fmla="*/ 80 h 340"/>
                <a:gd name="T80" fmla="*/ 31 w 502"/>
                <a:gd name="T81" fmla="*/ 71 h 340"/>
                <a:gd name="T82" fmla="*/ 38 w 502"/>
                <a:gd name="T83" fmla="*/ 61 h 340"/>
                <a:gd name="T84" fmla="*/ 46 w 502"/>
                <a:gd name="T85" fmla="*/ 53 h 340"/>
                <a:gd name="T86" fmla="*/ 55 w 502"/>
                <a:gd name="T87" fmla="*/ 45 h 340"/>
                <a:gd name="T88" fmla="*/ 66 w 502"/>
                <a:gd name="T89" fmla="*/ 39 h 340"/>
                <a:gd name="T90" fmla="*/ 79 w 502"/>
                <a:gd name="T91" fmla="*/ 33 h 340"/>
                <a:gd name="T92" fmla="*/ 92 w 502"/>
                <a:gd name="T93" fmla="*/ 26 h 340"/>
                <a:gd name="T94" fmla="*/ 108 w 502"/>
                <a:gd name="T95" fmla="*/ 23 h 340"/>
                <a:gd name="T96" fmla="*/ 123 w 502"/>
                <a:gd name="T97" fmla="*/ 20 h 340"/>
                <a:gd name="T98" fmla="*/ 138 w 502"/>
                <a:gd name="T99" fmla="*/ 19 h 340"/>
                <a:gd name="T100" fmla="*/ 152 w 502"/>
                <a:gd name="T101" fmla="*/ 18 h 340"/>
                <a:gd name="T102" fmla="*/ 166 w 502"/>
                <a:gd name="T103" fmla="*/ 18 h 340"/>
                <a:gd name="T104" fmla="*/ 178 w 502"/>
                <a:gd name="T105" fmla="*/ 19 h 340"/>
                <a:gd name="T106" fmla="*/ 189 w 502"/>
                <a:gd name="T107" fmla="*/ 20 h 340"/>
                <a:gd name="T108" fmla="*/ 200 w 502"/>
                <a:gd name="T109" fmla="*/ 22 h 340"/>
                <a:gd name="T110" fmla="*/ 215 w 502"/>
                <a:gd name="T111" fmla="*/ 27 h 340"/>
                <a:gd name="T112" fmla="*/ 224 w 502"/>
                <a:gd name="T113" fmla="*/ 34 h 340"/>
                <a:gd name="T114" fmla="*/ 231 w 502"/>
                <a:gd name="T115" fmla="*/ 43 h 340"/>
                <a:gd name="T116" fmla="*/ 251 w 502"/>
                <a:gd name="T117" fmla="*/ 50 h 34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02"/>
                <a:gd name="T178" fmla="*/ 0 h 340"/>
                <a:gd name="T179" fmla="*/ 502 w 502"/>
                <a:gd name="T180" fmla="*/ 340 h 34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02" h="340">
                  <a:moveTo>
                    <a:pt x="502" y="101"/>
                  </a:moveTo>
                  <a:lnTo>
                    <a:pt x="500" y="99"/>
                  </a:lnTo>
                  <a:lnTo>
                    <a:pt x="500" y="97"/>
                  </a:lnTo>
                  <a:lnTo>
                    <a:pt x="500" y="91"/>
                  </a:lnTo>
                  <a:lnTo>
                    <a:pt x="498" y="87"/>
                  </a:lnTo>
                  <a:lnTo>
                    <a:pt x="494" y="82"/>
                  </a:lnTo>
                  <a:lnTo>
                    <a:pt x="492" y="74"/>
                  </a:lnTo>
                  <a:lnTo>
                    <a:pt x="486" y="67"/>
                  </a:lnTo>
                  <a:lnTo>
                    <a:pt x="481" y="61"/>
                  </a:lnTo>
                  <a:lnTo>
                    <a:pt x="477" y="55"/>
                  </a:lnTo>
                  <a:lnTo>
                    <a:pt x="473" y="51"/>
                  </a:lnTo>
                  <a:lnTo>
                    <a:pt x="467" y="48"/>
                  </a:lnTo>
                  <a:lnTo>
                    <a:pt x="464" y="44"/>
                  </a:lnTo>
                  <a:lnTo>
                    <a:pt x="458" y="38"/>
                  </a:lnTo>
                  <a:lnTo>
                    <a:pt x="454" y="36"/>
                  </a:lnTo>
                  <a:lnTo>
                    <a:pt x="448" y="30"/>
                  </a:lnTo>
                  <a:lnTo>
                    <a:pt x="443" y="29"/>
                  </a:lnTo>
                  <a:lnTo>
                    <a:pt x="435" y="25"/>
                  </a:lnTo>
                  <a:lnTo>
                    <a:pt x="428" y="21"/>
                  </a:lnTo>
                  <a:lnTo>
                    <a:pt x="418" y="17"/>
                  </a:lnTo>
                  <a:lnTo>
                    <a:pt x="410" y="15"/>
                  </a:lnTo>
                  <a:lnTo>
                    <a:pt x="407" y="13"/>
                  </a:lnTo>
                  <a:lnTo>
                    <a:pt x="401" y="11"/>
                  </a:lnTo>
                  <a:lnTo>
                    <a:pt x="397" y="10"/>
                  </a:lnTo>
                  <a:lnTo>
                    <a:pt x="393" y="10"/>
                  </a:lnTo>
                  <a:lnTo>
                    <a:pt x="388" y="8"/>
                  </a:lnTo>
                  <a:lnTo>
                    <a:pt x="382" y="8"/>
                  </a:lnTo>
                  <a:lnTo>
                    <a:pt x="376" y="6"/>
                  </a:lnTo>
                  <a:lnTo>
                    <a:pt x="372" y="6"/>
                  </a:lnTo>
                  <a:lnTo>
                    <a:pt x="365" y="6"/>
                  </a:lnTo>
                  <a:lnTo>
                    <a:pt x="359" y="4"/>
                  </a:lnTo>
                  <a:lnTo>
                    <a:pt x="353" y="4"/>
                  </a:lnTo>
                  <a:lnTo>
                    <a:pt x="348" y="4"/>
                  </a:lnTo>
                  <a:lnTo>
                    <a:pt x="344" y="2"/>
                  </a:lnTo>
                  <a:lnTo>
                    <a:pt x="338" y="2"/>
                  </a:lnTo>
                  <a:lnTo>
                    <a:pt x="332" y="2"/>
                  </a:lnTo>
                  <a:lnTo>
                    <a:pt x="329" y="2"/>
                  </a:lnTo>
                  <a:lnTo>
                    <a:pt x="323" y="0"/>
                  </a:lnTo>
                  <a:lnTo>
                    <a:pt x="317" y="0"/>
                  </a:lnTo>
                  <a:lnTo>
                    <a:pt x="312" y="0"/>
                  </a:lnTo>
                  <a:lnTo>
                    <a:pt x="306" y="0"/>
                  </a:lnTo>
                  <a:lnTo>
                    <a:pt x="302" y="0"/>
                  </a:lnTo>
                  <a:lnTo>
                    <a:pt x="296" y="2"/>
                  </a:lnTo>
                  <a:lnTo>
                    <a:pt x="293" y="2"/>
                  </a:lnTo>
                  <a:lnTo>
                    <a:pt x="287" y="2"/>
                  </a:lnTo>
                  <a:lnTo>
                    <a:pt x="283" y="2"/>
                  </a:lnTo>
                  <a:lnTo>
                    <a:pt x="277" y="2"/>
                  </a:lnTo>
                  <a:lnTo>
                    <a:pt x="274" y="4"/>
                  </a:lnTo>
                  <a:lnTo>
                    <a:pt x="268" y="4"/>
                  </a:lnTo>
                  <a:lnTo>
                    <a:pt x="264" y="4"/>
                  </a:lnTo>
                  <a:lnTo>
                    <a:pt x="258" y="6"/>
                  </a:lnTo>
                  <a:lnTo>
                    <a:pt x="253" y="6"/>
                  </a:lnTo>
                  <a:lnTo>
                    <a:pt x="249" y="8"/>
                  </a:lnTo>
                  <a:lnTo>
                    <a:pt x="245" y="8"/>
                  </a:lnTo>
                  <a:lnTo>
                    <a:pt x="239" y="8"/>
                  </a:lnTo>
                  <a:lnTo>
                    <a:pt x="235" y="10"/>
                  </a:lnTo>
                  <a:lnTo>
                    <a:pt x="232" y="10"/>
                  </a:lnTo>
                  <a:lnTo>
                    <a:pt x="222" y="13"/>
                  </a:lnTo>
                  <a:lnTo>
                    <a:pt x="215" y="15"/>
                  </a:lnTo>
                  <a:lnTo>
                    <a:pt x="205" y="17"/>
                  </a:lnTo>
                  <a:lnTo>
                    <a:pt x="197" y="19"/>
                  </a:lnTo>
                  <a:lnTo>
                    <a:pt x="188" y="21"/>
                  </a:lnTo>
                  <a:lnTo>
                    <a:pt x="182" y="25"/>
                  </a:lnTo>
                  <a:lnTo>
                    <a:pt x="175" y="27"/>
                  </a:lnTo>
                  <a:lnTo>
                    <a:pt x="167" y="30"/>
                  </a:lnTo>
                  <a:lnTo>
                    <a:pt x="159" y="34"/>
                  </a:lnTo>
                  <a:lnTo>
                    <a:pt x="152" y="36"/>
                  </a:lnTo>
                  <a:lnTo>
                    <a:pt x="144" y="40"/>
                  </a:lnTo>
                  <a:lnTo>
                    <a:pt x="139" y="42"/>
                  </a:lnTo>
                  <a:lnTo>
                    <a:pt x="131" y="46"/>
                  </a:lnTo>
                  <a:lnTo>
                    <a:pt x="123" y="49"/>
                  </a:lnTo>
                  <a:lnTo>
                    <a:pt x="118" y="51"/>
                  </a:lnTo>
                  <a:lnTo>
                    <a:pt x="112" y="55"/>
                  </a:lnTo>
                  <a:lnTo>
                    <a:pt x="104" y="59"/>
                  </a:lnTo>
                  <a:lnTo>
                    <a:pt x="100" y="63"/>
                  </a:lnTo>
                  <a:lnTo>
                    <a:pt x="93" y="65"/>
                  </a:lnTo>
                  <a:lnTo>
                    <a:pt x="87" y="70"/>
                  </a:lnTo>
                  <a:lnTo>
                    <a:pt x="81" y="74"/>
                  </a:lnTo>
                  <a:lnTo>
                    <a:pt x="76" y="78"/>
                  </a:lnTo>
                  <a:lnTo>
                    <a:pt x="70" y="82"/>
                  </a:lnTo>
                  <a:lnTo>
                    <a:pt x="64" y="87"/>
                  </a:lnTo>
                  <a:lnTo>
                    <a:pt x="59" y="93"/>
                  </a:lnTo>
                  <a:lnTo>
                    <a:pt x="55" y="99"/>
                  </a:lnTo>
                  <a:lnTo>
                    <a:pt x="49" y="105"/>
                  </a:lnTo>
                  <a:lnTo>
                    <a:pt x="43" y="110"/>
                  </a:lnTo>
                  <a:lnTo>
                    <a:pt x="40" y="116"/>
                  </a:lnTo>
                  <a:lnTo>
                    <a:pt x="36" y="124"/>
                  </a:lnTo>
                  <a:lnTo>
                    <a:pt x="30" y="129"/>
                  </a:lnTo>
                  <a:lnTo>
                    <a:pt x="26" y="137"/>
                  </a:lnTo>
                  <a:lnTo>
                    <a:pt x="23" y="145"/>
                  </a:lnTo>
                  <a:lnTo>
                    <a:pt x="21" y="152"/>
                  </a:lnTo>
                  <a:lnTo>
                    <a:pt x="17" y="158"/>
                  </a:lnTo>
                  <a:lnTo>
                    <a:pt x="13" y="165"/>
                  </a:lnTo>
                  <a:lnTo>
                    <a:pt x="11" y="173"/>
                  </a:lnTo>
                  <a:lnTo>
                    <a:pt x="9" y="179"/>
                  </a:lnTo>
                  <a:lnTo>
                    <a:pt x="5" y="186"/>
                  </a:lnTo>
                  <a:lnTo>
                    <a:pt x="4" y="194"/>
                  </a:lnTo>
                  <a:lnTo>
                    <a:pt x="2" y="202"/>
                  </a:lnTo>
                  <a:lnTo>
                    <a:pt x="2" y="209"/>
                  </a:lnTo>
                  <a:lnTo>
                    <a:pt x="0" y="217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0" y="238"/>
                  </a:lnTo>
                  <a:lnTo>
                    <a:pt x="0" y="243"/>
                  </a:lnTo>
                  <a:lnTo>
                    <a:pt x="0" y="251"/>
                  </a:lnTo>
                  <a:lnTo>
                    <a:pt x="0" y="257"/>
                  </a:lnTo>
                  <a:lnTo>
                    <a:pt x="4" y="264"/>
                  </a:lnTo>
                  <a:lnTo>
                    <a:pt x="4" y="270"/>
                  </a:lnTo>
                  <a:lnTo>
                    <a:pt x="5" y="276"/>
                  </a:lnTo>
                  <a:lnTo>
                    <a:pt x="7" y="281"/>
                  </a:lnTo>
                  <a:lnTo>
                    <a:pt x="9" y="287"/>
                  </a:lnTo>
                  <a:lnTo>
                    <a:pt x="11" y="293"/>
                  </a:lnTo>
                  <a:lnTo>
                    <a:pt x="13" y="299"/>
                  </a:lnTo>
                  <a:lnTo>
                    <a:pt x="15" y="302"/>
                  </a:lnTo>
                  <a:lnTo>
                    <a:pt x="19" y="308"/>
                  </a:lnTo>
                  <a:lnTo>
                    <a:pt x="21" y="312"/>
                  </a:lnTo>
                  <a:lnTo>
                    <a:pt x="23" y="318"/>
                  </a:lnTo>
                  <a:lnTo>
                    <a:pt x="24" y="321"/>
                  </a:lnTo>
                  <a:lnTo>
                    <a:pt x="28" y="325"/>
                  </a:lnTo>
                  <a:lnTo>
                    <a:pt x="34" y="333"/>
                  </a:lnTo>
                  <a:lnTo>
                    <a:pt x="42" y="340"/>
                  </a:lnTo>
                  <a:lnTo>
                    <a:pt x="45" y="340"/>
                  </a:lnTo>
                  <a:lnTo>
                    <a:pt x="51" y="340"/>
                  </a:lnTo>
                  <a:lnTo>
                    <a:pt x="55" y="338"/>
                  </a:lnTo>
                  <a:lnTo>
                    <a:pt x="61" y="338"/>
                  </a:lnTo>
                  <a:lnTo>
                    <a:pt x="64" y="338"/>
                  </a:lnTo>
                  <a:lnTo>
                    <a:pt x="70" y="338"/>
                  </a:lnTo>
                  <a:lnTo>
                    <a:pt x="76" y="338"/>
                  </a:lnTo>
                  <a:lnTo>
                    <a:pt x="83" y="338"/>
                  </a:lnTo>
                  <a:lnTo>
                    <a:pt x="78" y="333"/>
                  </a:lnTo>
                  <a:lnTo>
                    <a:pt x="72" y="329"/>
                  </a:lnTo>
                  <a:lnTo>
                    <a:pt x="66" y="325"/>
                  </a:lnTo>
                  <a:lnTo>
                    <a:pt x="62" y="319"/>
                  </a:lnTo>
                  <a:lnTo>
                    <a:pt x="57" y="314"/>
                  </a:lnTo>
                  <a:lnTo>
                    <a:pt x="51" y="308"/>
                  </a:lnTo>
                  <a:lnTo>
                    <a:pt x="47" y="302"/>
                  </a:lnTo>
                  <a:lnTo>
                    <a:pt x="43" y="297"/>
                  </a:lnTo>
                  <a:lnTo>
                    <a:pt x="38" y="287"/>
                  </a:lnTo>
                  <a:lnTo>
                    <a:pt x="36" y="280"/>
                  </a:lnTo>
                  <a:lnTo>
                    <a:pt x="34" y="276"/>
                  </a:lnTo>
                  <a:lnTo>
                    <a:pt x="34" y="272"/>
                  </a:lnTo>
                  <a:lnTo>
                    <a:pt x="32" y="266"/>
                  </a:lnTo>
                  <a:lnTo>
                    <a:pt x="32" y="262"/>
                  </a:lnTo>
                  <a:lnTo>
                    <a:pt x="32" y="257"/>
                  </a:lnTo>
                  <a:lnTo>
                    <a:pt x="30" y="251"/>
                  </a:lnTo>
                  <a:lnTo>
                    <a:pt x="30" y="245"/>
                  </a:lnTo>
                  <a:lnTo>
                    <a:pt x="32" y="242"/>
                  </a:lnTo>
                  <a:lnTo>
                    <a:pt x="32" y="234"/>
                  </a:lnTo>
                  <a:lnTo>
                    <a:pt x="32" y="228"/>
                  </a:lnTo>
                  <a:lnTo>
                    <a:pt x="34" y="222"/>
                  </a:lnTo>
                  <a:lnTo>
                    <a:pt x="36" y="217"/>
                  </a:lnTo>
                  <a:lnTo>
                    <a:pt x="36" y="209"/>
                  </a:lnTo>
                  <a:lnTo>
                    <a:pt x="38" y="202"/>
                  </a:lnTo>
                  <a:lnTo>
                    <a:pt x="40" y="196"/>
                  </a:lnTo>
                  <a:lnTo>
                    <a:pt x="42" y="190"/>
                  </a:lnTo>
                  <a:lnTo>
                    <a:pt x="43" y="183"/>
                  </a:lnTo>
                  <a:lnTo>
                    <a:pt x="45" y="177"/>
                  </a:lnTo>
                  <a:lnTo>
                    <a:pt x="47" y="171"/>
                  </a:lnTo>
                  <a:lnTo>
                    <a:pt x="49" y="165"/>
                  </a:lnTo>
                  <a:lnTo>
                    <a:pt x="53" y="160"/>
                  </a:lnTo>
                  <a:lnTo>
                    <a:pt x="55" y="154"/>
                  </a:lnTo>
                  <a:lnTo>
                    <a:pt x="57" y="150"/>
                  </a:lnTo>
                  <a:lnTo>
                    <a:pt x="61" y="145"/>
                  </a:lnTo>
                  <a:lnTo>
                    <a:pt x="62" y="141"/>
                  </a:lnTo>
                  <a:lnTo>
                    <a:pt x="66" y="135"/>
                  </a:lnTo>
                  <a:lnTo>
                    <a:pt x="70" y="131"/>
                  </a:lnTo>
                  <a:lnTo>
                    <a:pt x="74" y="127"/>
                  </a:lnTo>
                  <a:lnTo>
                    <a:pt x="76" y="122"/>
                  </a:lnTo>
                  <a:lnTo>
                    <a:pt x="80" y="118"/>
                  </a:lnTo>
                  <a:lnTo>
                    <a:pt x="83" y="114"/>
                  </a:lnTo>
                  <a:lnTo>
                    <a:pt x="87" y="110"/>
                  </a:lnTo>
                  <a:lnTo>
                    <a:pt x="91" y="106"/>
                  </a:lnTo>
                  <a:lnTo>
                    <a:pt x="97" y="103"/>
                  </a:lnTo>
                  <a:lnTo>
                    <a:pt x="100" y="99"/>
                  </a:lnTo>
                  <a:lnTo>
                    <a:pt x="106" y="95"/>
                  </a:lnTo>
                  <a:lnTo>
                    <a:pt x="110" y="91"/>
                  </a:lnTo>
                  <a:lnTo>
                    <a:pt x="116" y="87"/>
                  </a:lnTo>
                  <a:lnTo>
                    <a:pt x="119" y="86"/>
                  </a:lnTo>
                  <a:lnTo>
                    <a:pt x="127" y="82"/>
                  </a:lnTo>
                  <a:lnTo>
                    <a:pt x="131" y="78"/>
                  </a:lnTo>
                  <a:lnTo>
                    <a:pt x="139" y="76"/>
                  </a:lnTo>
                  <a:lnTo>
                    <a:pt x="144" y="70"/>
                  </a:lnTo>
                  <a:lnTo>
                    <a:pt x="152" y="68"/>
                  </a:lnTo>
                  <a:lnTo>
                    <a:pt x="158" y="65"/>
                  </a:lnTo>
                  <a:lnTo>
                    <a:pt x="163" y="61"/>
                  </a:lnTo>
                  <a:lnTo>
                    <a:pt x="171" y="59"/>
                  </a:lnTo>
                  <a:lnTo>
                    <a:pt x="178" y="55"/>
                  </a:lnTo>
                  <a:lnTo>
                    <a:pt x="184" y="53"/>
                  </a:lnTo>
                  <a:lnTo>
                    <a:pt x="192" y="51"/>
                  </a:lnTo>
                  <a:lnTo>
                    <a:pt x="199" y="49"/>
                  </a:lnTo>
                  <a:lnTo>
                    <a:pt x="207" y="48"/>
                  </a:lnTo>
                  <a:lnTo>
                    <a:pt x="215" y="46"/>
                  </a:lnTo>
                  <a:lnTo>
                    <a:pt x="222" y="44"/>
                  </a:lnTo>
                  <a:lnTo>
                    <a:pt x="230" y="42"/>
                  </a:lnTo>
                  <a:lnTo>
                    <a:pt x="237" y="42"/>
                  </a:lnTo>
                  <a:lnTo>
                    <a:pt x="245" y="40"/>
                  </a:lnTo>
                  <a:lnTo>
                    <a:pt x="253" y="40"/>
                  </a:lnTo>
                  <a:lnTo>
                    <a:pt x="260" y="38"/>
                  </a:lnTo>
                  <a:lnTo>
                    <a:pt x="268" y="38"/>
                  </a:lnTo>
                  <a:lnTo>
                    <a:pt x="275" y="38"/>
                  </a:lnTo>
                  <a:lnTo>
                    <a:pt x="283" y="36"/>
                  </a:lnTo>
                  <a:lnTo>
                    <a:pt x="289" y="36"/>
                  </a:lnTo>
                  <a:lnTo>
                    <a:pt x="296" y="36"/>
                  </a:lnTo>
                  <a:lnTo>
                    <a:pt x="304" y="36"/>
                  </a:lnTo>
                  <a:lnTo>
                    <a:pt x="312" y="36"/>
                  </a:lnTo>
                  <a:lnTo>
                    <a:pt x="319" y="36"/>
                  </a:lnTo>
                  <a:lnTo>
                    <a:pt x="325" y="36"/>
                  </a:lnTo>
                  <a:lnTo>
                    <a:pt x="331" y="36"/>
                  </a:lnTo>
                  <a:lnTo>
                    <a:pt x="338" y="36"/>
                  </a:lnTo>
                  <a:lnTo>
                    <a:pt x="344" y="36"/>
                  </a:lnTo>
                  <a:lnTo>
                    <a:pt x="350" y="38"/>
                  </a:lnTo>
                  <a:lnTo>
                    <a:pt x="355" y="38"/>
                  </a:lnTo>
                  <a:lnTo>
                    <a:pt x="363" y="38"/>
                  </a:lnTo>
                  <a:lnTo>
                    <a:pt x="369" y="40"/>
                  </a:lnTo>
                  <a:lnTo>
                    <a:pt x="374" y="40"/>
                  </a:lnTo>
                  <a:lnTo>
                    <a:pt x="378" y="40"/>
                  </a:lnTo>
                  <a:lnTo>
                    <a:pt x="382" y="40"/>
                  </a:lnTo>
                  <a:lnTo>
                    <a:pt x="388" y="42"/>
                  </a:lnTo>
                  <a:lnTo>
                    <a:pt x="391" y="42"/>
                  </a:lnTo>
                  <a:lnTo>
                    <a:pt x="399" y="44"/>
                  </a:lnTo>
                  <a:lnTo>
                    <a:pt x="408" y="46"/>
                  </a:lnTo>
                  <a:lnTo>
                    <a:pt x="416" y="49"/>
                  </a:lnTo>
                  <a:lnTo>
                    <a:pt x="424" y="51"/>
                  </a:lnTo>
                  <a:lnTo>
                    <a:pt x="429" y="55"/>
                  </a:lnTo>
                  <a:lnTo>
                    <a:pt x="435" y="59"/>
                  </a:lnTo>
                  <a:lnTo>
                    <a:pt x="439" y="63"/>
                  </a:lnTo>
                  <a:lnTo>
                    <a:pt x="445" y="65"/>
                  </a:lnTo>
                  <a:lnTo>
                    <a:pt x="447" y="68"/>
                  </a:lnTo>
                  <a:lnTo>
                    <a:pt x="450" y="72"/>
                  </a:lnTo>
                  <a:lnTo>
                    <a:pt x="456" y="76"/>
                  </a:lnTo>
                  <a:lnTo>
                    <a:pt x="458" y="82"/>
                  </a:lnTo>
                  <a:lnTo>
                    <a:pt x="462" y="86"/>
                  </a:lnTo>
                  <a:lnTo>
                    <a:pt x="466" y="91"/>
                  </a:lnTo>
                  <a:lnTo>
                    <a:pt x="469" y="99"/>
                  </a:lnTo>
                  <a:lnTo>
                    <a:pt x="471" y="101"/>
                  </a:lnTo>
                  <a:lnTo>
                    <a:pt x="502" y="1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Freeform 112"/>
            <p:cNvSpPr>
              <a:spLocks/>
            </p:cNvSpPr>
            <p:nvPr/>
          </p:nvSpPr>
          <p:spPr bwMode="auto">
            <a:xfrm>
              <a:off x="3933" y="2123"/>
              <a:ext cx="338" cy="323"/>
            </a:xfrm>
            <a:custGeom>
              <a:avLst/>
              <a:gdLst>
                <a:gd name="T0" fmla="*/ 338 w 677"/>
                <a:gd name="T1" fmla="*/ 0 h 646"/>
                <a:gd name="T2" fmla="*/ 0 w 677"/>
                <a:gd name="T3" fmla="*/ 0 h 646"/>
                <a:gd name="T4" fmla="*/ 0 w 677"/>
                <a:gd name="T5" fmla="*/ 318 h 646"/>
                <a:gd name="T6" fmla="*/ 52 w 677"/>
                <a:gd name="T7" fmla="*/ 318 h 646"/>
                <a:gd name="T8" fmla="*/ 329 w 677"/>
                <a:gd name="T9" fmla="*/ 323 h 646"/>
                <a:gd name="T10" fmla="*/ 338 w 677"/>
                <a:gd name="T11" fmla="*/ 0 h 646"/>
                <a:gd name="T12" fmla="*/ 338 w 677"/>
                <a:gd name="T13" fmla="*/ 0 h 6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7"/>
                <a:gd name="T22" fmla="*/ 0 h 646"/>
                <a:gd name="T23" fmla="*/ 677 w 677"/>
                <a:gd name="T24" fmla="*/ 646 h 6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7" h="646">
                  <a:moveTo>
                    <a:pt x="677" y="0"/>
                  </a:moveTo>
                  <a:lnTo>
                    <a:pt x="0" y="0"/>
                  </a:lnTo>
                  <a:lnTo>
                    <a:pt x="0" y="635"/>
                  </a:lnTo>
                  <a:lnTo>
                    <a:pt x="105" y="635"/>
                  </a:lnTo>
                  <a:lnTo>
                    <a:pt x="658" y="646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6" name="Freeform 113"/>
            <p:cNvSpPr>
              <a:spLocks/>
            </p:cNvSpPr>
            <p:nvPr/>
          </p:nvSpPr>
          <p:spPr bwMode="auto">
            <a:xfrm>
              <a:off x="4424" y="1785"/>
              <a:ext cx="467" cy="419"/>
            </a:xfrm>
            <a:custGeom>
              <a:avLst/>
              <a:gdLst>
                <a:gd name="T0" fmla="*/ 223 w 934"/>
                <a:gd name="T1" fmla="*/ 0 h 836"/>
                <a:gd name="T2" fmla="*/ 0 w 934"/>
                <a:gd name="T3" fmla="*/ 148 h 836"/>
                <a:gd name="T4" fmla="*/ 33 w 934"/>
                <a:gd name="T5" fmla="*/ 356 h 836"/>
                <a:gd name="T6" fmla="*/ 408 w 934"/>
                <a:gd name="T7" fmla="*/ 419 h 836"/>
                <a:gd name="T8" fmla="*/ 467 w 934"/>
                <a:gd name="T9" fmla="*/ 105 h 836"/>
                <a:gd name="T10" fmla="*/ 223 w 934"/>
                <a:gd name="T11" fmla="*/ 0 h 836"/>
                <a:gd name="T12" fmla="*/ 223 w 934"/>
                <a:gd name="T13" fmla="*/ 0 h 8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4"/>
                <a:gd name="T22" fmla="*/ 0 h 836"/>
                <a:gd name="T23" fmla="*/ 934 w 934"/>
                <a:gd name="T24" fmla="*/ 836 h 8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4" h="836">
                  <a:moveTo>
                    <a:pt x="445" y="0"/>
                  </a:moveTo>
                  <a:lnTo>
                    <a:pt x="0" y="296"/>
                  </a:lnTo>
                  <a:lnTo>
                    <a:pt x="65" y="711"/>
                  </a:lnTo>
                  <a:lnTo>
                    <a:pt x="816" y="836"/>
                  </a:lnTo>
                  <a:lnTo>
                    <a:pt x="934" y="20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7" name="Freeform 114"/>
            <p:cNvSpPr>
              <a:spLocks/>
            </p:cNvSpPr>
            <p:nvPr/>
          </p:nvSpPr>
          <p:spPr bwMode="auto">
            <a:xfrm>
              <a:off x="3950" y="2123"/>
              <a:ext cx="17" cy="329"/>
            </a:xfrm>
            <a:custGeom>
              <a:avLst/>
              <a:gdLst>
                <a:gd name="T0" fmla="*/ 0 w 34"/>
                <a:gd name="T1" fmla="*/ 329 h 658"/>
                <a:gd name="T2" fmla="*/ 17 w 34"/>
                <a:gd name="T3" fmla="*/ 329 h 658"/>
                <a:gd name="T4" fmla="*/ 17 w 34"/>
                <a:gd name="T5" fmla="*/ 0 h 658"/>
                <a:gd name="T6" fmla="*/ 0 w 34"/>
                <a:gd name="T7" fmla="*/ 0 h 658"/>
                <a:gd name="T8" fmla="*/ 0 w 34"/>
                <a:gd name="T9" fmla="*/ 329 h 658"/>
                <a:gd name="T10" fmla="*/ 0 w 34"/>
                <a:gd name="T11" fmla="*/ 329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58"/>
                <a:gd name="T20" fmla="*/ 34 w 34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58">
                  <a:moveTo>
                    <a:pt x="0" y="658"/>
                  </a:moveTo>
                  <a:lnTo>
                    <a:pt x="34" y="658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115"/>
            <p:cNvSpPr>
              <a:spLocks/>
            </p:cNvSpPr>
            <p:nvPr/>
          </p:nvSpPr>
          <p:spPr bwMode="auto">
            <a:xfrm>
              <a:off x="3976" y="2123"/>
              <a:ext cx="9" cy="317"/>
            </a:xfrm>
            <a:custGeom>
              <a:avLst/>
              <a:gdLst>
                <a:gd name="T0" fmla="*/ 0 w 17"/>
                <a:gd name="T1" fmla="*/ 317 h 635"/>
                <a:gd name="T2" fmla="*/ 9 w 17"/>
                <a:gd name="T3" fmla="*/ 317 h 635"/>
                <a:gd name="T4" fmla="*/ 9 w 17"/>
                <a:gd name="T5" fmla="*/ 0 h 635"/>
                <a:gd name="T6" fmla="*/ 0 w 17"/>
                <a:gd name="T7" fmla="*/ 0 h 635"/>
                <a:gd name="T8" fmla="*/ 0 w 17"/>
                <a:gd name="T9" fmla="*/ 317 h 635"/>
                <a:gd name="T10" fmla="*/ 0 w 17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635"/>
                <a:gd name="T20" fmla="*/ 17 w 17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635">
                  <a:moveTo>
                    <a:pt x="0" y="635"/>
                  </a:moveTo>
                  <a:lnTo>
                    <a:pt x="17" y="635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9" name="Freeform 116"/>
            <p:cNvSpPr>
              <a:spLocks/>
            </p:cNvSpPr>
            <p:nvPr/>
          </p:nvSpPr>
          <p:spPr bwMode="auto">
            <a:xfrm>
              <a:off x="3995" y="2123"/>
              <a:ext cx="20" cy="237"/>
            </a:xfrm>
            <a:custGeom>
              <a:avLst/>
              <a:gdLst>
                <a:gd name="T0" fmla="*/ 0 w 42"/>
                <a:gd name="T1" fmla="*/ 237 h 473"/>
                <a:gd name="T2" fmla="*/ 20 w 42"/>
                <a:gd name="T3" fmla="*/ 237 h 473"/>
                <a:gd name="T4" fmla="*/ 20 w 42"/>
                <a:gd name="T5" fmla="*/ 0 h 473"/>
                <a:gd name="T6" fmla="*/ 0 w 42"/>
                <a:gd name="T7" fmla="*/ 0 h 473"/>
                <a:gd name="T8" fmla="*/ 0 w 42"/>
                <a:gd name="T9" fmla="*/ 237 h 473"/>
                <a:gd name="T10" fmla="*/ 0 w 42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73"/>
                <a:gd name="T20" fmla="*/ 42 w 42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73">
                  <a:moveTo>
                    <a:pt x="0" y="473"/>
                  </a:moveTo>
                  <a:lnTo>
                    <a:pt x="42" y="473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0" name="Freeform 117"/>
            <p:cNvSpPr>
              <a:spLocks/>
            </p:cNvSpPr>
            <p:nvPr/>
          </p:nvSpPr>
          <p:spPr bwMode="auto">
            <a:xfrm>
              <a:off x="4027" y="2123"/>
              <a:ext cx="6" cy="238"/>
            </a:xfrm>
            <a:custGeom>
              <a:avLst/>
              <a:gdLst>
                <a:gd name="T0" fmla="*/ 0 w 13"/>
                <a:gd name="T1" fmla="*/ 238 h 477"/>
                <a:gd name="T2" fmla="*/ 6 w 13"/>
                <a:gd name="T3" fmla="*/ 238 h 477"/>
                <a:gd name="T4" fmla="*/ 6 w 13"/>
                <a:gd name="T5" fmla="*/ 0 h 477"/>
                <a:gd name="T6" fmla="*/ 0 w 13"/>
                <a:gd name="T7" fmla="*/ 0 h 477"/>
                <a:gd name="T8" fmla="*/ 0 w 13"/>
                <a:gd name="T9" fmla="*/ 238 h 477"/>
                <a:gd name="T10" fmla="*/ 0 w 13"/>
                <a:gd name="T11" fmla="*/ 238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7"/>
                <a:gd name="T20" fmla="*/ 13 w 13"/>
                <a:gd name="T21" fmla="*/ 477 h 4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7">
                  <a:moveTo>
                    <a:pt x="0" y="477"/>
                  </a:moveTo>
                  <a:lnTo>
                    <a:pt x="13" y="477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Freeform 118"/>
            <p:cNvSpPr>
              <a:spLocks/>
            </p:cNvSpPr>
            <p:nvPr/>
          </p:nvSpPr>
          <p:spPr bwMode="auto">
            <a:xfrm>
              <a:off x="4056" y="2123"/>
              <a:ext cx="7" cy="237"/>
            </a:xfrm>
            <a:custGeom>
              <a:avLst/>
              <a:gdLst>
                <a:gd name="T0" fmla="*/ 0 w 13"/>
                <a:gd name="T1" fmla="*/ 237 h 473"/>
                <a:gd name="T2" fmla="*/ 7 w 13"/>
                <a:gd name="T3" fmla="*/ 237 h 473"/>
                <a:gd name="T4" fmla="*/ 7 w 13"/>
                <a:gd name="T5" fmla="*/ 0 h 473"/>
                <a:gd name="T6" fmla="*/ 0 w 13"/>
                <a:gd name="T7" fmla="*/ 0 h 473"/>
                <a:gd name="T8" fmla="*/ 0 w 13"/>
                <a:gd name="T9" fmla="*/ 237 h 473"/>
                <a:gd name="T10" fmla="*/ 0 w 13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3"/>
                <a:gd name="T20" fmla="*/ 13 w 1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3">
                  <a:moveTo>
                    <a:pt x="0" y="473"/>
                  </a:moveTo>
                  <a:lnTo>
                    <a:pt x="13" y="473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2" name="Freeform 119"/>
            <p:cNvSpPr>
              <a:spLocks/>
            </p:cNvSpPr>
            <p:nvPr/>
          </p:nvSpPr>
          <p:spPr bwMode="auto">
            <a:xfrm>
              <a:off x="4073" y="2123"/>
              <a:ext cx="18" cy="238"/>
            </a:xfrm>
            <a:custGeom>
              <a:avLst/>
              <a:gdLst>
                <a:gd name="T0" fmla="*/ 0 w 36"/>
                <a:gd name="T1" fmla="*/ 238 h 475"/>
                <a:gd name="T2" fmla="*/ 18 w 36"/>
                <a:gd name="T3" fmla="*/ 238 h 475"/>
                <a:gd name="T4" fmla="*/ 18 w 36"/>
                <a:gd name="T5" fmla="*/ 0 h 475"/>
                <a:gd name="T6" fmla="*/ 0 w 36"/>
                <a:gd name="T7" fmla="*/ 0 h 475"/>
                <a:gd name="T8" fmla="*/ 0 w 36"/>
                <a:gd name="T9" fmla="*/ 238 h 475"/>
                <a:gd name="T10" fmla="*/ 0 w 36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475"/>
                <a:gd name="T20" fmla="*/ 36 w 36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475">
                  <a:moveTo>
                    <a:pt x="0" y="475"/>
                  </a:moveTo>
                  <a:lnTo>
                    <a:pt x="36" y="475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3" name="Freeform 120"/>
            <p:cNvSpPr>
              <a:spLocks/>
            </p:cNvSpPr>
            <p:nvPr/>
          </p:nvSpPr>
          <p:spPr bwMode="auto">
            <a:xfrm>
              <a:off x="4103" y="2123"/>
              <a:ext cx="9" cy="238"/>
            </a:xfrm>
            <a:custGeom>
              <a:avLst/>
              <a:gdLst>
                <a:gd name="T0" fmla="*/ 0 w 19"/>
                <a:gd name="T1" fmla="*/ 238 h 475"/>
                <a:gd name="T2" fmla="*/ 9 w 19"/>
                <a:gd name="T3" fmla="*/ 238 h 475"/>
                <a:gd name="T4" fmla="*/ 9 w 19"/>
                <a:gd name="T5" fmla="*/ 0 h 475"/>
                <a:gd name="T6" fmla="*/ 0 w 19"/>
                <a:gd name="T7" fmla="*/ 0 h 475"/>
                <a:gd name="T8" fmla="*/ 0 w 19"/>
                <a:gd name="T9" fmla="*/ 238 h 475"/>
                <a:gd name="T10" fmla="*/ 0 w 19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475"/>
                <a:gd name="T20" fmla="*/ 19 w 19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475">
                  <a:moveTo>
                    <a:pt x="0" y="475"/>
                  </a:moveTo>
                  <a:lnTo>
                    <a:pt x="19" y="475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4" name="Freeform 121"/>
            <p:cNvSpPr>
              <a:spLocks/>
            </p:cNvSpPr>
            <p:nvPr/>
          </p:nvSpPr>
          <p:spPr bwMode="auto">
            <a:xfrm>
              <a:off x="4131" y="2123"/>
              <a:ext cx="18" cy="319"/>
            </a:xfrm>
            <a:custGeom>
              <a:avLst/>
              <a:gdLst>
                <a:gd name="T0" fmla="*/ 0 w 34"/>
                <a:gd name="T1" fmla="*/ 319 h 639"/>
                <a:gd name="T2" fmla="*/ 18 w 34"/>
                <a:gd name="T3" fmla="*/ 319 h 639"/>
                <a:gd name="T4" fmla="*/ 18 w 34"/>
                <a:gd name="T5" fmla="*/ 0 h 639"/>
                <a:gd name="T6" fmla="*/ 0 w 34"/>
                <a:gd name="T7" fmla="*/ 0 h 639"/>
                <a:gd name="T8" fmla="*/ 0 w 34"/>
                <a:gd name="T9" fmla="*/ 319 h 639"/>
                <a:gd name="T10" fmla="*/ 0 w 34"/>
                <a:gd name="T11" fmla="*/ 319 h 6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39"/>
                <a:gd name="T20" fmla="*/ 34 w 34"/>
                <a:gd name="T21" fmla="*/ 639 h 6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39">
                  <a:moveTo>
                    <a:pt x="0" y="639"/>
                  </a:moveTo>
                  <a:lnTo>
                    <a:pt x="34" y="639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5" name="Freeform 122"/>
            <p:cNvSpPr>
              <a:spLocks/>
            </p:cNvSpPr>
            <p:nvPr/>
          </p:nvSpPr>
          <p:spPr bwMode="auto">
            <a:xfrm>
              <a:off x="4157" y="2123"/>
              <a:ext cx="8" cy="320"/>
            </a:xfrm>
            <a:custGeom>
              <a:avLst/>
              <a:gdLst>
                <a:gd name="T0" fmla="*/ 0 w 15"/>
                <a:gd name="T1" fmla="*/ 320 h 640"/>
                <a:gd name="T2" fmla="*/ 8 w 15"/>
                <a:gd name="T3" fmla="*/ 320 h 640"/>
                <a:gd name="T4" fmla="*/ 8 w 15"/>
                <a:gd name="T5" fmla="*/ 0 h 640"/>
                <a:gd name="T6" fmla="*/ 0 w 15"/>
                <a:gd name="T7" fmla="*/ 0 h 640"/>
                <a:gd name="T8" fmla="*/ 0 w 15"/>
                <a:gd name="T9" fmla="*/ 320 h 640"/>
                <a:gd name="T10" fmla="*/ 0 w 15"/>
                <a:gd name="T11" fmla="*/ 320 h 6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40"/>
                <a:gd name="T20" fmla="*/ 15 w 15"/>
                <a:gd name="T21" fmla="*/ 640 h 6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40">
                  <a:moveTo>
                    <a:pt x="0" y="640"/>
                  </a:moveTo>
                  <a:lnTo>
                    <a:pt x="15" y="64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6" name="Freeform 123"/>
            <p:cNvSpPr>
              <a:spLocks/>
            </p:cNvSpPr>
            <p:nvPr/>
          </p:nvSpPr>
          <p:spPr bwMode="auto">
            <a:xfrm>
              <a:off x="4177" y="2123"/>
              <a:ext cx="8" cy="237"/>
            </a:xfrm>
            <a:custGeom>
              <a:avLst/>
              <a:gdLst>
                <a:gd name="T0" fmla="*/ 0 w 15"/>
                <a:gd name="T1" fmla="*/ 237 h 473"/>
                <a:gd name="T2" fmla="*/ 8 w 15"/>
                <a:gd name="T3" fmla="*/ 237 h 473"/>
                <a:gd name="T4" fmla="*/ 8 w 15"/>
                <a:gd name="T5" fmla="*/ 0 h 473"/>
                <a:gd name="T6" fmla="*/ 0 w 15"/>
                <a:gd name="T7" fmla="*/ 0 h 473"/>
                <a:gd name="T8" fmla="*/ 0 w 15"/>
                <a:gd name="T9" fmla="*/ 237 h 473"/>
                <a:gd name="T10" fmla="*/ 0 w 15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73"/>
                <a:gd name="T20" fmla="*/ 15 w 15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73">
                  <a:moveTo>
                    <a:pt x="0" y="473"/>
                  </a:moveTo>
                  <a:lnTo>
                    <a:pt x="15" y="47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7" name="Freeform 124"/>
            <p:cNvSpPr>
              <a:spLocks/>
            </p:cNvSpPr>
            <p:nvPr/>
          </p:nvSpPr>
          <p:spPr bwMode="auto">
            <a:xfrm>
              <a:off x="4196" y="2123"/>
              <a:ext cx="27" cy="235"/>
            </a:xfrm>
            <a:custGeom>
              <a:avLst/>
              <a:gdLst>
                <a:gd name="T0" fmla="*/ 0 w 53"/>
                <a:gd name="T1" fmla="*/ 235 h 469"/>
                <a:gd name="T2" fmla="*/ 27 w 53"/>
                <a:gd name="T3" fmla="*/ 235 h 469"/>
                <a:gd name="T4" fmla="*/ 27 w 53"/>
                <a:gd name="T5" fmla="*/ 0 h 469"/>
                <a:gd name="T6" fmla="*/ 0 w 53"/>
                <a:gd name="T7" fmla="*/ 0 h 469"/>
                <a:gd name="T8" fmla="*/ 0 w 53"/>
                <a:gd name="T9" fmla="*/ 235 h 469"/>
                <a:gd name="T10" fmla="*/ 0 w 53"/>
                <a:gd name="T11" fmla="*/ 235 h 4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469"/>
                <a:gd name="T20" fmla="*/ 53 w 53"/>
                <a:gd name="T21" fmla="*/ 469 h 4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469">
                  <a:moveTo>
                    <a:pt x="0" y="469"/>
                  </a:moveTo>
                  <a:lnTo>
                    <a:pt x="53" y="469"/>
                  </a:lnTo>
                  <a:lnTo>
                    <a:pt x="53" y="0"/>
                  </a:lnTo>
                  <a:lnTo>
                    <a:pt x="0" y="0"/>
                  </a:lnTo>
                  <a:lnTo>
                    <a:pt x="0" y="4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8" name="Freeform 125"/>
            <p:cNvSpPr>
              <a:spLocks/>
            </p:cNvSpPr>
            <p:nvPr/>
          </p:nvSpPr>
          <p:spPr bwMode="auto">
            <a:xfrm>
              <a:off x="4245" y="2123"/>
              <a:ext cx="12" cy="324"/>
            </a:xfrm>
            <a:custGeom>
              <a:avLst/>
              <a:gdLst>
                <a:gd name="T0" fmla="*/ 0 w 25"/>
                <a:gd name="T1" fmla="*/ 324 h 648"/>
                <a:gd name="T2" fmla="*/ 12 w 25"/>
                <a:gd name="T3" fmla="*/ 324 h 648"/>
                <a:gd name="T4" fmla="*/ 12 w 25"/>
                <a:gd name="T5" fmla="*/ 0 h 648"/>
                <a:gd name="T6" fmla="*/ 0 w 25"/>
                <a:gd name="T7" fmla="*/ 0 h 648"/>
                <a:gd name="T8" fmla="*/ 0 w 25"/>
                <a:gd name="T9" fmla="*/ 324 h 648"/>
                <a:gd name="T10" fmla="*/ 0 w 25"/>
                <a:gd name="T11" fmla="*/ 324 h 6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648"/>
                <a:gd name="T20" fmla="*/ 25 w 25"/>
                <a:gd name="T21" fmla="*/ 648 h 6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648">
                  <a:moveTo>
                    <a:pt x="0" y="648"/>
                  </a:moveTo>
                  <a:lnTo>
                    <a:pt x="25" y="648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6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9" name="Freeform 126"/>
            <p:cNvSpPr>
              <a:spLocks/>
            </p:cNvSpPr>
            <p:nvPr/>
          </p:nvSpPr>
          <p:spPr bwMode="auto">
            <a:xfrm>
              <a:off x="4264" y="2123"/>
              <a:ext cx="7" cy="312"/>
            </a:xfrm>
            <a:custGeom>
              <a:avLst/>
              <a:gdLst>
                <a:gd name="T0" fmla="*/ 0 w 15"/>
                <a:gd name="T1" fmla="*/ 312 h 623"/>
                <a:gd name="T2" fmla="*/ 7 w 15"/>
                <a:gd name="T3" fmla="*/ 312 h 623"/>
                <a:gd name="T4" fmla="*/ 7 w 15"/>
                <a:gd name="T5" fmla="*/ 0 h 623"/>
                <a:gd name="T6" fmla="*/ 0 w 15"/>
                <a:gd name="T7" fmla="*/ 0 h 623"/>
                <a:gd name="T8" fmla="*/ 0 w 15"/>
                <a:gd name="T9" fmla="*/ 312 h 623"/>
                <a:gd name="T10" fmla="*/ 0 w 15"/>
                <a:gd name="T11" fmla="*/ 312 h 6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23"/>
                <a:gd name="T20" fmla="*/ 15 w 15"/>
                <a:gd name="T21" fmla="*/ 623 h 6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23">
                  <a:moveTo>
                    <a:pt x="0" y="623"/>
                  </a:moveTo>
                  <a:lnTo>
                    <a:pt x="15" y="62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0" name="Freeform 127"/>
            <p:cNvSpPr>
              <a:spLocks/>
            </p:cNvSpPr>
            <p:nvPr/>
          </p:nvSpPr>
          <p:spPr bwMode="auto">
            <a:xfrm>
              <a:off x="4208" y="2372"/>
              <a:ext cx="36" cy="51"/>
            </a:xfrm>
            <a:custGeom>
              <a:avLst/>
              <a:gdLst>
                <a:gd name="T0" fmla="*/ 13 w 70"/>
                <a:gd name="T1" fmla="*/ 50 h 103"/>
                <a:gd name="T2" fmla="*/ 9 w 70"/>
                <a:gd name="T3" fmla="*/ 50 h 103"/>
                <a:gd name="T4" fmla="*/ 3 w 70"/>
                <a:gd name="T5" fmla="*/ 47 h 103"/>
                <a:gd name="T6" fmla="*/ 0 w 70"/>
                <a:gd name="T7" fmla="*/ 42 h 103"/>
                <a:gd name="T8" fmla="*/ 0 w 70"/>
                <a:gd name="T9" fmla="*/ 41 h 103"/>
                <a:gd name="T10" fmla="*/ 3 w 70"/>
                <a:gd name="T11" fmla="*/ 38 h 103"/>
                <a:gd name="T12" fmla="*/ 6 w 70"/>
                <a:gd name="T13" fmla="*/ 38 h 103"/>
                <a:gd name="T14" fmla="*/ 9 w 70"/>
                <a:gd name="T15" fmla="*/ 41 h 103"/>
                <a:gd name="T16" fmla="*/ 12 w 70"/>
                <a:gd name="T17" fmla="*/ 42 h 103"/>
                <a:gd name="T18" fmla="*/ 17 w 70"/>
                <a:gd name="T19" fmla="*/ 42 h 103"/>
                <a:gd name="T20" fmla="*/ 23 w 70"/>
                <a:gd name="T21" fmla="*/ 41 h 103"/>
                <a:gd name="T22" fmla="*/ 26 w 70"/>
                <a:gd name="T23" fmla="*/ 35 h 103"/>
                <a:gd name="T24" fmla="*/ 26 w 70"/>
                <a:gd name="T25" fmla="*/ 28 h 103"/>
                <a:gd name="T26" fmla="*/ 25 w 70"/>
                <a:gd name="T27" fmla="*/ 24 h 103"/>
                <a:gd name="T28" fmla="*/ 23 w 70"/>
                <a:gd name="T29" fmla="*/ 22 h 103"/>
                <a:gd name="T30" fmla="*/ 16 w 70"/>
                <a:gd name="T31" fmla="*/ 22 h 103"/>
                <a:gd name="T32" fmla="*/ 13 w 70"/>
                <a:gd name="T33" fmla="*/ 23 h 103"/>
                <a:gd name="T34" fmla="*/ 9 w 70"/>
                <a:gd name="T35" fmla="*/ 26 h 103"/>
                <a:gd name="T36" fmla="*/ 6 w 70"/>
                <a:gd name="T37" fmla="*/ 29 h 103"/>
                <a:gd name="T38" fmla="*/ 3 w 70"/>
                <a:gd name="T39" fmla="*/ 29 h 103"/>
                <a:gd name="T40" fmla="*/ 0 w 70"/>
                <a:gd name="T41" fmla="*/ 27 h 103"/>
                <a:gd name="T42" fmla="*/ 0 w 70"/>
                <a:gd name="T43" fmla="*/ 24 h 103"/>
                <a:gd name="T44" fmla="*/ 0 w 70"/>
                <a:gd name="T45" fmla="*/ 23 h 103"/>
                <a:gd name="T46" fmla="*/ 1 w 70"/>
                <a:gd name="T47" fmla="*/ 18 h 103"/>
                <a:gd name="T48" fmla="*/ 1 w 70"/>
                <a:gd name="T49" fmla="*/ 13 h 103"/>
                <a:gd name="T50" fmla="*/ 1 w 70"/>
                <a:gd name="T51" fmla="*/ 9 h 103"/>
                <a:gd name="T52" fmla="*/ 1 w 70"/>
                <a:gd name="T53" fmla="*/ 6 h 103"/>
                <a:gd name="T54" fmla="*/ 0 w 70"/>
                <a:gd name="T55" fmla="*/ 4 h 103"/>
                <a:gd name="T56" fmla="*/ 0 w 70"/>
                <a:gd name="T57" fmla="*/ 3 h 103"/>
                <a:gd name="T58" fmla="*/ 3 w 70"/>
                <a:gd name="T59" fmla="*/ 1 h 103"/>
                <a:gd name="T60" fmla="*/ 6 w 70"/>
                <a:gd name="T61" fmla="*/ 1 h 103"/>
                <a:gd name="T62" fmla="*/ 8 w 70"/>
                <a:gd name="T63" fmla="*/ 1 h 103"/>
                <a:gd name="T64" fmla="*/ 24 w 70"/>
                <a:gd name="T65" fmla="*/ 0 h 103"/>
                <a:gd name="T66" fmla="*/ 27 w 70"/>
                <a:gd name="T67" fmla="*/ 0 h 103"/>
                <a:gd name="T68" fmla="*/ 29 w 70"/>
                <a:gd name="T69" fmla="*/ 0 h 103"/>
                <a:gd name="T70" fmla="*/ 32 w 70"/>
                <a:gd name="T71" fmla="*/ 1 h 103"/>
                <a:gd name="T72" fmla="*/ 34 w 70"/>
                <a:gd name="T73" fmla="*/ 3 h 103"/>
                <a:gd name="T74" fmla="*/ 31 w 70"/>
                <a:gd name="T75" fmla="*/ 7 h 103"/>
                <a:gd name="T76" fmla="*/ 24 w 70"/>
                <a:gd name="T77" fmla="*/ 9 h 103"/>
                <a:gd name="T78" fmla="*/ 22 w 70"/>
                <a:gd name="T79" fmla="*/ 9 h 103"/>
                <a:gd name="T80" fmla="*/ 21 w 70"/>
                <a:gd name="T81" fmla="*/ 8 h 103"/>
                <a:gd name="T82" fmla="*/ 10 w 70"/>
                <a:gd name="T83" fmla="*/ 11 h 103"/>
                <a:gd name="T84" fmla="*/ 12 w 70"/>
                <a:gd name="T85" fmla="*/ 14 h 103"/>
                <a:gd name="T86" fmla="*/ 16 w 70"/>
                <a:gd name="T87" fmla="*/ 13 h 103"/>
                <a:gd name="T88" fmla="*/ 23 w 70"/>
                <a:gd name="T89" fmla="*/ 13 h 103"/>
                <a:gd name="T90" fmla="*/ 29 w 70"/>
                <a:gd name="T91" fmla="*/ 16 h 103"/>
                <a:gd name="T92" fmla="*/ 33 w 70"/>
                <a:gd name="T93" fmla="*/ 21 h 103"/>
                <a:gd name="T94" fmla="*/ 35 w 70"/>
                <a:gd name="T95" fmla="*/ 26 h 103"/>
                <a:gd name="T96" fmla="*/ 35 w 70"/>
                <a:gd name="T97" fmla="*/ 32 h 103"/>
                <a:gd name="T98" fmla="*/ 35 w 70"/>
                <a:gd name="T99" fmla="*/ 37 h 103"/>
                <a:gd name="T100" fmla="*/ 33 w 70"/>
                <a:gd name="T101" fmla="*/ 42 h 103"/>
                <a:gd name="T102" fmla="*/ 27 w 70"/>
                <a:gd name="T103" fmla="*/ 47 h 103"/>
                <a:gd name="T104" fmla="*/ 20 w 70"/>
                <a:gd name="T105" fmla="*/ 50 h 103"/>
                <a:gd name="T106" fmla="*/ 15 w 70"/>
                <a:gd name="T107" fmla="*/ 51 h 10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0"/>
                <a:gd name="T163" fmla="*/ 0 h 103"/>
                <a:gd name="T164" fmla="*/ 70 w 70"/>
                <a:gd name="T165" fmla="*/ 103 h 10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0" h="103">
                  <a:moveTo>
                    <a:pt x="30" y="103"/>
                  </a:moveTo>
                  <a:lnTo>
                    <a:pt x="25" y="101"/>
                  </a:lnTo>
                  <a:lnTo>
                    <a:pt x="21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6" y="95"/>
                  </a:lnTo>
                  <a:lnTo>
                    <a:pt x="2" y="89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6" y="76"/>
                  </a:lnTo>
                  <a:lnTo>
                    <a:pt x="7" y="76"/>
                  </a:lnTo>
                  <a:lnTo>
                    <a:pt x="11" y="76"/>
                  </a:lnTo>
                  <a:lnTo>
                    <a:pt x="15" y="80"/>
                  </a:lnTo>
                  <a:lnTo>
                    <a:pt x="17" y="82"/>
                  </a:lnTo>
                  <a:lnTo>
                    <a:pt x="19" y="84"/>
                  </a:lnTo>
                  <a:lnTo>
                    <a:pt x="23" y="85"/>
                  </a:lnTo>
                  <a:lnTo>
                    <a:pt x="30" y="85"/>
                  </a:lnTo>
                  <a:lnTo>
                    <a:pt x="34" y="85"/>
                  </a:lnTo>
                  <a:lnTo>
                    <a:pt x="38" y="84"/>
                  </a:lnTo>
                  <a:lnTo>
                    <a:pt x="44" y="82"/>
                  </a:lnTo>
                  <a:lnTo>
                    <a:pt x="47" y="80"/>
                  </a:lnTo>
                  <a:lnTo>
                    <a:pt x="51" y="70"/>
                  </a:lnTo>
                  <a:lnTo>
                    <a:pt x="53" y="63"/>
                  </a:lnTo>
                  <a:lnTo>
                    <a:pt x="51" y="57"/>
                  </a:lnTo>
                  <a:lnTo>
                    <a:pt x="51" y="53"/>
                  </a:lnTo>
                  <a:lnTo>
                    <a:pt x="49" y="49"/>
                  </a:lnTo>
                  <a:lnTo>
                    <a:pt x="49" y="47"/>
                  </a:lnTo>
                  <a:lnTo>
                    <a:pt x="44" y="44"/>
                  </a:lnTo>
                  <a:lnTo>
                    <a:pt x="40" y="44"/>
                  </a:lnTo>
                  <a:lnTo>
                    <a:pt x="32" y="44"/>
                  </a:lnTo>
                  <a:lnTo>
                    <a:pt x="28" y="46"/>
                  </a:lnTo>
                  <a:lnTo>
                    <a:pt x="25" y="47"/>
                  </a:lnTo>
                  <a:lnTo>
                    <a:pt x="23" y="49"/>
                  </a:lnTo>
                  <a:lnTo>
                    <a:pt x="17" y="53"/>
                  </a:lnTo>
                  <a:lnTo>
                    <a:pt x="17" y="57"/>
                  </a:lnTo>
                  <a:lnTo>
                    <a:pt x="11" y="59"/>
                  </a:lnTo>
                  <a:lnTo>
                    <a:pt x="9" y="61"/>
                  </a:lnTo>
                  <a:lnTo>
                    <a:pt x="6" y="59"/>
                  </a:lnTo>
                  <a:lnTo>
                    <a:pt x="4" y="59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0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6"/>
                  </a:lnTo>
                  <a:lnTo>
                    <a:pt x="2" y="25"/>
                  </a:lnTo>
                  <a:lnTo>
                    <a:pt x="2" y="19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3" y="2"/>
                  </a:lnTo>
                  <a:lnTo>
                    <a:pt x="64" y="6"/>
                  </a:lnTo>
                  <a:lnTo>
                    <a:pt x="66" y="7"/>
                  </a:lnTo>
                  <a:lnTo>
                    <a:pt x="64" y="11"/>
                  </a:lnTo>
                  <a:lnTo>
                    <a:pt x="61" y="15"/>
                  </a:lnTo>
                  <a:lnTo>
                    <a:pt x="53" y="15"/>
                  </a:lnTo>
                  <a:lnTo>
                    <a:pt x="47" y="19"/>
                  </a:lnTo>
                  <a:lnTo>
                    <a:pt x="44" y="19"/>
                  </a:lnTo>
                  <a:lnTo>
                    <a:pt x="42" y="19"/>
                  </a:lnTo>
                  <a:lnTo>
                    <a:pt x="40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30"/>
                  </a:lnTo>
                  <a:lnTo>
                    <a:pt x="23" y="28"/>
                  </a:lnTo>
                  <a:lnTo>
                    <a:pt x="26" y="26"/>
                  </a:lnTo>
                  <a:lnTo>
                    <a:pt x="32" y="26"/>
                  </a:lnTo>
                  <a:lnTo>
                    <a:pt x="40" y="26"/>
                  </a:lnTo>
                  <a:lnTo>
                    <a:pt x="45" y="26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3" y="38"/>
                  </a:lnTo>
                  <a:lnTo>
                    <a:pt x="64" y="42"/>
                  </a:lnTo>
                  <a:lnTo>
                    <a:pt x="68" y="47"/>
                  </a:lnTo>
                  <a:lnTo>
                    <a:pt x="68" y="53"/>
                  </a:lnTo>
                  <a:lnTo>
                    <a:pt x="70" y="61"/>
                  </a:lnTo>
                  <a:lnTo>
                    <a:pt x="68" y="65"/>
                  </a:lnTo>
                  <a:lnTo>
                    <a:pt x="68" y="70"/>
                  </a:lnTo>
                  <a:lnTo>
                    <a:pt x="68" y="74"/>
                  </a:lnTo>
                  <a:lnTo>
                    <a:pt x="68" y="78"/>
                  </a:lnTo>
                  <a:lnTo>
                    <a:pt x="64" y="84"/>
                  </a:lnTo>
                  <a:lnTo>
                    <a:pt x="61" y="91"/>
                  </a:lnTo>
                  <a:lnTo>
                    <a:pt x="53" y="95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0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1" name="Freeform 128"/>
            <p:cNvSpPr>
              <a:spLocks/>
            </p:cNvSpPr>
            <p:nvPr/>
          </p:nvSpPr>
          <p:spPr bwMode="auto">
            <a:xfrm>
              <a:off x="4070" y="2373"/>
              <a:ext cx="39" cy="52"/>
            </a:xfrm>
            <a:custGeom>
              <a:avLst/>
              <a:gdLst>
                <a:gd name="T0" fmla="*/ 20 w 78"/>
                <a:gd name="T1" fmla="*/ 52 h 104"/>
                <a:gd name="T2" fmla="*/ 17 w 78"/>
                <a:gd name="T3" fmla="*/ 51 h 104"/>
                <a:gd name="T4" fmla="*/ 14 w 78"/>
                <a:gd name="T5" fmla="*/ 51 h 104"/>
                <a:gd name="T6" fmla="*/ 12 w 78"/>
                <a:gd name="T7" fmla="*/ 51 h 104"/>
                <a:gd name="T8" fmla="*/ 10 w 78"/>
                <a:gd name="T9" fmla="*/ 50 h 104"/>
                <a:gd name="T10" fmla="*/ 7 w 78"/>
                <a:gd name="T11" fmla="*/ 47 h 104"/>
                <a:gd name="T12" fmla="*/ 4 w 78"/>
                <a:gd name="T13" fmla="*/ 44 h 104"/>
                <a:gd name="T14" fmla="*/ 2 w 78"/>
                <a:gd name="T15" fmla="*/ 40 h 104"/>
                <a:gd name="T16" fmla="*/ 1 w 78"/>
                <a:gd name="T17" fmla="*/ 35 h 104"/>
                <a:gd name="T18" fmla="*/ 0 w 78"/>
                <a:gd name="T19" fmla="*/ 32 h 104"/>
                <a:gd name="T20" fmla="*/ 0 w 78"/>
                <a:gd name="T21" fmla="*/ 30 h 104"/>
                <a:gd name="T22" fmla="*/ 0 w 78"/>
                <a:gd name="T23" fmla="*/ 27 h 104"/>
                <a:gd name="T24" fmla="*/ 0 w 78"/>
                <a:gd name="T25" fmla="*/ 26 h 104"/>
                <a:gd name="T26" fmla="*/ 0 w 78"/>
                <a:gd name="T27" fmla="*/ 23 h 104"/>
                <a:gd name="T28" fmla="*/ 0 w 78"/>
                <a:gd name="T29" fmla="*/ 21 h 104"/>
                <a:gd name="T30" fmla="*/ 0 w 78"/>
                <a:gd name="T31" fmla="*/ 19 h 104"/>
                <a:gd name="T32" fmla="*/ 1 w 78"/>
                <a:gd name="T33" fmla="*/ 16 h 104"/>
                <a:gd name="T34" fmla="*/ 2 w 78"/>
                <a:gd name="T35" fmla="*/ 12 h 104"/>
                <a:gd name="T36" fmla="*/ 4 w 78"/>
                <a:gd name="T37" fmla="*/ 10 h 104"/>
                <a:gd name="T38" fmla="*/ 7 w 78"/>
                <a:gd name="T39" fmla="*/ 5 h 104"/>
                <a:gd name="T40" fmla="*/ 10 w 78"/>
                <a:gd name="T41" fmla="*/ 2 h 104"/>
                <a:gd name="T42" fmla="*/ 12 w 78"/>
                <a:gd name="T43" fmla="*/ 1 h 104"/>
                <a:gd name="T44" fmla="*/ 15 w 78"/>
                <a:gd name="T45" fmla="*/ 1 h 104"/>
                <a:gd name="T46" fmla="*/ 17 w 78"/>
                <a:gd name="T47" fmla="*/ 0 h 104"/>
                <a:gd name="T48" fmla="*/ 20 w 78"/>
                <a:gd name="T49" fmla="*/ 0 h 104"/>
                <a:gd name="T50" fmla="*/ 24 w 78"/>
                <a:gd name="T51" fmla="*/ 0 h 104"/>
                <a:gd name="T52" fmla="*/ 27 w 78"/>
                <a:gd name="T53" fmla="*/ 2 h 104"/>
                <a:gd name="T54" fmla="*/ 31 w 78"/>
                <a:gd name="T55" fmla="*/ 3 h 104"/>
                <a:gd name="T56" fmla="*/ 35 w 78"/>
                <a:gd name="T57" fmla="*/ 7 h 104"/>
                <a:gd name="T58" fmla="*/ 36 w 78"/>
                <a:gd name="T59" fmla="*/ 11 h 104"/>
                <a:gd name="T60" fmla="*/ 38 w 78"/>
                <a:gd name="T61" fmla="*/ 14 h 104"/>
                <a:gd name="T62" fmla="*/ 38 w 78"/>
                <a:gd name="T63" fmla="*/ 16 h 104"/>
                <a:gd name="T64" fmla="*/ 39 w 78"/>
                <a:gd name="T65" fmla="*/ 18 h 104"/>
                <a:gd name="T66" fmla="*/ 39 w 78"/>
                <a:gd name="T67" fmla="*/ 20 h 104"/>
                <a:gd name="T68" fmla="*/ 39 w 78"/>
                <a:gd name="T69" fmla="*/ 23 h 104"/>
                <a:gd name="T70" fmla="*/ 39 w 78"/>
                <a:gd name="T71" fmla="*/ 26 h 104"/>
                <a:gd name="T72" fmla="*/ 39 w 78"/>
                <a:gd name="T73" fmla="*/ 29 h 104"/>
                <a:gd name="T74" fmla="*/ 38 w 78"/>
                <a:gd name="T75" fmla="*/ 32 h 104"/>
                <a:gd name="T76" fmla="*/ 38 w 78"/>
                <a:gd name="T77" fmla="*/ 35 h 104"/>
                <a:gd name="T78" fmla="*/ 37 w 78"/>
                <a:gd name="T79" fmla="*/ 38 h 104"/>
                <a:gd name="T80" fmla="*/ 36 w 78"/>
                <a:gd name="T81" fmla="*/ 40 h 104"/>
                <a:gd name="T82" fmla="*/ 36 w 78"/>
                <a:gd name="T83" fmla="*/ 42 h 104"/>
                <a:gd name="T84" fmla="*/ 35 w 78"/>
                <a:gd name="T85" fmla="*/ 45 h 104"/>
                <a:gd name="T86" fmla="*/ 31 w 78"/>
                <a:gd name="T87" fmla="*/ 48 h 104"/>
                <a:gd name="T88" fmla="*/ 27 w 78"/>
                <a:gd name="T89" fmla="*/ 51 h 104"/>
                <a:gd name="T90" fmla="*/ 24 w 78"/>
                <a:gd name="T91" fmla="*/ 51 h 104"/>
                <a:gd name="T92" fmla="*/ 20 w 78"/>
                <a:gd name="T93" fmla="*/ 52 h 104"/>
                <a:gd name="T94" fmla="*/ 20 w 78"/>
                <a:gd name="T95" fmla="*/ 52 h 10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8"/>
                <a:gd name="T145" fmla="*/ 0 h 104"/>
                <a:gd name="T146" fmla="*/ 78 w 78"/>
                <a:gd name="T147" fmla="*/ 104 h 10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8" h="104">
                  <a:moveTo>
                    <a:pt x="40" y="104"/>
                  </a:moveTo>
                  <a:lnTo>
                    <a:pt x="34" y="102"/>
                  </a:lnTo>
                  <a:lnTo>
                    <a:pt x="29" y="102"/>
                  </a:lnTo>
                  <a:lnTo>
                    <a:pt x="25" y="101"/>
                  </a:lnTo>
                  <a:lnTo>
                    <a:pt x="21" y="99"/>
                  </a:lnTo>
                  <a:lnTo>
                    <a:pt x="14" y="93"/>
                  </a:lnTo>
                  <a:lnTo>
                    <a:pt x="8" y="87"/>
                  </a:lnTo>
                  <a:lnTo>
                    <a:pt x="4" y="80"/>
                  </a:lnTo>
                  <a:lnTo>
                    <a:pt x="2" y="70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1" y="4"/>
                  </a:lnTo>
                  <a:lnTo>
                    <a:pt x="25" y="2"/>
                  </a:lnTo>
                  <a:lnTo>
                    <a:pt x="31" y="2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5" y="4"/>
                  </a:lnTo>
                  <a:lnTo>
                    <a:pt x="63" y="7"/>
                  </a:lnTo>
                  <a:lnTo>
                    <a:pt x="69" y="15"/>
                  </a:lnTo>
                  <a:lnTo>
                    <a:pt x="72" y="21"/>
                  </a:lnTo>
                  <a:lnTo>
                    <a:pt x="76" y="28"/>
                  </a:lnTo>
                  <a:lnTo>
                    <a:pt x="76" y="32"/>
                  </a:lnTo>
                  <a:lnTo>
                    <a:pt x="78" y="36"/>
                  </a:lnTo>
                  <a:lnTo>
                    <a:pt x="78" y="40"/>
                  </a:lnTo>
                  <a:lnTo>
                    <a:pt x="78" y="45"/>
                  </a:lnTo>
                  <a:lnTo>
                    <a:pt x="78" y="51"/>
                  </a:lnTo>
                  <a:lnTo>
                    <a:pt x="78" y="59"/>
                  </a:lnTo>
                  <a:lnTo>
                    <a:pt x="76" y="64"/>
                  </a:lnTo>
                  <a:lnTo>
                    <a:pt x="76" y="70"/>
                  </a:lnTo>
                  <a:lnTo>
                    <a:pt x="74" y="76"/>
                  </a:lnTo>
                  <a:lnTo>
                    <a:pt x="72" y="80"/>
                  </a:lnTo>
                  <a:lnTo>
                    <a:pt x="71" y="83"/>
                  </a:lnTo>
                  <a:lnTo>
                    <a:pt x="69" y="89"/>
                  </a:lnTo>
                  <a:lnTo>
                    <a:pt x="63" y="95"/>
                  </a:lnTo>
                  <a:lnTo>
                    <a:pt x="55" y="101"/>
                  </a:lnTo>
                  <a:lnTo>
                    <a:pt x="48" y="102"/>
                  </a:lnTo>
                  <a:lnTo>
                    <a:pt x="40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2" name="Freeform 129"/>
            <p:cNvSpPr>
              <a:spLocks/>
            </p:cNvSpPr>
            <p:nvPr/>
          </p:nvSpPr>
          <p:spPr bwMode="auto">
            <a:xfrm>
              <a:off x="4078" y="2382"/>
              <a:ext cx="22" cy="36"/>
            </a:xfrm>
            <a:custGeom>
              <a:avLst/>
              <a:gdLst>
                <a:gd name="T0" fmla="*/ 11 w 44"/>
                <a:gd name="T1" fmla="*/ 0 h 70"/>
                <a:gd name="T2" fmla="*/ 9 w 44"/>
                <a:gd name="T3" fmla="*/ 0 h 70"/>
                <a:gd name="T4" fmla="*/ 7 w 44"/>
                <a:gd name="T5" fmla="*/ 0 h 70"/>
                <a:gd name="T6" fmla="*/ 4 w 44"/>
                <a:gd name="T7" fmla="*/ 2 h 70"/>
                <a:gd name="T8" fmla="*/ 3 w 44"/>
                <a:gd name="T9" fmla="*/ 5 h 70"/>
                <a:gd name="T10" fmla="*/ 2 w 44"/>
                <a:gd name="T11" fmla="*/ 7 h 70"/>
                <a:gd name="T12" fmla="*/ 1 w 44"/>
                <a:gd name="T13" fmla="*/ 10 h 70"/>
                <a:gd name="T14" fmla="*/ 0 w 44"/>
                <a:gd name="T15" fmla="*/ 13 h 70"/>
                <a:gd name="T16" fmla="*/ 0 w 44"/>
                <a:gd name="T17" fmla="*/ 15 h 70"/>
                <a:gd name="T18" fmla="*/ 0 w 44"/>
                <a:gd name="T19" fmla="*/ 20 h 70"/>
                <a:gd name="T20" fmla="*/ 1 w 44"/>
                <a:gd name="T21" fmla="*/ 23 h 70"/>
                <a:gd name="T22" fmla="*/ 1 w 44"/>
                <a:gd name="T23" fmla="*/ 25 h 70"/>
                <a:gd name="T24" fmla="*/ 2 w 44"/>
                <a:gd name="T25" fmla="*/ 28 h 70"/>
                <a:gd name="T26" fmla="*/ 3 w 44"/>
                <a:gd name="T27" fmla="*/ 31 h 70"/>
                <a:gd name="T28" fmla="*/ 6 w 44"/>
                <a:gd name="T29" fmla="*/ 33 h 70"/>
                <a:gd name="T30" fmla="*/ 8 w 44"/>
                <a:gd name="T31" fmla="*/ 35 h 70"/>
                <a:gd name="T32" fmla="*/ 11 w 44"/>
                <a:gd name="T33" fmla="*/ 36 h 70"/>
                <a:gd name="T34" fmla="*/ 13 w 44"/>
                <a:gd name="T35" fmla="*/ 35 h 70"/>
                <a:gd name="T36" fmla="*/ 15 w 44"/>
                <a:gd name="T37" fmla="*/ 34 h 70"/>
                <a:gd name="T38" fmla="*/ 18 w 44"/>
                <a:gd name="T39" fmla="*/ 32 h 70"/>
                <a:gd name="T40" fmla="*/ 19 w 44"/>
                <a:gd name="T41" fmla="*/ 31 h 70"/>
                <a:gd name="T42" fmla="*/ 20 w 44"/>
                <a:gd name="T43" fmla="*/ 27 h 70"/>
                <a:gd name="T44" fmla="*/ 21 w 44"/>
                <a:gd name="T45" fmla="*/ 24 h 70"/>
                <a:gd name="T46" fmla="*/ 21 w 44"/>
                <a:gd name="T47" fmla="*/ 22 h 70"/>
                <a:gd name="T48" fmla="*/ 22 w 44"/>
                <a:gd name="T49" fmla="*/ 20 h 70"/>
                <a:gd name="T50" fmla="*/ 22 w 44"/>
                <a:gd name="T51" fmla="*/ 17 h 70"/>
                <a:gd name="T52" fmla="*/ 22 w 44"/>
                <a:gd name="T53" fmla="*/ 14 h 70"/>
                <a:gd name="T54" fmla="*/ 21 w 44"/>
                <a:gd name="T55" fmla="*/ 12 h 70"/>
                <a:gd name="T56" fmla="*/ 20 w 44"/>
                <a:gd name="T57" fmla="*/ 8 h 70"/>
                <a:gd name="T58" fmla="*/ 19 w 44"/>
                <a:gd name="T59" fmla="*/ 5 h 70"/>
                <a:gd name="T60" fmla="*/ 19 w 44"/>
                <a:gd name="T61" fmla="*/ 3 h 70"/>
                <a:gd name="T62" fmla="*/ 18 w 44"/>
                <a:gd name="T63" fmla="*/ 1 h 70"/>
                <a:gd name="T64" fmla="*/ 15 w 44"/>
                <a:gd name="T65" fmla="*/ 0 h 70"/>
                <a:gd name="T66" fmla="*/ 13 w 44"/>
                <a:gd name="T67" fmla="*/ 0 h 70"/>
                <a:gd name="T68" fmla="*/ 11 w 44"/>
                <a:gd name="T69" fmla="*/ 0 h 70"/>
                <a:gd name="T70" fmla="*/ 11 w 44"/>
                <a:gd name="T71" fmla="*/ 0 h 7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4"/>
                <a:gd name="T109" fmla="*/ 0 h 70"/>
                <a:gd name="T110" fmla="*/ 44 w 44"/>
                <a:gd name="T111" fmla="*/ 70 h 7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4" h="70">
                  <a:moveTo>
                    <a:pt x="23" y="0"/>
                  </a:moveTo>
                  <a:lnTo>
                    <a:pt x="17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6" y="9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2" y="45"/>
                  </a:lnTo>
                  <a:lnTo>
                    <a:pt x="2" y="49"/>
                  </a:lnTo>
                  <a:lnTo>
                    <a:pt x="4" y="55"/>
                  </a:lnTo>
                  <a:lnTo>
                    <a:pt x="6" y="61"/>
                  </a:lnTo>
                  <a:lnTo>
                    <a:pt x="12" y="64"/>
                  </a:lnTo>
                  <a:lnTo>
                    <a:pt x="16" y="68"/>
                  </a:lnTo>
                  <a:lnTo>
                    <a:pt x="21" y="70"/>
                  </a:lnTo>
                  <a:lnTo>
                    <a:pt x="27" y="68"/>
                  </a:lnTo>
                  <a:lnTo>
                    <a:pt x="31" y="66"/>
                  </a:lnTo>
                  <a:lnTo>
                    <a:pt x="35" y="63"/>
                  </a:lnTo>
                  <a:lnTo>
                    <a:pt x="38" y="61"/>
                  </a:lnTo>
                  <a:lnTo>
                    <a:pt x="40" y="53"/>
                  </a:lnTo>
                  <a:lnTo>
                    <a:pt x="42" y="47"/>
                  </a:lnTo>
                  <a:lnTo>
                    <a:pt x="42" y="42"/>
                  </a:lnTo>
                  <a:lnTo>
                    <a:pt x="44" y="38"/>
                  </a:lnTo>
                  <a:lnTo>
                    <a:pt x="44" y="34"/>
                  </a:lnTo>
                  <a:lnTo>
                    <a:pt x="44" y="28"/>
                  </a:lnTo>
                  <a:lnTo>
                    <a:pt x="42" y="23"/>
                  </a:lnTo>
                  <a:lnTo>
                    <a:pt x="40" y="15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35" y="2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3" name="Freeform 130"/>
            <p:cNvSpPr>
              <a:spLocks/>
            </p:cNvSpPr>
            <p:nvPr/>
          </p:nvSpPr>
          <p:spPr bwMode="auto">
            <a:xfrm>
              <a:off x="3989" y="2373"/>
              <a:ext cx="33" cy="51"/>
            </a:xfrm>
            <a:custGeom>
              <a:avLst/>
              <a:gdLst>
                <a:gd name="T0" fmla="*/ 28 w 66"/>
                <a:gd name="T1" fmla="*/ 25 h 102"/>
                <a:gd name="T2" fmla="*/ 32 w 66"/>
                <a:gd name="T3" fmla="*/ 31 h 102"/>
                <a:gd name="T4" fmla="*/ 32 w 66"/>
                <a:gd name="T5" fmla="*/ 38 h 102"/>
                <a:gd name="T6" fmla="*/ 30 w 66"/>
                <a:gd name="T7" fmla="*/ 44 h 102"/>
                <a:gd name="T8" fmla="*/ 25 w 66"/>
                <a:gd name="T9" fmla="*/ 49 h 102"/>
                <a:gd name="T10" fmla="*/ 19 w 66"/>
                <a:gd name="T11" fmla="*/ 51 h 102"/>
                <a:gd name="T12" fmla="*/ 13 w 66"/>
                <a:gd name="T13" fmla="*/ 51 h 102"/>
                <a:gd name="T14" fmla="*/ 8 w 66"/>
                <a:gd name="T15" fmla="*/ 51 h 102"/>
                <a:gd name="T16" fmla="*/ 3 w 66"/>
                <a:gd name="T17" fmla="*/ 48 h 102"/>
                <a:gd name="T18" fmla="*/ 1 w 66"/>
                <a:gd name="T19" fmla="*/ 44 h 102"/>
                <a:gd name="T20" fmla="*/ 0 w 66"/>
                <a:gd name="T21" fmla="*/ 42 h 102"/>
                <a:gd name="T22" fmla="*/ 0 w 66"/>
                <a:gd name="T23" fmla="*/ 39 h 102"/>
                <a:gd name="T24" fmla="*/ 2 w 66"/>
                <a:gd name="T25" fmla="*/ 37 h 102"/>
                <a:gd name="T26" fmla="*/ 5 w 66"/>
                <a:gd name="T27" fmla="*/ 37 h 102"/>
                <a:gd name="T28" fmla="*/ 9 w 66"/>
                <a:gd name="T29" fmla="*/ 40 h 102"/>
                <a:gd name="T30" fmla="*/ 12 w 66"/>
                <a:gd name="T31" fmla="*/ 42 h 102"/>
                <a:gd name="T32" fmla="*/ 19 w 66"/>
                <a:gd name="T33" fmla="*/ 42 h 102"/>
                <a:gd name="T34" fmla="*/ 23 w 66"/>
                <a:gd name="T35" fmla="*/ 39 h 102"/>
                <a:gd name="T36" fmla="*/ 22 w 66"/>
                <a:gd name="T37" fmla="*/ 32 h 102"/>
                <a:gd name="T38" fmla="*/ 19 w 66"/>
                <a:gd name="T39" fmla="*/ 28 h 102"/>
                <a:gd name="T40" fmla="*/ 15 w 66"/>
                <a:gd name="T41" fmla="*/ 27 h 102"/>
                <a:gd name="T42" fmla="*/ 10 w 66"/>
                <a:gd name="T43" fmla="*/ 26 h 102"/>
                <a:gd name="T44" fmla="*/ 8 w 66"/>
                <a:gd name="T45" fmla="*/ 25 h 102"/>
                <a:gd name="T46" fmla="*/ 8 w 66"/>
                <a:gd name="T47" fmla="*/ 21 h 102"/>
                <a:gd name="T48" fmla="*/ 15 w 66"/>
                <a:gd name="T49" fmla="*/ 18 h 102"/>
                <a:gd name="T50" fmla="*/ 20 w 66"/>
                <a:gd name="T51" fmla="*/ 16 h 102"/>
                <a:gd name="T52" fmla="*/ 22 w 66"/>
                <a:gd name="T53" fmla="*/ 14 h 102"/>
                <a:gd name="T54" fmla="*/ 22 w 66"/>
                <a:gd name="T55" fmla="*/ 11 h 102"/>
                <a:gd name="T56" fmla="*/ 18 w 66"/>
                <a:gd name="T57" fmla="*/ 9 h 102"/>
                <a:gd name="T58" fmla="*/ 12 w 66"/>
                <a:gd name="T59" fmla="*/ 9 h 102"/>
                <a:gd name="T60" fmla="*/ 6 w 66"/>
                <a:gd name="T61" fmla="*/ 12 h 102"/>
                <a:gd name="T62" fmla="*/ 3 w 66"/>
                <a:gd name="T63" fmla="*/ 12 h 102"/>
                <a:gd name="T64" fmla="*/ 1 w 66"/>
                <a:gd name="T65" fmla="*/ 10 h 102"/>
                <a:gd name="T66" fmla="*/ 1 w 66"/>
                <a:gd name="T67" fmla="*/ 6 h 102"/>
                <a:gd name="T68" fmla="*/ 3 w 66"/>
                <a:gd name="T69" fmla="*/ 3 h 102"/>
                <a:gd name="T70" fmla="*/ 8 w 66"/>
                <a:gd name="T71" fmla="*/ 1 h 102"/>
                <a:gd name="T72" fmla="*/ 12 w 66"/>
                <a:gd name="T73" fmla="*/ 0 h 102"/>
                <a:gd name="T74" fmla="*/ 17 w 66"/>
                <a:gd name="T75" fmla="*/ 0 h 102"/>
                <a:gd name="T76" fmla="*/ 23 w 66"/>
                <a:gd name="T77" fmla="*/ 1 h 102"/>
                <a:gd name="T78" fmla="*/ 28 w 66"/>
                <a:gd name="T79" fmla="*/ 5 h 102"/>
                <a:gd name="T80" fmla="*/ 30 w 66"/>
                <a:gd name="T81" fmla="*/ 10 h 102"/>
                <a:gd name="T82" fmla="*/ 31 w 66"/>
                <a:gd name="T83" fmla="*/ 16 h 102"/>
                <a:gd name="T84" fmla="*/ 28 w 66"/>
                <a:gd name="T85" fmla="*/ 21 h 102"/>
                <a:gd name="T86" fmla="*/ 26 w 66"/>
                <a:gd name="T87" fmla="*/ 23 h 1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6"/>
                <a:gd name="T133" fmla="*/ 0 h 102"/>
                <a:gd name="T134" fmla="*/ 66 w 66"/>
                <a:gd name="T135" fmla="*/ 102 h 1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6" h="102">
                  <a:moveTo>
                    <a:pt x="53" y="45"/>
                  </a:moveTo>
                  <a:lnTo>
                    <a:pt x="57" y="49"/>
                  </a:lnTo>
                  <a:lnTo>
                    <a:pt x="62" y="55"/>
                  </a:lnTo>
                  <a:lnTo>
                    <a:pt x="64" y="63"/>
                  </a:lnTo>
                  <a:lnTo>
                    <a:pt x="66" y="70"/>
                  </a:lnTo>
                  <a:lnTo>
                    <a:pt x="64" y="76"/>
                  </a:lnTo>
                  <a:lnTo>
                    <a:pt x="62" y="82"/>
                  </a:lnTo>
                  <a:lnTo>
                    <a:pt x="60" y="87"/>
                  </a:lnTo>
                  <a:lnTo>
                    <a:pt x="57" y="93"/>
                  </a:lnTo>
                  <a:lnTo>
                    <a:pt x="51" y="97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2" y="102"/>
                  </a:lnTo>
                  <a:lnTo>
                    <a:pt x="26" y="101"/>
                  </a:lnTo>
                  <a:lnTo>
                    <a:pt x="22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7" y="95"/>
                  </a:lnTo>
                  <a:lnTo>
                    <a:pt x="5" y="93"/>
                  </a:lnTo>
                  <a:lnTo>
                    <a:pt x="2" y="87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2" y="76"/>
                  </a:lnTo>
                  <a:lnTo>
                    <a:pt x="5" y="74"/>
                  </a:lnTo>
                  <a:lnTo>
                    <a:pt x="7" y="74"/>
                  </a:lnTo>
                  <a:lnTo>
                    <a:pt x="11" y="74"/>
                  </a:lnTo>
                  <a:lnTo>
                    <a:pt x="15" y="76"/>
                  </a:lnTo>
                  <a:lnTo>
                    <a:pt x="19" y="80"/>
                  </a:lnTo>
                  <a:lnTo>
                    <a:pt x="21" y="83"/>
                  </a:lnTo>
                  <a:lnTo>
                    <a:pt x="24" y="83"/>
                  </a:lnTo>
                  <a:lnTo>
                    <a:pt x="32" y="85"/>
                  </a:lnTo>
                  <a:lnTo>
                    <a:pt x="38" y="83"/>
                  </a:lnTo>
                  <a:lnTo>
                    <a:pt x="43" y="82"/>
                  </a:lnTo>
                  <a:lnTo>
                    <a:pt x="47" y="78"/>
                  </a:lnTo>
                  <a:lnTo>
                    <a:pt x="47" y="74"/>
                  </a:lnTo>
                  <a:lnTo>
                    <a:pt x="45" y="64"/>
                  </a:lnTo>
                  <a:lnTo>
                    <a:pt x="41" y="59"/>
                  </a:lnTo>
                  <a:lnTo>
                    <a:pt x="38" y="57"/>
                  </a:lnTo>
                  <a:lnTo>
                    <a:pt x="34" y="55"/>
                  </a:lnTo>
                  <a:lnTo>
                    <a:pt x="30" y="55"/>
                  </a:lnTo>
                  <a:lnTo>
                    <a:pt x="26" y="55"/>
                  </a:lnTo>
                  <a:lnTo>
                    <a:pt x="21" y="53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7" y="42"/>
                  </a:lnTo>
                  <a:lnTo>
                    <a:pt x="22" y="38"/>
                  </a:lnTo>
                  <a:lnTo>
                    <a:pt x="30" y="36"/>
                  </a:lnTo>
                  <a:lnTo>
                    <a:pt x="36" y="34"/>
                  </a:lnTo>
                  <a:lnTo>
                    <a:pt x="40" y="32"/>
                  </a:lnTo>
                  <a:lnTo>
                    <a:pt x="43" y="32"/>
                  </a:lnTo>
                  <a:lnTo>
                    <a:pt x="45" y="28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1" y="19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4" y="17"/>
                  </a:lnTo>
                  <a:lnTo>
                    <a:pt x="19" y="21"/>
                  </a:lnTo>
                  <a:lnTo>
                    <a:pt x="13" y="23"/>
                  </a:lnTo>
                  <a:lnTo>
                    <a:pt x="11" y="24"/>
                  </a:lnTo>
                  <a:lnTo>
                    <a:pt x="7" y="23"/>
                  </a:lnTo>
                  <a:lnTo>
                    <a:pt x="5" y="23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13"/>
                  </a:lnTo>
                  <a:lnTo>
                    <a:pt x="3" y="9"/>
                  </a:lnTo>
                  <a:lnTo>
                    <a:pt x="7" y="7"/>
                  </a:lnTo>
                  <a:lnTo>
                    <a:pt x="13" y="4"/>
                  </a:lnTo>
                  <a:lnTo>
                    <a:pt x="17" y="2"/>
                  </a:lnTo>
                  <a:lnTo>
                    <a:pt x="21" y="2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5"/>
                  </a:lnTo>
                  <a:lnTo>
                    <a:pt x="57" y="9"/>
                  </a:lnTo>
                  <a:lnTo>
                    <a:pt x="59" y="13"/>
                  </a:lnTo>
                  <a:lnTo>
                    <a:pt x="60" y="19"/>
                  </a:lnTo>
                  <a:lnTo>
                    <a:pt x="62" y="26"/>
                  </a:lnTo>
                  <a:lnTo>
                    <a:pt x="62" y="32"/>
                  </a:lnTo>
                  <a:lnTo>
                    <a:pt x="60" y="38"/>
                  </a:lnTo>
                  <a:lnTo>
                    <a:pt x="57" y="42"/>
                  </a:lnTo>
                  <a:lnTo>
                    <a:pt x="5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4" name="Freeform 131"/>
            <p:cNvSpPr>
              <a:spLocks/>
            </p:cNvSpPr>
            <p:nvPr/>
          </p:nvSpPr>
          <p:spPr bwMode="auto">
            <a:xfrm>
              <a:off x="4168" y="2373"/>
              <a:ext cx="36" cy="51"/>
            </a:xfrm>
            <a:custGeom>
              <a:avLst/>
              <a:gdLst>
                <a:gd name="T0" fmla="*/ 18 w 72"/>
                <a:gd name="T1" fmla="*/ 51 h 102"/>
                <a:gd name="T2" fmla="*/ 14 w 72"/>
                <a:gd name="T3" fmla="*/ 51 h 102"/>
                <a:gd name="T4" fmla="*/ 11 w 72"/>
                <a:gd name="T5" fmla="*/ 51 h 102"/>
                <a:gd name="T6" fmla="*/ 9 w 72"/>
                <a:gd name="T7" fmla="*/ 50 h 102"/>
                <a:gd name="T8" fmla="*/ 6 w 72"/>
                <a:gd name="T9" fmla="*/ 50 h 102"/>
                <a:gd name="T10" fmla="*/ 4 w 72"/>
                <a:gd name="T11" fmla="*/ 47 h 102"/>
                <a:gd name="T12" fmla="*/ 2 w 72"/>
                <a:gd name="T13" fmla="*/ 45 h 102"/>
                <a:gd name="T14" fmla="*/ 1 w 72"/>
                <a:gd name="T15" fmla="*/ 42 h 102"/>
                <a:gd name="T16" fmla="*/ 0 w 72"/>
                <a:gd name="T17" fmla="*/ 39 h 102"/>
                <a:gd name="T18" fmla="*/ 0 w 72"/>
                <a:gd name="T19" fmla="*/ 36 h 102"/>
                <a:gd name="T20" fmla="*/ 0 w 72"/>
                <a:gd name="T21" fmla="*/ 33 h 102"/>
                <a:gd name="T22" fmla="*/ 1 w 72"/>
                <a:gd name="T23" fmla="*/ 31 h 102"/>
                <a:gd name="T24" fmla="*/ 2 w 72"/>
                <a:gd name="T25" fmla="*/ 29 h 102"/>
                <a:gd name="T26" fmla="*/ 4 w 72"/>
                <a:gd name="T27" fmla="*/ 26 h 102"/>
                <a:gd name="T28" fmla="*/ 6 w 72"/>
                <a:gd name="T29" fmla="*/ 24 h 102"/>
                <a:gd name="T30" fmla="*/ 4 w 72"/>
                <a:gd name="T31" fmla="*/ 22 h 102"/>
                <a:gd name="T32" fmla="*/ 3 w 72"/>
                <a:gd name="T33" fmla="*/ 20 h 102"/>
                <a:gd name="T34" fmla="*/ 2 w 72"/>
                <a:gd name="T35" fmla="*/ 17 h 102"/>
                <a:gd name="T36" fmla="*/ 2 w 72"/>
                <a:gd name="T37" fmla="*/ 15 h 102"/>
                <a:gd name="T38" fmla="*/ 2 w 72"/>
                <a:gd name="T39" fmla="*/ 12 h 102"/>
                <a:gd name="T40" fmla="*/ 3 w 72"/>
                <a:gd name="T41" fmla="*/ 9 h 102"/>
                <a:gd name="T42" fmla="*/ 4 w 72"/>
                <a:gd name="T43" fmla="*/ 6 h 102"/>
                <a:gd name="T44" fmla="*/ 6 w 72"/>
                <a:gd name="T45" fmla="*/ 5 h 102"/>
                <a:gd name="T46" fmla="*/ 9 w 72"/>
                <a:gd name="T47" fmla="*/ 2 h 102"/>
                <a:gd name="T48" fmla="*/ 11 w 72"/>
                <a:gd name="T49" fmla="*/ 1 h 102"/>
                <a:gd name="T50" fmla="*/ 14 w 72"/>
                <a:gd name="T51" fmla="*/ 0 h 102"/>
                <a:gd name="T52" fmla="*/ 17 w 72"/>
                <a:gd name="T53" fmla="*/ 0 h 102"/>
                <a:gd name="T54" fmla="*/ 21 w 72"/>
                <a:gd name="T55" fmla="*/ 0 h 102"/>
                <a:gd name="T56" fmla="*/ 24 w 72"/>
                <a:gd name="T57" fmla="*/ 0 h 102"/>
                <a:gd name="T58" fmla="*/ 26 w 72"/>
                <a:gd name="T59" fmla="*/ 2 h 102"/>
                <a:gd name="T60" fmla="*/ 29 w 72"/>
                <a:gd name="T61" fmla="*/ 3 h 102"/>
                <a:gd name="T62" fmla="*/ 30 w 72"/>
                <a:gd name="T63" fmla="*/ 6 h 102"/>
                <a:gd name="T64" fmla="*/ 33 w 72"/>
                <a:gd name="T65" fmla="*/ 7 h 102"/>
                <a:gd name="T66" fmla="*/ 33 w 72"/>
                <a:gd name="T67" fmla="*/ 11 h 102"/>
                <a:gd name="T68" fmla="*/ 34 w 72"/>
                <a:gd name="T69" fmla="*/ 14 h 102"/>
                <a:gd name="T70" fmla="*/ 33 w 72"/>
                <a:gd name="T71" fmla="*/ 16 h 102"/>
                <a:gd name="T72" fmla="*/ 33 w 72"/>
                <a:gd name="T73" fmla="*/ 19 h 102"/>
                <a:gd name="T74" fmla="*/ 30 w 72"/>
                <a:gd name="T75" fmla="*/ 22 h 102"/>
                <a:gd name="T76" fmla="*/ 28 w 72"/>
                <a:gd name="T77" fmla="*/ 24 h 102"/>
                <a:gd name="T78" fmla="*/ 31 w 72"/>
                <a:gd name="T79" fmla="*/ 26 h 102"/>
                <a:gd name="T80" fmla="*/ 35 w 72"/>
                <a:gd name="T81" fmla="*/ 28 h 102"/>
                <a:gd name="T82" fmla="*/ 35 w 72"/>
                <a:gd name="T83" fmla="*/ 29 h 102"/>
                <a:gd name="T84" fmla="*/ 35 w 72"/>
                <a:gd name="T85" fmla="*/ 32 h 102"/>
                <a:gd name="T86" fmla="*/ 35 w 72"/>
                <a:gd name="T87" fmla="*/ 34 h 102"/>
                <a:gd name="T88" fmla="*/ 36 w 72"/>
                <a:gd name="T89" fmla="*/ 37 h 102"/>
                <a:gd name="T90" fmla="*/ 35 w 72"/>
                <a:gd name="T91" fmla="*/ 40 h 102"/>
                <a:gd name="T92" fmla="*/ 35 w 72"/>
                <a:gd name="T93" fmla="*/ 43 h 102"/>
                <a:gd name="T94" fmla="*/ 33 w 72"/>
                <a:gd name="T95" fmla="*/ 46 h 102"/>
                <a:gd name="T96" fmla="*/ 30 w 72"/>
                <a:gd name="T97" fmla="*/ 49 h 102"/>
                <a:gd name="T98" fmla="*/ 27 w 72"/>
                <a:gd name="T99" fmla="*/ 50 h 102"/>
                <a:gd name="T100" fmla="*/ 24 w 72"/>
                <a:gd name="T101" fmla="*/ 51 h 102"/>
                <a:gd name="T102" fmla="*/ 22 w 72"/>
                <a:gd name="T103" fmla="*/ 51 h 102"/>
                <a:gd name="T104" fmla="*/ 18 w 72"/>
                <a:gd name="T105" fmla="*/ 51 h 102"/>
                <a:gd name="T106" fmla="*/ 18 w 72"/>
                <a:gd name="T107" fmla="*/ 51 h 1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2"/>
                <a:gd name="T164" fmla="*/ 72 w 72"/>
                <a:gd name="T165" fmla="*/ 102 h 10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2">
                  <a:moveTo>
                    <a:pt x="36" y="102"/>
                  </a:moveTo>
                  <a:lnTo>
                    <a:pt x="29" y="102"/>
                  </a:lnTo>
                  <a:lnTo>
                    <a:pt x="23" y="101"/>
                  </a:lnTo>
                  <a:lnTo>
                    <a:pt x="17" y="99"/>
                  </a:lnTo>
                  <a:lnTo>
                    <a:pt x="13" y="99"/>
                  </a:lnTo>
                  <a:lnTo>
                    <a:pt x="8" y="93"/>
                  </a:lnTo>
                  <a:lnTo>
                    <a:pt x="4" y="89"/>
                  </a:lnTo>
                  <a:lnTo>
                    <a:pt x="2" y="83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3"/>
                  </a:lnTo>
                  <a:lnTo>
                    <a:pt x="4" y="59"/>
                  </a:lnTo>
                  <a:lnTo>
                    <a:pt x="8" y="53"/>
                  </a:lnTo>
                  <a:lnTo>
                    <a:pt x="13" y="47"/>
                  </a:lnTo>
                  <a:lnTo>
                    <a:pt x="8" y="44"/>
                  </a:lnTo>
                  <a:lnTo>
                    <a:pt x="6" y="40"/>
                  </a:lnTo>
                  <a:lnTo>
                    <a:pt x="4" y="34"/>
                  </a:lnTo>
                  <a:lnTo>
                    <a:pt x="4" y="30"/>
                  </a:lnTo>
                  <a:lnTo>
                    <a:pt x="4" y="23"/>
                  </a:lnTo>
                  <a:lnTo>
                    <a:pt x="6" y="17"/>
                  </a:lnTo>
                  <a:lnTo>
                    <a:pt x="8" y="13"/>
                  </a:lnTo>
                  <a:lnTo>
                    <a:pt x="13" y="9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3" y="4"/>
                  </a:lnTo>
                  <a:lnTo>
                    <a:pt x="59" y="7"/>
                  </a:lnTo>
                  <a:lnTo>
                    <a:pt x="61" y="11"/>
                  </a:lnTo>
                  <a:lnTo>
                    <a:pt x="65" y="15"/>
                  </a:lnTo>
                  <a:lnTo>
                    <a:pt x="65" y="21"/>
                  </a:lnTo>
                  <a:lnTo>
                    <a:pt x="67" y="28"/>
                  </a:lnTo>
                  <a:lnTo>
                    <a:pt x="65" y="32"/>
                  </a:lnTo>
                  <a:lnTo>
                    <a:pt x="65" y="38"/>
                  </a:lnTo>
                  <a:lnTo>
                    <a:pt x="61" y="44"/>
                  </a:lnTo>
                  <a:lnTo>
                    <a:pt x="57" y="47"/>
                  </a:lnTo>
                  <a:lnTo>
                    <a:pt x="63" y="51"/>
                  </a:lnTo>
                  <a:lnTo>
                    <a:pt x="69" y="57"/>
                  </a:lnTo>
                  <a:lnTo>
                    <a:pt x="69" y="59"/>
                  </a:lnTo>
                  <a:lnTo>
                    <a:pt x="70" y="64"/>
                  </a:lnTo>
                  <a:lnTo>
                    <a:pt x="70" y="68"/>
                  </a:lnTo>
                  <a:lnTo>
                    <a:pt x="72" y="74"/>
                  </a:lnTo>
                  <a:lnTo>
                    <a:pt x="70" y="80"/>
                  </a:lnTo>
                  <a:lnTo>
                    <a:pt x="70" y="85"/>
                  </a:lnTo>
                  <a:lnTo>
                    <a:pt x="65" y="91"/>
                  </a:lnTo>
                  <a:lnTo>
                    <a:pt x="61" y="97"/>
                  </a:lnTo>
                  <a:lnTo>
                    <a:pt x="55" y="99"/>
                  </a:lnTo>
                  <a:lnTo>
                    <a:pt x="49" y="101"/>
                  </a:lnTo>
                  <a:lnTo>
                    <a:pt x="44" y="102"/>
                  </a:lnTo>
                  <a:lnTo>
                    <a:pt x="36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5" name="Freeform 132"/>
            <p:cNvSpPr>
              <a:spLocks/>
            </p:cNvSpPr>
            <p:nvPr/>
          </p:nvSpPr>
          <p:spPr bwMode="auto">
            <a:xfrm>
              <a:off x="4178" y="2380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2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9 h 23"/>
                <a:gd name="T12" fmla="*/ 2 w 28"/>
                <a:gd name="T13" fmla="*/ 10 h 23"/>
                <a:gd name="T14" fmla="*/ 4 w 28"/>
                <a:gd name="T15" fmla="*/ 11 h 23"/>
                <a:gd name="T16" fmla="*/ 7 w 28"/>
                <a:gd name="T17" fmla="*/ 12 h 23"/>
                <a:gd name="T18" fmla="*/ 10 w 28"/>
                <a:gd name="T19" fmla="*/ 12 h 23"/>
                <a:gd name="T20" fmla="*/ 12 w 28"/>
                <a:gd name="T21" fmla="*/ 11 h 23"/>
                <a:gd name="T22" fmla="*/ 14 w 28"/>
                <a:gd name="T23" fmla="*/ 9 h 23"/>
                <a:gd name="T24" fmla="*/ 14 w 28"/>
                <a:gd name="T25" fmla="*/ 7 h 23"/>
                <a:gd name="T26" fmla="*/ 14 w 28"/>
                <a:gd name="T27" fmla="*/ 3 h 23"/>
                <a:gd name="T28" fmla="*/ 12 w 28"/>
                <a:gd name="T29" fmla="*/ 2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4" y="19"/>
                  </a:lnTo>
                  <a:lnTo>
                    <a:pt x="8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7" y="6"/>
                  </a:lnTo>
                  <a:lnTo>
                    <a:pt x="23" y="4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6" name="Freeform 133"/>
            <p:cNvSpPr>
              <a:spLocks/>
            </p:cNvSpPr>
            <p:nvPr/>
          </p:nvSpPr>
          <p:spPr bwMode="auto">
            <a:xfrm>
              <a:off x="4177" y="2400"/>
              <a:ext cx="17" cy="17"/>
            </a:xfrm>
            <a:custGeom>
              <a:avLst/>
              <a:gdLst>
                <a:gd name="T0" fmla="*/ 7 w 34"/>
                <a:gd name="T1" fmla="*/ 0 h 32"/>
                <a:gd name="T2" fmla="*/ 4 w 34"/>
                <a:gd name="T3" fmla="*/ 2 h 32"/>
                <a:gd name="T4" fmla="*/ 2 w 34"/>
                <a:gd name="T5" fmla="*/ 5 h 32"/>
                <a:gd name="T6" fmla="*/ 0 w 34"/>
                <a:gd name="T7" fmla="*/ 7 h 32"/>
                <a:gd name="T8" fmla="*/ 0 w 34"/>
                <a:gd name="T9" fmla="*/ 11 h 32"/>
                <a:gd name="T10" fmla="*/ 1 w 34"/>
                <a:gd name="T11" fmla="*/ 13 h 32"/>
                <a:gd name="T12" fmla="*/ 3 w 34"/>
                <a:gd name="T13" fmla="*/ 16 h 32"/>
                <a:gd name="T14" fmla="*/ 5 w 34"/>
                <a:gd name="T15" fmla="*/ 17 h 32"/>
                <a:gd name="T16" fmla="*/ 9 w 34"/>
                <a:gd name="T17" fmla="*/ 17 h 32"/>
                <a:gd name="T18" fmla="*/ 10 w 34"/>
                <a:gd name="T19" fmla="*/ 16 h 32"/>
                <a:gd name="T20" fmla="*/ 12 w 34"/>
                <a:gd name="T21" fmla="*/ 16 h 32"/>
                <a:gd name="T22" fmla="*/ 14 w 34"/>
                <a:gd name="T23" fmla="*/ 15 h 32"/>
                <a:gd name="T24" fmla="*/ 15 w 34"/>
                <a:gd name="T25" fmla="*/ 15 h 32"/>
                <a:gd name="T26" fmla="*/ 16 w 34"/>
                <a:gd name="T27" fmla="*/ 12 h 32"/>
                <a:gd name="T28" fmla="*/ 17 w 34"/>
                <a:gd name="T29" fmla="*/ 9 h 32"/>
                <a:gd name="T30" fmla="*/ 16 w 34"/>
                <a:gd name="T31" fmla="*/ 5 h 32"/>
                <a:gd name="T32" fmla="*/ 14 w 34"/>
                <a:gd name="T33" fmla="*/ 3 h 32"/>
                <a:gd name="T34" fmla="*/ 11 w 34"/>
                <a:gd name="T35" fmla="*/ 1 h 32"/>
                <a:gd name="T36" fmla="*/ 7 w 34"/>
                <a:gd name="T37" fmla="*/ 0 h 32"/>
                <a:gd name="T38" fmla="*/ 7 w 34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4"/>
                <a:gd name="T61" fmla="*/ 0 h 32"/>
                <a:gd name="T62" fmla="*/ 34 w 34"/>
                <a:gd name="T63" fmla="*/ 32 h 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4" h="32">
                  <a:moveTo>
                    <a:pt x="15" y="0"/>
                  </a:moveTo>
                  <a:lnTo>
                    <a:pt x="8" y="4"/>
                  </a:lnTo>
                  <a:lnTo>
                    <a:pt x="4" y="9"/>
                  </a:lnTo>
                  <a:lnTo>
                    <a:pt x="0" y="13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6" y="30"/>
                  </a:lnTo>
                  <a:lnTo>
                    <a:pt x="11" y="32"/>
                  </a:lnTo>
                  <a:lnTo>
                    <a:pt x="17" y="32"/>
                  </a:lnTo>
                  <a:lnTo>
                    <a:pt x="21" y="30"/>
                  </a:lnTo>
                  <a:lnTo>
                    <a:pt x="25" y="30"/>
                  </a:lnTo>
                  <a:lnTo>
                    <a:pt x="29" y="28"/>
                  </a:lnTo>
                  <a:lnTo>
                    <a:pt x="30" y="28"/>
                  </a:lnTo>
                  <a:lnTo>
                    <a:pt x="32" y="23"/>
                  </a:lnTo>
                  <a:lnTo>
                    <a:pt x="34" y="17"/>
                  </a:lnTo>
                  <a:lnTo>
                    <a:pt x="32" y="9"/>
                  </a:lnTo>
                  <a:lnTo>
                    <a:pt x="29" y="6"/>
                  </a:lnTo>
                  <a:lnTo>
                    <a:pt x="23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7" name="Freeform 134"/>
            <p:cNvSpPr>
              <a:spLocks/>
            </p:cNvSpPr>
            <p:nvPr/>
          </p:nvSpPr>
          <p:spPr bwMode="auto">
            <a:xfrm>
              <a:off x="4027" y="2372"/>
              <a:ext cx="36" cy="53"/>
            </a:xfrm>
            <a:custGeom>
              <a:avLst/>
              <a:gdLst>
                <a:gd name="T0" fmla="*/ 18 w 72"/>
                <a:gd name="T1" fmla="*/ 53 h 106"/>
                <a:gd name="T2" fmla="*/ 16 w 72"/>
                <a:gd name="T3" fmla="*/ 52 h 106"/>
                <a:gd name="T4" fmla="*/ 13 w 72"/>
                <a:gd name="T5" fmla="*/ 52 h 106"/>
                <a:gd name="T6" fmla="*/ 11 w 72"/>
                <a:gd name="T7" fmla="*/ 52 h 106"/>
                <a:gd name="T8" fmla="*/ 10 w 72"/>
                <a:gd name="T9" fmla="*/ 52 h 106"/>
                <a:gd name="T10" fmla="*/ 6 w 72"/>
                <a:gd name="T11" fmla="*/ 50 h 106"/>
                <a:gd name="T12" fmla="*/ 5 w 72"/>
                <a:gd name="T13" fmla="*/ 48 h 106"/>
                <a:gd name="T14" fmla="*/ 1 w 72"/>
                <a:gd name="T15" fmla="*/ 44 h 106"/>
                <a:gd name="T16" fmla="*/ 1 w 72"/>
                <a:gd name="T17" fmla="*/ 41 h 106"/>
                <a:gd name="T18" fmla="*/ 0 w 72"/>
                <a:gd name="T19" fmla="*/ 37 h 106"/>
                <a:gd name="T20" fmla="*/ 0 w 72"/>
                <a:gd name="T21" fmla="*/ 33 h 106"/>
                <a:gd name="T22" fmla="*/ 0 w 72"/>
                <a:gd name="T23" fmla="*/ 28 h 106"/>
                <a:gd name="T24" fmla="*/ 1 w 72"/>
                <a:gd name="T25" fmla="*/ 25 h 106"/>
                <a:gd name="T26" fmla="*/ 1 w 72"/>
                <a:gd name="T27" fmla="*/ 22 h 106"/>
                <a:gd name="T28" fmla="*/ 2 w 72"/>
                <a:gd name="T29" fmla="*/ 18 h 106"/>
                <a:gd name="T30" fmla="*/ 5 w 72"/>
                <a:gd name="T31" fmla="*/ 14 h 106"/>
                <a:gd name="T32" fmla="*/ 7 w 72"/>
                <a:gd name="T33" fmla="*/ 12 h 106"/>
                <a:gd name="T34" fmla="*/ 9 w 72"/>
                <a:gd name="T35" fmla="*/ 7 h 106"/>
                <a:gd name="T36" fmla="*/ 13 w 72"/>
                <a:gd name="T37" fmla="*/ 6 h 106"/>
                <a:gd name="T38" fmla="*/ 15 w 72"/>
                <a:gd name="T39" fmla="*/ 3 h 106"/>
                <a:gd name="T40" fmla="*/ 17 w 72"/>
                <a:gd name="T41" fmla="*/ 3 h 106"/>
                <a:gd name="T42" fmla="*/ 19 w 72"/>
                <a:gd name="T43" fmla="*/ 0 h 106"/>
                <a:gd name="T44" fmla="*/ 20 w 72"/>
                <a:gd name="T45" fmla="*/ 0 h 106"/>
                <a:gd name="T46" fmla="*/ 22 w 72"/>
                <a:gd name="T47" fmla="*/ 0 h 106"/>
                <a:gd name="T48" fmla="*/ 24 w 72"/>
                <a:gd name="T49" fmla="*/ 1 h 106"/>
                <a:gd name="T50" fmla="*/ 24 w 72"/>
                <a:gd name="T51" fmla="*/ 3 h 106"/>
                <a:gd name="T52" fmla="*/ 25 w 72"/>
                <a:gd name="T53" fmla="*/ 3 h 106"/>
                <a:gd name="T54" fmla="*/ 24 w 72"/>
                <a:gd name="T55" fmla="*/ 6 h 106"/>
                <a:gd name="T56" fmla="*/ 21 w 72"/>
                <a:gd name="T57" fmla="*/ 10 h 106"/>
                <a:gd name="T58" fmla="*/ 19 w 72"/>
                <a:gd name="T59" fmla="*/ 12 h 106"/>
                <a:gd name="T60" fmla="*/ 17 w 72"/>
                <a:gd name="T61" fmla="*/ 14 h 106"/>
                <a:gd name="T62" fmla="*/ 14 w 72"/>
                <a:gd name="T63" fmla="*/ 17 h 106"/>
                <a:gd name="T64" fmla="*/ 12 w 72"/>
                <a:gd name="T65" fmla="*/ 20 h 106"/>
                <a:gd name="T66" fmla="*/ 13 w 72"/>
                <a:gd name="T67" fmla="*/ 20 h 106"/>
                <a:gd name="T68" fmla="*/ 15 w 72"/>
                <a:gd name="T69" fmla="*/ 19 h 106"/>
                <a:gd name="T70" fmla="*/ 17 w 72"/>
                <a:gd name="T71" fmla="*/ 19 h 106"/>
                <a:gd name="T72" fmla="*/ 18 w 72"/>
                <a:gd name="T73" fmla="*/ 19 h 106"/>
                <a:gd name="T74" fmla="*/ 21 w 72"/>
                <a:gd name="T75" fmla="*/ 19 h 106"/>
                <a:gd name="T76" fmla="*/ 25 w 72"/>
                <a:gd name="T77" fmla="*/ 20 h 106"/>
                <a:gd name="T78" fmla="*/ 27 w 72"/>
                <a:gd name="T79" fmla="*/ 21 h 106"/>
                <a:gd name="T80" fmla="*/ 31 w 72"/>
                <a:gd name="T81" fmla="*/ 23 h 106"/>
                <a:gd name="T82" fmla="*/ 33 w 72"/>
                <a:gd name="T83" fmla="*/ 25 h 106"/>
                <a:gd name="T84" fmla="*/ 34 w 72"/>
                <a:gd name="T85" fmla="*/ 27 h 106"/>
                <a:gd name="T86" fmla="*/ 35 w 72"/>
                <a:gd name="T87" fmla="*/ 31 h 106"/>
                <a:gd name="T88" fmla="*/ 36 w 72"/>
                <a:gd name="T89" fmla="*/ 35 h 106"/>
                <a:gd name="T90" fmla="*/ 35 w 72"/>
                <a:gd name="T91" fmla="*/ 38 h 106"/>
                <a:gd name="T92" fmla="*/ 35 w 72"/>
                <a:gd name="T93" fmla="*/ 42 h 106"/>
                <a:gd name="T94" fmla="*/ 33 w 72"/>
                <a:gd name="T95" fmla="*/ 45 h 106"/>
                <a:gd name="T96" fmla="*/ 31 w 72"/>
                <a:gd name="T97" fmla="*/ 48 h 106"/>
                <a:gd name="T98" fmla="*/ 27 w 72"/>
                <a:gd name="T99" fmla="*/ 50 h 106"/>
                <a:gd name="T100" fmla="*/ 25 w 72"/>
                <a:gd name="T101" fmla="*/ 52 h 106"/>
                <a:gd name="T102" fmla="*/ 21 w 72"/>
                <a:gd name="T103" fmla="*/ 52 h 106"/>
                <a:gd name="T104" fmla="*/ 18 w 72"/>
                <a:gd name="T105" fmla="*/ 53 h 106"/>
                <a:gd name="T106" fmla="*/ 18 w 72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6"/>
                <a:gd name="T164" fmla="*/ 72 w 72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6">
                  <a:moveTo>
                    <a:pt x="36" y="106"/>
                  </a:moveTo>
                  <a:lnTo>
                    <a:pt x="32" y="104"/>
                  </a:lnTo>
                  <a:lnTo>
                    <a:pt x="26" y="104"/>
                  </a:lnTo>
                  <a:lnTo>
                    <a:pt x="22" y="104"/>
                  </a:lnTo>
                  <a:lnTo>
                    <a:pt x="21" y="103"/>
                  </a:lnTo>
                  <a:lnTo>
                    <a:pt x="13" y="99"/>
                  </a:lnTo>
                  <a:lnTo>
                    <a:pt x="9" y="95"/>
                  </a:lnTo>
                  <a:lnTo>
                    <a:pt x="3" y="87"/>
                  </a:lnTo>
                  <a:lnTo>
                    <a:pt x="2" y="82"/>
                  </a:lnTo>
                  <a:lnTo>
                    <a:pt x="0" y="74"/>
                  </a:lnTo>
                  <a:lnTo>
                    <a:pt x="0" y="66"/>
                  </a:lnTo>
                  <a:lnTo>
                    <a:pt x="0" y="57"/>
                  </a:lnTo>
                  <a:lnTo>
                    <a:pt x="2" y="49"/>
                  </a:lnTo>
                  <a:lnTo>
                    <a:pt x="3" y="44"/>
                  </a:lnTo>
                  <a:lnTo>
                    <a:pt x="5" y="36"/>
                  </a:lnTo>
                  <a:lnTo>
                    <a:pt x="9" y="28"/>
                  </a:lnTo>
                  <a:lnTo>
                    <a:pt x="15" y="23"/>
                  </a:lnTo>
                  <a:lnTo>
                    <a:pt x="19" y="15"/>
                  </a:lnTo>
                  <a:lnTo>
                    <a:pt x="26" y="11"/>
                  </a:lnTo>
                  <a:lnTo>
                    <a:pt x="30" y="7"/>
                  </a:lnTo>
                  <a:lnTo>
                    <a:pt x="34" y="6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9" y="2"/>
                  </a:lnTo>
                  <a:lnTo>
                    <a:pt x="49" y="6"/>
                  </a:lnTo>
                  <a:lnTo>
                    <a:pt x="51" y="7"/>
                  </a:lnTo>
                  <a:lnTo>
                    <a:pt x="49" y="11"/>
                  </a:lnTo>
                  <a:lnTo>
                    <a:pt x="43" y="19"/>
                  </a:lnTo>
                  <a:lnTo>
                    <a:pt x="38" y="23"/>
                  </a:lnTo>
                  <a:lnTo>
                    <a:pt x="34" y="28"/>
                  </a:lnTo>
                  <a:lnTo>
                    <a:pt x="28" y="34"/>
                  </a:lnTo>
                  <a:lnTo>
                    <a:pt x="24" y="40"/>
                  </a:lnTo>
                  <a:lnTo>
                    <a:pt x="26" y="40"/>
                  </a:lnTo>
                  <a:lnTo>
                    <a:pt x="30" y="38"/>
                  </a:lnTo>
                  <a:lnTo>
                    <a:pt x="34" y="38"/>
                  </a:lnTo>
                  <a:lnTo>
                    <a:pt x="36" y="38"/>
                  </a:lnTo>
                  <a:lnTo>
                    <a:pt x="43" y="38"/>
                  </a:lnTo>
                  <a:lnTo>
                    <a:pt x="51" y="40"/>
                  </a:lnTo>
                  <a:lnTo>
                    <a:pt x="55" y="42"/>
                  </a:lnTo>
                  <a:lnTo>
                    <a:pt x="62" y="46"/>
                  </a:lnTo>
                  <a:lnTo>
                    <a:pt x="66" y="49"/>
                  </a:lnTo>
                  <a:lnTo>
                    <a:pt x="68" y="55"/>
                  </a:lnTo>
                  <a:lnTo>
                    <a:pt x="70" y="63"/>
                  </a:lnTo>
                  <a:lnTo>
                    <a:pt x="72" y="70"/>
                  </a:lnTo>
                  <a:lnTo>
                    <a:pt x="70" y="76"/>
                  </a:lnTo>
                  <a:lnTo>
                    <a:pt x="70" y="84"/>
                  </a:lnTo>
                  <a:lnTo>
                    <a:pt x="66" y="89"/>
                  </a:lnTo>
                  <a:lnTo>
                    <a:pt x="62" y="95"/>
                  </a:lnTo>
                  <a:lnTo>
                    <a:pt x="55" y="99"/>
                  </a:lnTo>
                  <a:lnTo>
                    <a:pt x="51" y="103"/>
                  </a:lnTo>
                  <a:lnTo>
                    <a:pt x="43" y="104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8" name="Freeform 135"/>
            <p:cNvSpPr>
              <a:spLocks/>
            </p:cNvSpPr>
            <p:nvPr/>
          </p:nvSpPr>
          <p:spPr bwMode="auto">
            <a:xfrm>
              <a:off x="4036" y="2400"/>
              <a:ext cx="17" cy="18"/>
            </a:xfrm>
            <a:custGeom>
              <a:avLst/>
              <a:gdLst>
                <a:gd name="T0" fmla="*/ 7 w 34"/>
                <a:gd name="T1" fmla="*/ 0 h 36"/>
                <a:gd name="T2" fmla="*/ 5 w 34"/>
                <a:gd name="T3" fmla="*/ 0 h 36"/>
                <a:gd name="T4" fmla="*/ 3 w 34"/>
                <a:gd name="T5" fmla="*/ 1 h 36"/>
                <a:gd name="T6" fmla="*/ 1 w 34"/>
                <a:gd name="T7" fmla="*/ 1 h 36"/>
                <a:gd name="T8" fmla="*/ 1 w 34"/>
                <a:gd name="T9" fmla="*/ 3 h 36"/>
                <a:gd name="T10" fmla="*/ 0 w 34"/>
                <a:gd name="T11" fmla="*/ 4 h 36"/>
                <a:gd name="T12" fmla="*/ 0 w 34"/>
                <a:gd name="T13" fmla="*/ 5 h 36"/>
                <a:gd name="T14" fmla="*/ 0 w 34"/>
                <a:gd name="T15" fmla="*/ 9 h 36"/>
                <a:gd name="T16" fmla="*/ 1 w 34"/>
                <a:gd name="T17" fmla="*/ 10 h 36"/>
                <a:gd name="T18" fmla="*/ 1 w 34"/>
                <a:gd name="T19" fmla="*/ 13 h 36"/>
                <a:gd name="T20" fmla="*/ 2 w 34"/>
                <a:gd name="T21" fmla="*/ 15 h 36"/>
                <a:gd name="T22" fmla="*/ 4 w 34"/>
                <a:gd name="T23" fmla="*/ 17 h 36"/>
                <a:gd name="T24" fmla="*/ 9 w 34"/>
                <a:gd name="T25" fmla="*/ 18 h 36"/>
                <a:gd name="T26" fmla="*/ 12 w 34"/>
                <a:gd name="T27" fmla="*/ 17 h 36"/>
                <a:gd name="T28" fmla="*/ 15 w 34"/>
                <a:gd name="T29" fmla="*/ 15 h 36"/>
                <a:gd name="T30" fmla="*/ 16 w 34"/>
                <a:gd name="T31" fmla="*/ 13 h 36"/>
                <a:gd name="T32" fmla="*/ 16 w 34"/>
                <a:gd name="T33" fmla="*/ 11 h 36"/>
                <a:gd name="T34" fmla="*/ 17 w 34"/>
                <a:gd name="T35" fmla="*/ 9 h 36"/>
                <a:gd name="T36" fmla="*/ 17 w 34"/>
                <a:gd name="T37" fmla="*/ 7 h 36"/>
                <a:gd name="T38" fmla="*/ 16 w 34"/>
                <a:gd name="T39" fmla="*/ 4 h 36"/>
                <a:gd name="T40" fmla="*/ 15 w 34"/>
                <a:gd name="T41" fmla="*/ 2 h 36"/>
                <a:gd name="T42" fmla="*/ 13 w 34"/>
                <a:gd name="T43" fmla="*/ 0 h 36"/>
                <a:gd name="T44" fmla="*/ 11 w 34"/>
                <a:gd name="T45" fmla="*/ 0 h 36"/>
                <a:gd name="T46" fmla="*/ 9 w 34"/>
                <a:gd name="T47" fmla="*/ 0 h 36"/>
                <a:gd name="T48" fmla="*/ 7 w 34"/>
                <a:gd name="T49" fmla="*/ 0 h 36"/>
                <a:gd name="T50" fmla="*/ 7 w 34"/>
                <a:gd name="T51" fmla="*/ 0 h 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4"/>
                <a:gd name="T79" fmla="*/ 0 h 36"/>
                <a:gd name="T80" fmla="*/ 34 w 34"/>
                <a:gd name="T81" fmla="*/ 36 h 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4" h="36">
                  <a:moveTo>
                    <a:pt x="15" y="0"/>
                  </a:moveTo>
                  <a:lnTo>
                    <a:pt x="11" y="0"/>
                  </a:lnTo>
                  <a:lnTo>
                    <a:pt x="7" y="2"/>
                  </a:lnTo>
                  <a:lnTo>
                    <a:pt x="3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2" y="21"/>
                  </a:lnTo>
                  <a:lnTo>
                    <a:pt x="2" y="27"/>
                  </a:lnTo>
                  <a:lnTo>
                    <a:pt x="5" y="30"/>
                  </a:lnTo>
                  <a:lnTo>
                    <a:pt x="9" y="34"/>
                  </a:lnTo>
                  <a:lnTo>
                    <a:pt x="17" y="36"/>
                  </a:lnTo>
                  <a:lnTo>
                    <a:pt x="24" y="34"/>
                  </a:lnTo>
                  <a:lnTo>
                    <a:pt x="30" y="30"/>
                  </a:lnTo>
                  <a:lnTo>
                    <a:pt x="32" y="27"/>
                  </a:lnTo>
                  <a:lnTo>
                    <a:pt x="32" y="23"/>
                  </a:lnTo>
                  <a:lnTo>
                    <a:pt x="34" y="19"/>
                  </a:lnTo>
                  <a:lnTo>
                    <a:pt x="34" y="15"/>
                  </a:lnTo>
                  <a:lnTo>
                    <a:pt x="32" y="8"/>
                  </a:lnTo>
                  <a:lnTo>
                    <a:pt x="30" y="4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9" name="Freeform 136"/>
            <p:cNvSpPr>
              <a:spLocks/>
            </p:cNvSpPr>
            <p:nvPr/>
          </p:nvSpPr>
          <p:spPr bwMode="auto">
            <a:xfrm>
              <a:off x="3891" y="2367"/>
              <a:ext cx="39" cy="52"/>
            </a:xfrm>
            <a:custGeom>
              <a:avLst/>
              <a:gdLst>
                <a:gd name="T0" fmla="*/ 20 w 78"/>
                <a:gd name="T1" fmla="*/ 52 h 105"/>
                <a:gd name="T2" fmla="*/ 17 w 78"/>
                <a:gd name="T3" fmla="*/ 52 h 105"/>
                <a:gd name="T4" fmla="*/ 15 w 78"/>
                <a:gd name="T5" fmla="*/ 51 h 105"/>
                <a:gd name="T6" fmla="*/ 12 w 78"/>
                <a:gd name="T7" fmla="*/ 50 h 105"/>
                <a:gd name="T8" fmla="*/ 11 w 78"/>
                <a:gd name="T9" fmla="*/ 50 h 105"/>
                <a:gd name="T10" fmla="*/ 9 w 78"/>
                <a:gd name="T11" fmla="*/ 48 h 105"/>
                <a:gd name="T12" fmla="*/ 6 w 78"/>
                <a:gd name="T13" fmla="*/ 47 h 105"/>
                <a:gd name="T14" fmla="*/ 5 w 78"/>
                <a:gd name="T15" fmla="*/ 46 h 105"/>
                <a:gd name="T16" fmla="*/ 3 w 78"/>
                <a:gd name="T17" fmla="*/ 44 h 105"/>
                <a:gd name="T18" fmla="*/ 2 w 78"/>
                <a:gd name="T19" fmla="*/ 42 h 105"/>
                <a:gd name="T20" fmla="*/ 2 w 78"/>
                <a:gd name="T21" fmla="*/ 40 h 105"/>
                <a:gd name="T22" fmla="*/ 2 w 78"/>
                <a:gd name="T23" fmla="*/ 37 h 105"/>
                <a:gd name="T24" fmla="*/ 1 w 78"/>
                <a:gd name="T25" fmla="*/ 35 h 105"/>
                <a:gd name="T26" fmla="*/ 1 w 78"/>
                <a:gd name="T27" fmla="*/ 32 h 105"/>
                <a:gd name="T28" fmla="*/ 0 w 78"/>
                <a:gd name="T29" fmla="*/ 30 h 105"/>
                <a:gd name="T30" fmla="*/ 0 w 78"/>
                <a:gd name="T31" fmla="*/ 28 h 105"/>
                <a:gd name="T32" fmla="*/ 0 w 78"/>
                <a:gd name="T33" fmla="*/ 26 h 105"/>
                <a:gd name="T34" fmla="*/ 0 w 78"/>
                <a:gd name="T35" fmla="*/ 23 h 105"/>
                <a:gd name="T36" fmla="*/ 0 w 78"/>
                <a:gd name="T37" fmla="*/ 21 h 105"/>
                <a:gd name="T38" fmla="*/ 1 w 78"/>
                <a:gd name="T39" fmla="*/ 19 h 105"/>
                <a:gd name="T40" fmla="*/ 2 w 78"/>
                <a:gd name="T41" fmla="*/ 17 h 105"/>
                <a:gd name="T42" fmla="*/ 2 w 78"/>
                <a:gd name="T43" fmla="*/ 12 h 105"/>
                <a:gd name="T44" fmla="*/ 5 w 78"/>
                <a:gd name="T45" fmla="*/ 9 h 105"/>
                <a:gd name="T46" fmla="*/ 6 w 78"/>
                <a:gd name="T47" fmla="*/ 7 h 105"/>
                <a:gd name="T48" fmla="*/ 7 w 78"/>
                <a:gd name="T49" fmla="*/ 5 h 105"/>
                <a:gd name="T50" fmla="*/ 10 w 78"/>
                <a:gd name="T51" fmla="*/ 4 h 105"/>
                <a:gd name="T52" fmla="*/ 11 w 78"/>
                <a:gd name="T53" fmla="*/ 2 h 105"/>
                <a:gd name="T54" fmla="*/ 13 w 78"/>
                <a:gd name="T55" fmla="*/ 1 h 105"/>
                <a:gd name="T56" fmla="*/ 15 w 78"/>
                <a:gd name="T57" fmla="*/ 1 h 105"/>
                <a:gd name="T58" fmla="*/ 18 w 78"/>
                <a:gd name="T59" fmla="*/ 0 h 105"/>
                <a:gd name="T60" fmla="*/ 20 w 78"/>
                <a:gd name="T61" fmla="*/ 0 h 105"/>
                <a:gd name="T62" fmla="*/ 24 w 78"/>
                <a:gd name="T63" fmla="*/ 0 h 105"/>
                <a:gd name="T64" fmla="*/ 28 w 78"/>
                <a:gd name="T65" fmla="*/ 2 h 105"/>
                <a:gd name="T66" fmla="*/ 31 w 78"/>
                <a:gd name="T67" fmla="*/ 5 h 105"/>
                <a:gd name="T68" fmla="*/ 35 w 78"/>
                <a:gd name="T69" fmla="*/ 8 h 105"/>
                <a:gd name="T70" fmla="*/ 37 w 78"/>
                <a:gd name="T71" fmla="*/ 10 h 105"/>
                <a:gd name="T72" fmla="*/ 38 w 78"/>
                <a:gd name="T73" fmla="*/ 14 h 105"/>
                <a:gd name="T74" fmla="*/ 39 w 78"/>
                <a:gd name="T75" fmla="*/ 16 h 105"/>
                <a:gd name="T76" fmla="*/ 39 w 78"/>
                <a:gd name="T77" fmla="*/ 18 h 105"/>
                <a:gd name="T78" fmla="*/ 39 w 78"/>
                <a:gd name="T79" fmla="*/ 21 h 105"/>
                <a:gd name="T80" fmla="*/ 39 w 78"/>
                <a:gd name="T81" fmla="*/ 23 h 105"/>
                <a:gd name="T82" fmla="*/ 39 w 78"/>
                <a:gd name="T83" fmla="*/ 27 h 105"/>
                <a:gd name="T84" fmla="*/ 39 w 78"/>
                <a:gd name="T85" fmla="*/ 29 h 105"/>
                <a:gd name="T86" fmla="*/ 39 w 78"/>
                <a:gd name="T87" fmla="*/ 32 h 105"/>
                <a:gd name="T88" fmla="*/ 39 w 78"/>
                <a:gd name="T89" fmla="*/ 35 h 105"/>
                <a:gd name="T90" fmla="*/ 38 w 78"/>
                <a:gd name="T91" fmla="*/ 38 h 105"/>
                <a:gd name="T92" fmla="*/ 37 w 78"/>
                <a:gd name="T93" fmla="*/ 40 h 105"/>
                <a:gd name="T94" fmla="*/ 36 w 78"/>
                <a:gd name="T95" fmla="*/ 43 h 105"/>
                <a:gd name="T96" fmla="*/ 35 w 78"/>
                <a:gd name="T97" fmla="*/ 46 h 105"/>
                <a:gd name="T98" fmla="*/ 32 w 78"/>
                <a:gd name="T99" fmla="*/ 47 h 105"/>
                <a:gd name="T100" fmla="*/ 29 w 78"/>
                <a:gd name="T101" fmla="*/ 50 h 105"/>
                <a:gd name="T102" fmla="*/ 26 w 78"/>
                <a:gd name="T103" fmla="*/ 50 h 105"/>
                <a:gd name="T104" fmla="*/ 24 w 78"/>
                <a:gd name="T105" fmla="*/ 51 h 105"/>
                <a:gd name="T106" fmla="*/ 22 w 78"/>
                <a:gd name="T107" fmla="*/ 52 h 105"/>
                <a:gd name="T108" fmla="*/ 20 w 78"/>
                <a:gd name="T109" fmla="*/ 52 h 105"/>
                <a:gd name="T110" fmla="*/ 20 w 78"/>
                <a:gd name="T111" fmla="*/ 52 h 10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"/>
                <a:gd name="T169" fmla="*/ 0 h 105"/>
                <a:gd name="T170" fmla="*/ 78 w 78"/>
                <a:gd name="T171" fmla="*/ 105 h 10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" h="105">
                  <a:moveTo>
                    <a:pt x="40" y="105"/>
                  </a:moveTo>
                  <a:lnTo>
                    <a:pt x="34" y="105"/>
                  </a:lnTo>
                  <a:lnTo>
                    <a:pt x="30" y="103"/>
                  </a:lnTo>
                  <a:lnTo>
                    <a:pt x="24" y="101"/>
                  </a:lnTo>
                  <a:lnTo>
                    <a:pt x="23" y="101"/>
                  </a:lnTo>
                  <a:lnTo>
                    <a:pt x="17" y="97"/>
                  </a:lnTo>
                  <a:lnTo>
                    <a:pt x="13" y="95"/>
                  </a:lnTo>
                  <a:lnTo>
                    <a:pt x="11" y="92"/>
                  </a:lnTo>
                  <a:lnTo>
                    <a:pt x="7" y="88"/>
                  </a:lnTo>
                  <a:lnTo>
                    <a:pt x="5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2" y="71"/>
                  </a:lnTo>
                  <a:lnTo>
                    <a:pt x="2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2" y="38"/>
                  </a:lnTo>
                  <a:lnTo>
                    <a:pt x="4" y="35"/>
                  </a:lnTo>
                  <a:lnTo>
                    <a:pt x="5" y="25"/>
                  </a:lnTo>
                  <a:lnTo>
                    <a:pt x="9" y="19"/>
                  </a:lnTo>
                  <a:lnTo>
                    <a:pt x="13" y="14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0" y="2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7" y="4"/>
                  </a:lnTo>
                  <a:lnTo>
                    <a:pt x="63" y="10"/>
                  </a:lnTo>
                  <a:lnTo>
                    <a:pt x="70" y="16"/>
                  </a:lnTo>
                  <a:lnTo>
                    <a:pt x="74" y="21"/>
                  </a:lnTo>
                  <a:lnTo>
                    <a:pt x="76" y="29"/>
                  </a:lnTo>
                  <a:lnTo>
                    <a:pt x="78" y="33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78" y="46"/>
                  </a:lnTo>
                  <a:lnTo>
                    <a:pt x="78" y="54"/>
                  </a:lnTo>
                  <a:lnTo>
                    <a:pt x="78" y="59"/>
                  </a:lnTo>
                  <a:lnTo>
                    <a:pt x="78" y="65"/>
                  </a:lnTo>
                  <a:lnTo>
                    <a:pt x="78" y="71"/>
                  </a:lnTo>
                  <a:lnTo>
                    <a:pt x="76" y="76"/>
                  </a:lnTo>
                  <a:lnTo>
                    <a:pt x="74" y="80"/>
                  </a:lnTo>
                  <a:lnTo>
                    <a:pt x="72" y="86"/>
                  </a:lnTo>
                  <a:lnTo>
                    <a:pt x="70" y="92"/>
                  </a:lnTo>
                  <a:lnTo>
                    <a:pt x="64" y="95"/>
                  </a:lnTo>
                  <a:lnTo>
                    <a:pt x="59" y="101"/>
                  </a:lnTo>
                  <a:lnTo>
                    <a:pt x="53" y="101"/>
                  </a:lnTo>
                  <a:lnTo>
                    <a:pt x="49" y="103"/>
                  </a:lnTo>
                  <a:lnTo>
                    <a:pt x="44" y="105"/>
                  </a:lnTo>
                  <a:lnTo>
                    <a:pt x="40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0" name="Freeform 137"/>
            <p:cNvSpPr>
              <a:spLocks/>
            </p:cNvSpPr>
            <p:nvPr/>
          </p:nvSpPr>
          <p:spPr bwMode="auto">
            <a:xfrm>
              <a:off x="3900" y="2376"/>
              <a:ext cx="21" cy="36"/>
            </a:xfrm>
            <a:custGeom>
              <a:avLst/>
              <a:gdLst>
                <a:gd name="T0" fmla="*/ 11 w 42"/>
                <a:gd name="T1" fmla="*/ 0 h 73"/>
                <a:gd name="T2" fmla="*/ 7 w 42"/>
                <a:gd name="T3" fmla="*/ 0 h 73"/>
                <a:gd name="T4" fmla="*/ 5 w 42"/>
                <a:gd name="T5" fmla="*/ 2 h 73"/>
                <a:gd name="T6" fmla="*/ 3 w 42"/>
                <a:gd name="T7" fmla="*/ 3 h 73"/>
                <a:gd name="T8" fmla="*/ 2 w 42"/>
                <a:gd name="T9" fmla="*/ 6 h 73"/>
                <a:gd name="T10" fmla="*/ 1 w 42"/>
                <a:gd name="T11" fmla="*/ 8 h 73"/>
                <a:gd name="T12" fmla="*/ 0 w 42"/>
                <a:gd name="T13" fmla="*/ 10 h 73"/>
                <a:gd name="T14" fmla="*/ 0 w 42"/>
                <a:gd name="T15" fmla="*/ 13 h 73"/>
                <a:gd name="T16" fmla="*/ 0 w 42"/>
                <a:gd name="T17" fmla="*/ 16 h 73"/>
                <a:gd name="T18" fmla="*/ 0 w 42"/>
                <a:gd name="T19" fmla="*/ 20 h 73"/>
                <a:gd name="T20" fmla="*/ 0 w 42"/>
                <a:gd name="T21" fmla="*/ 24 h 73"/>
                <a:gd name="T22" fmla="*/ 1 w 42"/>
                <a:gd name="T23" fmla="*/ 27 h 73"/>
                <a:gd name="T24" fmla="*/ 2 w 42"/>
                <a:gd name="T25" fmla="*/ 29 h 73"/>
                <a:gd name="T26" fmla="*/ 3 w 42"/>
                <a:gd name="T27" fmla="*/ 31 h 73"/>
                <a:gd name="T28" fmla="*/ 5 w 42"/>
                <a:gd name="T29" fmla="*/ 34 h 73"/>
                <a:gd name="T30" fmla="*/ 7 w 42"/>
                <a:gd name="T31" fmla="*/ 35 h 73"/>
                <a:gd name="T32" fmla="*/ 11 w 42"/>
                <a:gd name="T33" fmla="*/ 36 h 73"/>
                <a:gd name="T34" fmla="*/ 12 w 42"/>
                <a:gd name="T35" fmla="*/ 35 h 73"/>
                <a:gd name="T36" fmla="*/ 15 w 42"/>
                <a:gd name="T37" fmla="*/ 34 h 73"/>
                <a:gd name="T38" fmla="*/ 17 w 42"/>
                <a:gd name="T39" fmla="*/ 32 h 73"/>
                <a:gd name="T40" fmla="*/ 19 w 42"/>
                <a:gd name="T41" fmla="*/ 30 h 73"/>
                <a:gd name="T42" fmla="*/ 20 w 42"/>
                <a:gd name="T43" fmla="*/ 28 h 73"/>
                <a:gd name="T44" fmla="*/ 20 w 42"/>
                <a:gd name="T45" fmla="*/ 24 h 73"/>
                <a:gd name="T46" fmla="*/ 21 w 42"/>
                <a:gd name="T47" fmla="*/ 20 h 73"/>
                <a:gd name="T48" fmla="*/ 21 w 42"/>
                <a:gd name="T49" fmla="*/ 16 h 73"/>
                <a:gd name="T50" fmla="*/ 21 w 42"/>
                <a:gd name="T51" fmla="*/ 11 h 73"/>
                <a:gd name="T52" fmla="*/ 20 w 42"/>
                <a:gd name="T53" fmla="*/ 9 h 73"/>
                <a:gd name="T54" fmla="*/ 19 w 42"/>
                <a:gd name="T55" fmla="*/ 7 h 73"/>
                <a:gd name="T56" fmla="*/ 18 w 42"/>
                <a:gd name="T57" fmla="*/ 4 h 73"/>
                <a:gd name="T58" fmla="*/ 17 w 42"/>
                <a:gd name="T59" fmla="*/ 2 h 73"/>
                <a:gd name="T60" fmla="*/ 15 w 42"/>
                <a:gd name="T61" fmla="*/ 1 h 73"/>
                <a:gd name="T62" fmla="*/ 12 w 42"/>
                <a:gd name="T63" fmla="*/ 0 h 73"/>
                <a:gd name="T64" fmla="*/ 11 w 42"/>
                <a:gd name="T65" fmla="*/ 0 h 73"/>
                <a:gd name="T66" fmla="*/ 11 w 42"/>
                <a:gd name="T67" fmla="*/ 0 h 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2"/>
                <a:gd name="T103" fmla="*/ 0 h 73"/>
                <a:gd name="T104" fmla="*/ 42 w 42"/>
                <a:gd name="T105" fmla="*/ 73 h 7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2" h="73">
                  <a:moveTo>
                    <a:pt x="21" y="0"/>
                  </a:moveTo>
                  <a:lnTo>
                    <a:pt x="15" y="0"/>
                  </a:lnTo>
                  <a:lnTo>
                    <a:pt x="11" y="4"/>
                  </a:lnTo>
                  <a:lnTo>
                    <a:pt x="7" y="6"/>
                  </a:lnTo>
                  <a:lnTo>
                    <a:pt x="4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2" y="54"/>
                  </a:lnTo>
                  <a:lnTo>
                    <a:pt x="4" y="59"/>
                  </a:lnTo>
                  <a:lnTo>
                    <a:pt x="5" y="63"/>
                  </a:lnTo>
                  <a:lnTo>
                    <a:pt x="9" y="69"/>
                  </a:lnTo>
                  <a:lnTo>
                    <a:pt x="15" y="71"/>
                  </a:lnTo>
                  <a:lnTo>
                    <a:pt x="21" y="73"/>
                  </a:lnTo>
                  <a:lnTo>
                    <a:pt x="25" y="71"/>
                  </a:lnTo>
                  <a:lnTo>
                    <a:pt x="30" y="69"/>
                  </a:lnTo>
                  <a:lnTo>
                    <a:pt x="34" y="65"/>
                  </a:lnTo>
                  <a:lnTo>
                    <a:pt x="38" y="61"/>
                  </a:lnTo>
                  <a:lnTo>
                    <a:pt x="40" y="56"/>
                  </a:lnTo>
                  <a:lnTo>
                    <a:pt x="40" y="48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23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36" y="8"/>
                  </a:lnTo>
                  <a:lnTo>
                    <a:pt x="34" y="4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1" name="Freeform 138"/>
            <p:cNvSpPr>
              <a:spLocks/>
            </p:cNvSpPr>
            <p:nvPr/>
          </p:nvSpPr>
          <p:spPr bwMode="auto">
            <a:xfrm>
              <a:off x="3933" y="2123"/>
              <a:ext cx="8" cy="317"/>
            </a:xfrm>
            <a:custGeom>
              <a:avLst/>
              <a:gdLst>
                <a:gd name="T0" fmla="*/ 0 w 18"/>
                <a:gd name="T1" fmla="*/ 317 h 635"/>
                <a:gd name="T2" fmla="*/ 8 w 18"/>
                <a:gd name="T3" fmla="*/ 317 h 635"/>
                <a:gd name="T4" fmla="*/ 8 w 18"/>
                <a:gd name="T5" fmla="*/ 0 h 635"/>
                <a:gd name="T6" fmla="*/ 0 w 18"/>
                <a:gd name="T7" fmla="*/ 0 h 635"/>
                <a:gd name="T8" fmla="*/ 0 w 18"/>
                <a:gd name="T9" fmla="*/ 317 h 635"/>
                <a:gd name="T10" fmla="*/ 0 w 18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35"/>
                <a:gd name="T20" fmla="*/ 18 w 18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35">
                  <a:moveTo>
                    <a:pt x="0" y="635"/>
                  </a:moveTo>
                  <a:lnTo>
                    <a:pt x="18" y="63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2" name="Freeform 139"/>
            <p:cNvSpPr>
              <a:spLocks/>
            </p:cNvSpPr>
            <p:nvPr/>
          </p:nvSpPr>
          <p:spPr bwMode="auto">
            <a:xfrm>
              <a:off x="4497" y="1860"/>
              <a:ext cx="226" cy="240"/>
            </a:xfrm>
            <a:custGeom>
              <a:avLst/>
              <a:gdLst>
                <a:gd name="T0" fmla="*/ 217 w 450"/>
                <a:gd name="T1" fmla="*/ 58 h 479"/>
                <a:gd name="T2" fmla="*/ 201 w 450"/>
                <a:gd name="T3" fmla="*/ 46 h 479"/>
                <a:gd name="T4" fmla="*/ 189 w 450"/>
                <a:gd name="T5" fmla="*/ 37 h 479"/>
                <a:gd name="T6" fmla="*/ 173 w 450"/>
                <a:gd name="T7" fmla="*/ 26 h 479"/>
                <a:gd name="T8" fmla="*/ 162 w 450"/>
                <a:gd name="T9" fmla="*/ 19 h 479"/>
                <a:gd name="T10" fmla="*/ 148 w 450"/>
                <a:gd name="T11" fmla="*/ 12 h 479"/>
                <a:gd name="T12" fmla="*/ 128 w 450"/>
                <a:gd name="T13" fmla="*/ 3 h 479"/>
                <a:gd name="T14" fmla="*/ 115 w 450"/>
                <a:gd name="T15" fmla="*/ 2 h 479"/>
                <a:gd name="T16" fmla="*/ 102 w 450"/>
                <a:gd name="T17" fmla="*/ 3 h 479"/>
                <a:gd name="T18" fmla="*/ 88 w 450"/>
                <a:gd name="T19" fmla="*/ 0 h 479"/>
                <a:gd name="T20" fmla="*/ 80 w 450"/>
                <a:gd name="T21" fmla="*/ 6 h 479"/>
                <a:gd name="T22" fmla="*/ 69 w 450"/>
                <a:gd name="T23" fmla="*/ 25 h 479"/>
                <a:gd name="T24" fmla="*/ 63 w 450"/>
                <a:gd name="T25" fmla="*/ 30 h 479"/>
                <a:gd name="T26" fmla="*/ 50 w 450"/>
                <a:gd name="T27" fmla="*/ 40 h 479"/>
                <a:gd name="T28" fmla="*/ 32 w 450"/>
                <a:gd name="T29" fmla="*/ 55 h 479"/>
                <a:gd name="T30" fmla="*/ 24 w 450"/>
                <a:gd name="T31" fmla="*/ 68 h 479"/>
                <a:gd name="T32" fmla="*/ 19 w 450"/>
                <a:gd name="T33" fmla="*/ 78 h 479"/>
                <a:gd name="T34" fmla="*/ 14 w 450"/>
                <a:gd name="T35" fmla="*/ 90 h 479"/>
                <a:gd name="T36" fmla="*/ 10 w 450"/>
                <a:gd name="T37" fmla="*/ 102 h 479"/>
                <a:gd name="T38" fmla="*/ 5 w 450"/>
                <a:gd name="T39" fmla="*/ 112 h 479"/>
                <a:gd name="T40" fmla="*/ 1 w 450"/>
                <a:gd name="T41" fmla="*/ 124 h 479"/>
                <a:gd name="T42" fmla="*/ 1 w 450"/>
                <a:gd name="T43" fmla="*/ 137 h 479"/>
                <a:gd name="T44" fmla="*/ 13 w 450"/>
                <a:gd name="T45" fmla="*/ 143 h 479"/>
                <a:gd name="T46" fmla="*/ 30 w 450"/>
                <a:gd name="T47" fmla="*/ 139 h 479"/>
                <a:gd name="T48" fmla="*/ 49 w 450"/>
                <a:gd name="T49" fmla="*/ 124 h 479"/>
                <a:gd name="T50" fmla="*/ 63 w 450"/>
                <a:gd name="T51" fmla="*/ 109 h 479"/>
                <a:gd name="T52" fmla="*/ 74 w 450"/>
                <a:gd name="T53" fmla="*/ 110 h 479"/>
                <a:gd name="T54" fmla="*/ 89 w 450"/>
                <a:gd name="T55" fmla="*/ 121 h 479"/>
                <a:gd name="T56" fmla="*/ 100 w 450"/>
                <a:gd name="T57" fmla="*/ 131 h 479"/>
                <a:gd name="T58" fmla="*/ 112 w 450"/>
                <a:gd name="T59" fmla="*/ 142 h 479"/>
                <a:gd name="T60" fmla="*/ 124 w 450"/>
                <a:gd name="T61" fmla="*/ 154 h 479"/>
                <a:gd name="T62" fmla="*/ 116 w 450"/>
                <a:gd name="T63" fmla="*/ 154 h 479"/>
                <a:gd name="T64" fmla="*/ 102 w 450"/>
                <a:gd name="T65" fmla="*/ 154 h 479"/>
                <a:gd name="T66" fmla="*/ 86 w 450"/>
                <a:gd name="T67" fmla="*/ 154 h 479"/>
                <a:gd name="T68" fmla="*/ 69 w 450"/>
                <a:gd name="T69" fmla="*/ 154 h 479"/>
                <a:gd name="T70" fmla="*/ 54 w 450"/>
                <a:gd name="T71" fmla="*/ 156 h 479"/>
                <a:gd name="T72" fmla="*/ 44 w 450"/>
                <a:gd name="T73" fmla="*/ 159 h 479"/>
                <a:gd name="T74" fmla="*/ 29 w 450"/>
                <a:gd name="T75" fmla="*/ 170 h 479"/>
                <a:gd name="T76" fmla="*/ 21 w 450"/>
                <a:gd name="T77" fmla="*/ 183 h 479"/>
                <a:gd name="T78" fmla="*/ 30 w 450"/>
                <a:gd name="T79" fmla="*/ 193 h 479"/>
                <a:gd name="T80" fmla="*/ 44 w 450"/>
                <a:gd name="T81" fmla="*/ 197 h 479"/>
                <a:gd name="T82" fmla="*/ 55 w 450"/>
                <a:gd name="T83" fmla="*/ 199 h 479"/>
                <a:gd name="T84" fmla="*/ 68 w 450"/>
                <a:gd name="T85" fmla="*/ 203 h 479"/>
                <a:gd name="T86" fmla="*/ 73 w 450"/>
                <a:gd name="T87" fmla="*/ 205 h 479"/>
                <a:gd name="T88" fmla="*/ 84 w 450"/>
                <a:gd name="T89" fmla="*/ 207 h 479"/>
                <a:gd name="T90" fmla="*/ 97 w 450"/>
                <a:gd name="T91" fmla="*/ 211 h 479"/>
                <a:gd name="T92" fmla="*/ 112 w 450"/>
                <a:gd name="T93" fmla="*/ 217 h 479"/>
                <a:gd name="T94" fmla="*/ 130 w 450"/>
                <a:gd name="T95" fmla="*/ 224 h 479"/>
                <a:gd name="T96" fmla="*/ 148 w 450"/>
                <a:gd name="T97" fmla="*/ 231 h 479"/>
                <a:gd name="T98" fmla="*/ 165 w 450"/>
                <a:gd name="T99" fmla="*/ 238 h 479"/>
                <a:gd name="T100" fmla="*/ 179 w 450"/>
                <a:gd name="T101" fmla="*/ 240 h 479"/>
                <a:gd name="T102" fmla="*/ 191 w 450"/>
                <a:gd name="T103" fmla="*/ 237 h 479"/>
                <a:gd name="T104" fmla="*/ 203 w 450"/>
                <a:gd name="T105" fmla="*/ 229 h 479"/>
                <a:gd name="T106" fmla="*/ 226 w 450"/>
                <a:gd name="T107" fmla="*/ 66 h 4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50"/>
                <a:gd name="T163" fmla="*/ 0 h 479"/>
                <a:gd name="T164" fmla="*/ 450 w 450"/>
                <a:gd name="T165" fmla="*/ 479 h 47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50" h="479">
                  <a:moveTo>
                    <a:pt x="450" y="131"/>
                  </a:moveTo>
                  <a:lnTo>
                    <a:pt x="449" y="127"/>
                  </a:lnTo>
                  <a:lnTo>
                    <a:pt x="443" y="123"/>
                  </a:lnTo>
                  <a:lnTo>
                    <a:pt x="437" y="120"/>
                  </a:lnTo>
                  <a:lnTo>
                    <a:pt x="433" y="116"/>
                  </a:lnTo>
                  <a:lnTo>
                    <a:pt x="428" y="112"/>
                  </a:lnTo>
                  <a:lnTo>
                    <a:pt x="422" y="108"/>
                  </a:lnTo>
                  <a:lnTo>
                    <a:pt x="414" y="102"/>
                  </a:lnTo>
                  <a:lnTo>
                    <a:pt x="409" y="97"/>
                  </a:lnTo>
                  <a:lnTo>
                    <a:pt x="401" y="91"/>
                  </a:lnTo>
                  <a:lnTo>
                    <a:pt x="393" y="87"/>
                  </a:lnTo>
                  <a:lnTo>
                    <a:pt x="390" y="83"/>
                  </a:lnTo>
                  <a:lnTo>
                    <a:pt x="384" y="80"/>
                  </a:lnTo>
                  <a:lnTo>
                    <a:pt x="380" y="78"/>
                  </a:lnTo>
                  <a:lnTo>
                    <a:pt x="376" y="74"/>
                  </a:lnTo>
                  <a:lnTo>
                    <a:pt x="367" y="68"/>
                  </a:lnTo>
                  <a:lnTo>
                    <a:pt x="359" y="63"/>
                  </a:lnTo>
                  <a:lnTo>
                    <a:pt x="353" y="59"/>
                  </a:lnTo>
                  <a:lnTo>
                    <a:pt x="350" y="55"/>
                  </a:lnTo>
                  <a:lnTo>
                    <a:pt x="344" y="51"/>
                  </a:lnTo>
                  <a:lnTo>
                    <a:pt x="340" y="49"/>
                  </a:lnTo>
                  <a:lnTo>
                    <a:pt x="336" y="45"/>
                  </a:lnTo>
                  <a:lnTo>
                    <a:pt x="331" y="44"/>
                  </a:lnTo>
                  <a:lnTo>
                    <a:pt x="327" y="40"/>
                  </a:lnTo>
                  <a:lnTo>
                    <a:pt x="323" y="38"/>
                  </a:lnTo>
                  <a:lnTo>
                    <a:pt x="317" y="34"/>
                  </a:lnTo>
                  <a:lnTo>
                    <a:pt x="314" y="32"/>
                  </a:lnTo>
                  <a:lnTo>
                    <a:pt x="308" y="30"/>
                  </a:lnTo>
                  <a:lnTo>
                    <a:pt x="304" y="26"/>
                  </a:lnTo>
                  <a:lnTo>
                    <a:pt x="295" y="23"/>
                  </a:lnTo>
                  <a:lnTo>
                    <a:pt x="287" y="19"/>
                  </a:lnTo>
                  <a:lnTo>
                    <a:pt x="277" y="13"/>
                  </a:lnTo>
                  <a:lnTo>
                    <a:pt x="270" y="11"/>
                  </a:lnTo>
                  <a:lnTo>
                    <a:pt x="262" y="7"/>
                  </a:lnTo>
                  <a:lnTo>
                    <a:pt x="255" y="5"/>
                  </a:lnTo>
                  <a:lnTo>
                    <a:pt x="249" y="4"/>
                  </a:lnTo>
                  <a:lnTo>
                    <a:pt x="243" y="4"/>
                  </a:lnTo>
                  <a:lnTo>
                    <a:pt x="237" y="2"/>
                  </a:lnTo>
                  <a:lnTo>
                    <a:pt x="234" y="4"/>
                  </a:lnTo>
                  <a:lnTo>
                    <a:pt x="228" y="4"/>
                  </a:lnTo>
                  <a:lnTo>
                    <a:pt x="224" y="5"/>
                  </a:lnTo>
                  <a:lnTo>
                    <a:pt x="218" y="5"/>
                  </a:lnTo>
                  <a:lnTo>
                    <a:pt x="217" y="5"/>
                  </a:lnTo>
                  <a:lnTo>
                    <a:pt x="209" y="5"/>
                  </a:lnTo>
                  <a:lnTo>
                    <a:pt x="203" y="5"/>
                  </a:lnTo>
                  <a:lnTo>
                    <a:pt x="196" y="4"/>
                  </a:lnTo>
                  <a:lnTo>
                    <a:pt x="192" y="4"/>
                  </a:lnTo>
                  <a:lnTo>
                    <a:pt x="186" y="2"/>
                  </a:lnTo>
                  <a:lnTo>
                    <a:pt x="182" y="2"/>
                  </a:lnTo>
                  <a:lnTo>
                    <a:pt x="175" y="0"/>
                  </a:lnTo>
                  <a:lnTo>
                    <a:pt x="169" y="2"/>
                  </a:lnTo>
                  <a:lnTo>
                    <a:pt x="165" y="2"/>
                  </a:lnTo>
                  <a:lnTo>
                    <a:pt x="163" y="4"/>
                  </a:lnTo>
                  <a:lnTo>
                    <a:pt x="161" y="7"/>
                  </a:lnTo>
                  <a:lnTo>
                    <a:pt x="160" y="11"/>
                  </a:lnTo>
                  <a:lnTo>
                    <a:pt x="156" y="21"/>
                  </a:lnTo>
                  <a:lnTo>
                    <a:pt x="152" y="28"/>
                  </a:lnTo>
                  <a:lnTo>
                    <a:pt x="146" y="36"/>
                  </a:lnTo>
                  <a:lnTo>
                    <a:pt x="142" y="44"/>
                  </a:lnTo>
                  <a:lnTo>
                    <a:pt x="137" y="49"/>
                  </a:lnTo>
                  <a:lnTo>
                    <a:pt x="133" y="53"/>
                  </a:lnTo>
                  <a:lnTo>
                    <a:pt x="129" y="57"/>
                  </a:lnTo>
                  <a:lnTo>
                    <a:pt x="125" y="59"/>
                  </a:lnTo>
                  <a:lnTo>
                    <a:pt x="122" y="61"/>
                  </a:lnTo>
                  <a:lnTo>
                    <a:pt x="118" y="66"/>
                  </a:lnTo>
                  <a:lnTo>
                    <a:pt x="112" y="68"/>
                  </a:lnTo>
                  <a:lnTo>
                    <a:pt x="104" y="74"/>
                  </a:lnTo>
                  <a:lnTo>
                    <a:pt x="99" y="80"/>
                  </a:lnTo>
                  <a:lnTo>
                    <a:pt x="91" y="85"/>
                  </a:lnTo>
                  <a:lnTo>
                    <a:pt x="83" y="91"/>
                  </a:lnTo>
                  <a:lnTo>
                    <a:pt x="76" y="97"/>
                  </a:lnTo>
                  <a:lnTo>
                    <a:pt x="70" y="102"/>
                  </a:lnTo>
                  <a:lnTo>
                    <a:pt x="64" y="110"/>
                  </a:lnTo>
                  <a:lnTo>
                    <a:pt x="59" y="116"/>
                  </a:lnTo>
                  <a:lnTo>
                    <a:pt x="53" y="121"/>
                  </a:lnTo>
                  <a:lnTo>
                    <a:pt x="51" y="125"/>
                  </a:lnTo>
                  <a:lnTo>
                    <a:pt x="49" y="131"/>
                  </a:lnTo>
                  <a:lnTo>
                    <a:pt x="47" y="135"/>
                  </a:lnTo>
                  <a:lnTo>
                    <a:pt x="45" y="141"/>
                  </a:lnTo>
                  <a:lnTo>
                    <a:pt x="44" y="142"/>
                  </a:lnTo>
                  <a:lnTo>
                    <a:pt x="42" y="148"/>
                  </a:lnTo>
                  <a:lnTo>
                    <a:pt x="40" y="152"/>
                  </a:lnTo>
                  <a:lnTo>
                    <a:pt x="38" y="156"/>
                  </a:lnTo>
                  <a:lnTo>
                    <a:pt x="36" y="160"/>
                  </a:lnTo>
                  <a:lnTo>
                    <a:pt x="34" y="163"/>
                  </a:lnTo>
                  <a:lnTo>
                    <a:pt x="32" y="169"/>
                  </a:lnTo>
                  <a:lnTo>
                    <a:pt x="30" y="173"/>
                  </a:lnTo>
                  <a:lnTo>
                    <a:pt x="28" y="179"/>
                  </a:lnTo>
                  <a:lnTo>
                    <a:pt x="26" y="182"/>
                  </a:lnTo>
                  <a:lnTo>
                    <a:pt x="25" y="188"/>
                  </a:lnTo>
                  <a:lnTo>
                    <a:pt x="23" y="194"/>
                  </a:lnTo>
                  <a:lnTo>
                    <a:pt x="21" y="198"/>
                  </a:lnTo>
                  <a:lnTo>
                    <a:pt x="19" y="203"/>
                  </a:lnTo>
                  <a:lnTo>
                    <a:pt x="17" y="207"/>
                  </a:lnTo>
                  <a:lnTo>
                    <a:pt x="15" y="213"/>
                  </a:lnTo>
                  <a:lnTo>
                    <a:pt x="13" y="217"/>
                  </a:lnTo>
                  <a:lnTo>
                    <a:pt x="11" y="220"/>
                  </a:lnTo>
                  <a:lnTo>
                    <a:pt x="9" y="224"/>
                  </a:lnTo>
                  <a:lnTo>
                    <a:pt x="9" y="228"/>
                  </a:lnTo>
                  <a:lnTo>
                    <a:pt x="6" y="236"/>
                  </a:lnTo>
                  <a:lnTo>
                    <a:pt x="4" y="241"/>
                  </a:lnTo>
                  <a:lnTo>
                    <a:pt x="2" y="245"/>
                  </a:lnTo>
                  <a:lnTo>
                    <a:pt x="2" y="247"/>
                  </a:lnTo>
                  <a:lnTo>
                    <a:pt x="0" y="249"/>
                  </a:lnTo>
                  <a:lnTo>
                    <a:pt x="0" y="255"/>
                  </a:lnTo>
                  <a:lnTo>
                    <a:pt x="0" y="262"/>
                  </a:lnTo>
                  <a:lnTo>
                    <a:pt x="0" y="268"/>
                  </a:lnTo>
                  <a:lnTo>
                    <a:pt x="2" y="274"/>
                  </a:lnTo>
                  <a:lnTo>
                    <a:pt x="9" y="281"/>
                  </a:lnTo>
                  <a:lnTo>
                    <a:pt x="13" y="283"/>
                  </a:lnTo>
                  <a:lnTo>
                    <a:pt x="19" y="283"/>
                  </a:lnTo>
                  <a:lnTo>
                    <a:pt x="21" y="283"/>
                  </a:lnTo>
                  <a:lnTo>
                    <a:pt x="25" y="285"/>
                  </a:lnTo>
                  <a:lnTo>
                    <a:pt x="28" y="285"/>
                  </a:lnTo>
                  <a:lnTo>
                    <a:pt x="34" y="285"/>
                  </a:lnTo>
                  <a:lnTo>
                    <a:pt x="42" y="283"/>
                  </a:lnTo>
                  <a:lnTo>
                    <a:pt x="49" y="281"/>
                  </a:lnTo>
                  <a:lnTo>
                    <a:pt x="59" y="277"/>
                  </a:lnTo>
                  <a:lnTo>
                    <a:pt x="66" y="272"/>
                  </a:lnTo>
                  <a:lnTo>
                    <a:pt x="74" y="266"/>
                  </a:lnTo>
                  <a:lnTo>
                    <a:pt x="82" y="258"/>
                  </a:lnTo>
                  <a:lnTo>
                    <a:pt x="89" y="253"/>
                  </a:lnTo>
                  <a:lnTo>
                    <a:pt x="97" y="247"/>
                  </a:lnTo>
                  <a:lnTo>
                    <a:pt x="102" y="239"/>
                  </a:lnTo>
                  <a:lnTo>
                    <a:pt x="108" y="232"/>
                  </a:lnTo>
                  <a:lnTo>
                    <a:pt x="114" y="226"/>
                  </a:lnTo>
                  <a:lnTo>
                    <a:pt x="120" y="222"/>
                  </a:lnTo>
                  <a:lnTo>
                    <a:pt x="125" y="218"/>
                  </a:lnTo>
                  <a:lnTo>
                    <a:pt x="129" y="215"/>
                  </a:lnTo>
                  <a:lnTo>
                    <a:pt x="135" y="213"/>
                  </a:lnTo>
                  <a:lnTo>
                    <a:pt x="139" y="215"/>
                  </a:lnTo>
                  <a:lnTo>
                    <a:pt x="144" y="217"/>
                  </a:lnTo>
                  <a:lnTo>
                    <a:pt x="148" y="220"/>
                  </a:lnTo>
                  <a:lnTo>
                    <a:pt x="156" y="226"/>
                  </a:lnTo>
                  <a:lnTo>
                    <a:pt x="163" y="232"/>
                  </a:lnTo>
                  <a:lnTo>
                    <a:pt x="169" y="234"/>
                  </a:lnTo>
                  <a:lnTo>
                    <a:pt x="173" y="237"/>
                  </a:lnTo>
                  <a:lnTo>
                    <a:pt x="177" y="241"/>
                  </a:lnTo>
                  <a:lnTo>
                    <a:pt x="182" y="245"/>
                  </a:lnTo>
                  <a:lnTo>
                    <a:pt x="186" y="249"/>
                  </a:lnTo>
                  <a:lnTo>
                    <a:pt x="190" y="253"/>
                  </a:lnTo>
                  <a:lnTo>
                    <a:pt x="196" y="257"/>
                  </a:lnTo>
                  <a:lnTo>
                    <a:pt x="199" y="262"/>
                  </a:lnTo>
                  <a:lnTo>
                    <a:pt x="203" y="264"/>
                  </a:lnTo>
                  <a:lnTo>
                    <a:pt x="209" y="268"/>
                  </a:lnTo>
                  <a:lnTo>
                    <a:pt x="213" y="274"/>
                  </a:lnTo>
                  <a:lnTo>
                    <a:pt x="218" y="277"/>
                  </a:lnTo>
                  <a:lnTo>
                    <a:pt x="224" y="283"/>
                  </a:lnTo>
                  <a:lnTo>
                    <a:pt x="234" y="291"/>
                  </a:lnTo>
                  <a:lnTo>
                    <a:pt x="237" y="295"/>
                  </a:lnTo>
                  <a:lnTo>
                    <a:pt x="243" y="300"/>
                  </a:lnTo>
                  <a:lnTo>
                    <a:pt x="245" y="304"/>
                  </a:lnTo>
                  <a:lnTo>
                    <a:pt x="247" y="308"/>
                  </a:lnTo>
                  <a:lnTo>
                    <a:pt x="243" y="308"/>
                  </a:lnTo>
                  <a:lnTo>
                    <a:pt x="239" y="308"/>
                  </a:lnTo>
                  <a:lnTo>
                    <a:pt x="236" y="308"/>
                  </a:lnTo>
                  <a:lnTo>
                    <a:pt x="234" y="308"/>
                  </a:lnTo>
                  <a:lnTo>
                    <a:pt x="230" y="308"/>
                  </a:lnTo>
                  <a:lnTo>
                    <a:pt x="224" y="310"/>
                  </a:lnTo>
                  <a:lnTo>
                    <a:pt x="218" y="308"/>
                  </a:lnTo>
                  <a:lnTo>
                    <a:pt x="215" y="308"/>
                  </a:lnTo>
                  <a:lnTo>
                    <a:pt x="209" y="308"/>
                  </a:lnTo>
                  <a:lnTo>
                    <a:pt x="203" y="308"/>
                  </a:lnTo>
                  <a:lnTo>
                    <a:pt x="198" y="308"/>
                  </a:lnTo>
                  <a:lnTo>
                    <a:pt x="190" y="308"/>
                  </a:lnTo>
                  <a:lnTo>
                    <a:pt x="184" y="308"/>
                  </a:lnTo>
                  <a:lnTo>
                    <a:pt x="179" y="308"/>
                  </a:lnTo>
                  <a:lnTo>
                    <a:pt x="171" y="308"/>
                  </a:lnTo>
                  <a:lnTo>
                    <a:pt x="163" y="308"/>
                  </a:lnTo>
                  <a:lnTo>
                    <a:pt x="158" y="308"/>
                  </a:lnTo>
                  <a:lnTo>
                    <a:pt x="150" y="308"/>
                  </a:lnTo>
                  <a:lnTo>
                    <a:pt x="144" y="308"/>
                  </a:lnTo>
                  <a:lnTo>
                    <a:pt x="137" y="308"/>
                  </a:lnTo>
                  <a:lnTo>
                    <a:pt x="131" y="308"/>
                  </a:lnTo>
                  <a:lnTo>
                    <a:pt x="125" y="310"/>
                  </a:lnTo>
                  <a:lnTo>
                    <a:pt x="120" y="310"/>
                  </a:lnTo>
                  <a:lnTo>
                    <a:pt x="114" y="310"/>
                  </a:lnTo>
                  <a:lnTo>
                    <a:pt x="108" y="312"/>
                  </a:lnTo>
                  <a:lnTo>
                    <a:pt x="102" y="312"/>
                  </a:lnTo>
                  <a:lnTo>
                    <a:pt x="99" y="312"/>
                  </a:lnTo>
                  <a:lnTo>
                    <a:pt x="93" y="314"/>
                  </a:lnTo>
                  <a:lnTo>
                    <a:pt x="89" y="315"/>
                  </a:lnTo>
                  <a:lnTo>
                    <a:pt x="87" y="317"/>
                  </a:lnTo>
                  <a:lnTo>
                    <a:pt x="82" y="321"/>
                  </a:lnTo>
                  <a:lnTo>
                    <a:pt x="74" y="325"/>
                  </a:lnTo>
                  <a:lnTo>
                    <a:pt x="68" y="331"/>
                  </a:lnTo>
                  <a:lnTo>
                    <a:pt x="63" y="334"/>
                  </a:lnTo>
                  <a:lnTo>
                    <a:pt x="57" y="340"/>
                  </a:lnTo>
                  <a:lnTo>
                    <a:pt x="51" y="344"/>
                  </a:lnTo>
                  <a:lnTo>
                    <a:pt x="47" y="350"/>
                  </a:lnTo>
                  <a:lnTo>
                    <a:pt x="44" y="355"/>
                  </a:lnTo>
                  <a:lnTo>
                    <a:pt x="42" y="361"/>
                  </a:lnTo>
                  <a:lnTo>
                    <a:pt x="42" y="365"/>
                  </a:lnTo>
                  <a:lnTo>
                    <a:pt x="42" y="371"/>
                  </a:lnTo>
                  <a:lnTo>
                    <a:pt x="44" y="374"/>
                  </a:lnTo>
                  <a:lnTo>
                    <a:pt x="49" y="378"/>
                  </a:lnTo>
                  <a:lnTo>
                    <a:pt x="55" y="384"/>
                  </a:lnTo>
                  <a:lnTo>
                    <a:pt x="59" y="386"/>
                  </a:lnTo>
                  <a:lnTo>
                    <a:pt x="64" y="388"/>
                  </a:lnTo>
                  <a:lnTo>
                    <a:pt x="70" y="388"/>
                  </a:lnTo>
                  <a:lnTo>
                    <a:pt x="76" y="392"/>
                  </a:lnTo>
                  <a:lnTo>
                    <a:pt x="82" y="392"/>
                  </a:lnTo>
                  <a:lnTo>
                    <a:pt x="87" y="393"/>
                  </a:lnTo>
                  <a:lnTo>
                    <a:pt x="93" y="393"/>
                  </a:lnTo>
                  <a:lnTo>
                    <a:pt x="99" y="395"/>
                  </a:lnTo>
                  <a:lnTo>
                    <a:pt x="102" y="395"/>
                  </a:lnTo>
                  <a:lnTo>
                    <a:pt x="106" y="397"/>
                  </a:lnTo>
                  <a:lnTo>
                    <a:pt x="110" y="397"/>
                  </a:lnTo>
                  <a:lnTo>
                    <a:pt x="114" y="399"/>
                  </a:lnTo>
                  <a:lnTo>
                    <a:pt x="122" y="399"/>
                  </a:lnTo>
                  <a:lnTo>
                    <a:pt x="127" y="401"/>
                  </a:lnTo>
                  <a:lnTo>
                    <a:pt x="131" y="403"/>
                  </a:lnTo>
                  <a:lnTo>
                    <a:pt x="135" y="405"/>
                  </a:lnTo>
                  <a:lnTo>
                    <a:pt x="141" y="405"/>
                  </a:lnTo>
                  <a:lnTo>
                    <a:pt x="144" y="407"/>
                  </a:lnTo>
                  <a:lnTo>
                    <a:pt x="144" y="409"/>
                  </a:lnTo>
                  <a:lnTo>
                    <a:pt x="146" y="409"/>
                  </a:lnTo>
                  <a:lnTo>
                    <a:pt x="148" y="409"/>
                  </a:lnTo>
                  <a:lnTo>
                    <a:pt x="154" y="409"/>
                  </a:lnTo>
                  <a:lnTo>
                    <a:pt x="160" y="412"/>
                  </a:lnTo>
                  <a:lnTo>
                    <a:pt x="163" y="412"/>
                  </a:lnTo>
                  <a:lnTo>
                    <a:pt x="167" y="414"/>
                  </a:lnTo>
                  <a:lnTo>
                    <a:pt x="173" y="414"/>
                  </a:lnTo>
                  <a:lnTo>
                    <a:pt x="177" y="416"/>
                  </a:lnTo>
                  <a:lnTo>
                    <a:pt x="182" y="418"/>
                  </a:lnTo>
                  <a:lnTo>
                    <a:pt x="188" y="420"/>
                  </a:lnTo>
                  <a:lnTo>
                    <a:pt x="194" y="422"/>
                  </a:lnTo>
                  <a:lnTo>
                    <a:pt x="199" y="424"/>
                  </a:lnTo>
                  <a:lnTo>
                    <a:pt x="205" y="426"/>
                  </a:lnTo>
                  <a:lnTo>
                    <a:pt x="211" y="428"/>
                  </a:lnTo>
                  <a:lnTo>
                    <a:pt x="218" y="430"/>
                  </a:lnTo>
                  <a:lnTo>
                    <a:pt x="224" y="433"/>
                  </a:lnTo>
                  <a:lnTo>
                    <a:pt x="232" y="435"/>
                  </a:lnTo>
                  <a:lnTo>
                    <a:pt x="239" y="437"/>
                  </a:lnTo>
                  <a:lnTo>
                    <a:pt x="245" y="441"/>
                  </a:lnTo>
                  <a:lnTo>
                    <a:pt x="253" y="443"/>
                  </a:lnTo>
                  <a:lnTo>
                    <a:pt x="258" y="447"/>
                  </a:lnTo>
                  <a:lnTo>
                    <a:pt x="266" y="449"/>
                  </a:lnTo>
                  <a:lnTo>
                    <a:pt x="274" y="452"/>
                  </a:lnTo>
                  <a:lnTo>
                    <a:pt x="281" y="454"/>
                  </a:lnTo>
                  <a:lnTo>
                    <a:pt x="289" y="458"/>
                  </a:lnTo>
                  <a:lnTo>
                    <a:pt x="295" y="462"/>
                  </a:lnTo>
                  <a:lnTo>
                    <a:pt x="302" y="466"/>
                  </a:lnTo>
                  <a:lnTo>
                    <a:pt x="310" y="469"/>
                  </a:lnTo>
                  <a:lnTo>
                    <a:pt x="315" y="471"/>
                  </a:lnTo>
                  <a:lnTo>
                    <a:pt x="321" y="475"/>
                  </a:lnTo>
                  <a:lnTo>
                    <a:pt x="329" y="475"/>
                  </a:lnTo>
                  <a:lnTo>
                    <a:pt x="334" y="479"/>
                  </a:lnTo>
                  <a:lnTo>
                    <a:pt x="340" y="479"/>
                  </a:lnTo>
                  <a:lnTo>
                    <a:pt x="346" y="479"/>
                  </a:lnTo>
                  <a:lnTo>
                    <a:pt x="352" y="479"/>
                  </a:lnTo>
                  <a:lnTo>
                    <a:pt x="357" y="479"/>
                  </a:lnTo>
                  <a:lnTo>
                    <a:pt x="361" y="479"/>
                  </a:lnTo>
                  <a:lnTo>
                    <a:pt x="367" y="477"/>
                  </a:lnTo>
                  <a:lnTo>
                    <a:pt x="371" y="475"/>
                  </a:lnTo>
                  <a:lnTo>
                    <a:pt x="376" y="475"/>
                  </a:lnTo>
                  <a:lnTo>
                    <a:pt x="380" y="473"/>
                  </a:lnTo>
                  <a:lnTo>
                    <a:pt x="384" y="471"/>
                  </a:lnTo>
                  <a:lnTo>
                    <a:pt x="390" y="469"/>
                  </a:lnTo>
                  <a:lnTo>
                    <a:pt x="393" y="468"/>
                  </a:lnTo>
                  <a:lnTo>
                    <a:pt x="399" y="462"/>
                  </a:lnTo>
                  <a:lnTo>
                    <a:pt x="405" y="458"/>
                  </a:lnTo>
                  <a:lnTo>
                    <a:pt x="409" y="452"/>
                  </a:lnTo>
                  <a:lnTo>
                    <a:pt x="414" y="449"/>
                  </a:lnTo>
                  <a:lnTo>
                    <a:pt x="420" y="441"/>
                  </a:lnTo>
                  <a:lnTo>
                    <a:pt x="422" y="439"/>
                  </a:lnTo>
                  <a:lnTo>
                    <a:pt x="450" y="131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3" name="Freeform 140"/>
            <p:cNvSpPr>
              <a:spLocks/>
            </p:cNvSpPr>
            <p:nvPr/>
          </p:nvSpPr>
          <p:spPr bwMode="auto">
            <a:xfrm>
              <a:off x="4726" y="1862"/>
              <a:ext cx="111" cy="237"/>
            </a:xfrm>
            <a:custGeom>
              <a:avLst/>
              <a:gdLst>
                <a:gd name="T0" fmla="*/ 108 w 223"/>
                <a:gd name="T1" fmla="*/ 231 h 473"/>
                <a:gd name="T2" fmla="*/ 0 w 223"/>
                <a:gd name="T3" fmla="*/ 237 h 473"/>
                <a:gd name="T4" fmla="*/ 16 w 223"/>
                <a:gd name="T5" fmla="*/ 0 h 473"/>
                <a:gd name="T6" fmla="*/ 111 w 223"/>
                <a:gd name="T7" fmla="*/ 18 h 473"/>
                <a:gd name="T8" fmla="*/ 108 w 223"/>
                <a:gd name="T9" fmla="*/ 231 h 473"/>
                <a:gd name="T10" fmla="*/ 108 w 223"/>
                <a:gd name="T11" fmla="*/ 231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473"/>
                <a:gd name="T20" fmla="*/ 223 w 22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473">
                  <a:moveTo>
                    <a:pt x="217" y="462"/>
                  </a:moveTo>
                  <a:lnTo>
                    <a:pt x="0" y="473"/>
                  </a:lnTo>
                  <a:lnTo>
                    <a:pt x="32" y="0"/>
                  </a:lnTo>
                  <a:lnTo>
                    <a:pt x="223" y="36"/>
                  </a:lnTo>
                  <a:lnTo>
                    <a:pt x="217" y="46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4" name="Freeform 141"/>
            <p:cNvSpPr>
              <a:spLocks/>
            </p:cNvSpPr>
            <p:nvPr/>
          </p:nvSpPr>
          <p:spPr bwMode="auto">
            <a:xfrm>
              <a:off x="4490" y="1848"/>
              <a:ext cx="225" cy="169"/>
            </a:xfrm>
            <a:custGeom>
              <a:avLst/>
              <a:gdLst>
                <a:gd name="T0" fmla="*/ 115 w 450"/>
                <a:gd name="T1" fmla="*/ 153 h 339"/>
                <a:gd name="T2" fmla="*/ 101 w 450"/>
                <a:gd name="T3" fmla="*/ 138 h 339"/>
                <a:gd name="T4" fmla="*/ 85 w 450"/>
                <a:gd name="T5" fmla="*/ 129 h 339"/>
                <a:gd name="T6" fmla="*/ 65 w 450"/>
                <a:gd name="T7" fmla="*/ 125 h 339"/>
                <a:gd name="T8" fmla="*/ 54 w 450"/>
                <a:gd name="T9" fmla="*/ 134 h 339"/>
                <a:gd name="T10" fmla="*/ 36 w 450"/>
                <a:gd name="T11" fmla="*/ 152 h 339"/>
                <a:gd name="T12" fmla="*/ 20 w 450"/>
                <a:gd name="T13" fmla="*/ 157 h 339"/>
                <a:gd name="T14" fmla="*/ 5 w 450"/>
                <a:gd name="T15" fmla="*/ 147 h 339"/>
                <a:gd name="T16" fmla="*/ 0 w 450"/>
                <a:gd name="T17" fmla="*/ 126 h 339"/>
                <a:gd name="T18" fmla="*/ 6 w 450"/>
                <a:gd name="T19" fmla="*/ 102 h 339"/>
                <a:gd name="T20" fmla="*/ 13 w 450"/>
                <a:gd name="T21" fmla="*/ 83 h 339"/>
                <a:gd name="T22" fmla="*/ 15 w 450"/>
                <a:gd name="T23" fmla="*/ 69 h 339"/>
                <a:gd name="T24" fmla="*/ 29 w 450"/>
                <a:gd name="T25" fmla="*/ 47 h 339"/>
                <a:gd name="T26" fmla="*/ 50 w 450"/>
                <a:gd name="T27" fmla="*/ 31 h 339"/>
                <a:gd name="T28" fmla="*/ 69 w 450"/>
                <a:gd name="T29" fmla="*/ 26 h 339"/>
                <a:gd name="T30" fmla="*/ 84 w 450"/>
                <a:gd name="T31" fmla="*/ 8 h 339"/>
                <a:gd name="T32" fmla="*/ 98 w 450"/>
                <a:gd name="T33" fmla="*/ 5 h 339"/>
                <a:gd name="T34" fmla="*/ 109 w 450"/>
                <a:gd name="T35" fmla="*/ 7 h 339"/>
                <a:gd name="T36" fmla="*/ 120 w 450"/>
                <a:gd name="T37" fmla="*/ 0 h 339"/>
                <a:gd name="T38" fmla="*/ 134 w 450"/>
                <a:gd name="T39" fmla="*/ 3 h 339"/>
                <a:gd name="T40" fmla="*/ 152 w 450"/>
                <a:gd name="T41" fmla="*/ 10 h 339"/>
                <a:gd name="T42" fmla="*/ 175 w 450"/>
                <a:gd name="T43" fmla="*/ 23 h 339"/>
                <a:gd name="T44" fmla="*/ 197 w 450"/>
                <a:gd name="T45" fmla="*/ 36 h 339"/>
                <a:gd name="T46" fmla="*/ 216 w 450"/>
                <a:gd name="T47" fmla="*/ 48 h 339"/>
                <a:gd name="T48" fmla="*/ 224 w 450"/>
                <a:gd name="T49" fmla="*/ 74 h 339"/>
                <a:gd name="T50" fmla="*/ 207 w 450"/>
                <a:gd name="T51" fmla="*/ 62 h 339"/>
                <a:gd name="T52" fmla="*/ 188 w 450"/>
                <a:gd name="T53" fmla="*/ 47 h 339"/>
                <a:gd name="T54" fmla="*/ 167 w 450"/>
                <a:gd name="T55" fmla="*/ 33 h 339"/>
                <a:gd name="T56" fmla="*/ 146 w 450"/>
                <a:gd name="T57" fmla="*/ 23 h 339"/>
                <a:gd name="T58" fmla="*/ 147 w 450"/>
                <a:gd name="T59" fmla="*/ 45 h 339"/>
                <a:gd name="T60" fmla="*/ 130 w 450"/>
                <a:gd name="T61" fmla="*/ 32 h 339"/>
                <a:gd name="T62" fmla="*/ 111 w 450"/>
                <a:gd name="T63" fmla="*/ 21 h 339"/>
                <a:gd name="T64" fmla="*/ 96 w 450"/>
                <a:gd name="T65" fmla="*/ 21 h 339"/>
                <a:gd name="T66" fmla="*/ 90 w 450"/>
                <a:gd name="T67" fmla="*/ 25 h 339"/>
                <a:gd name="T68" fmla="*/ 107 w 450"/>
                <a:gd name="T69" fmla="*/ 31 h 339"/>
                <a:gd name="T70" fmla="*/ 129 w 450"/>
                <a:gd name="T71" fmla="*/ 44 h 339"/>
                <a:gd name="T72" fmla="*/ 128 w 450"/>
                <a:gd name="T73" fmla="*/ 59 h 339"/>
                <a:gd name="T74" fmla="*/ 112 w 450"/>
                <a:gd name="T75" fmla="*/ 49 h 339"/>
                <a:gd name="T76" fmla="*/ 93 w 450"/>
                <a:gd name="T77" fmla="*/ 43 h 339"/>
                <a:gd name="T78" fmla="*/ 72 w 450"/>
                <a:gd name="T79" fmla="*/ 42 h 339"/>
                <a:gd name="T80" fmla="*/ 51 w 450"/>
                <a:gd name="T81" fmla="*/ 50 h 339"/>
                <a:gd name="T82" fmla="*/ 49 w 450"/>
                <a:gd name="T83" fmla="*/ 56 h 339"/>
                <a:gd name="T84" fmla="*/ 65 w 450"/>
                <a:gd name="T85" fmla="*/ 57 h 339"/>
                <a:gd name="T86" fmla="*/ 84 w 450"/>
                <a:gd name="T87" fmla="*/ 60 h 339"/>
                <a:gd name="T88" fmla="*/ 106 w 450"/>
                <a:gd name="T89" fmla="*/ 67 h 339"/>
                <a:gd name="T90" fmla="*/ 127 w 450"/>
                <a:gd name="T91" fmla="*/ 81 h 339"/>
                <a:gd name="T92" fmla="*/ 117 w 450"/>
                <a:gd name="T93" fmla="*/ 98 h 339"/>
                <a:gd name="T94" fmla="*/ 102 w 450"/>
                <a:gd name="T95" fmla="*/ 86 h 339"/>
                <a:gd name="T96" fmla="*/ 85 w 450"/>
                <a:gd name="T97" fmla="*/ 78 h 339"/>
                <a:gd name="T98" fmla="*/ 67 w 450"/>
                <a:gd name="T99" fmla="*/ 72 h 339"/>
                <a:gd name="T100" fmla="*/ 49 w 450"/>
                <a:gd name="T101" fmla="*/ 73 h 339"/>
                <a:gd name="T102" fmla="*/ 35 w 450"/>
                <a:gd name="T103" fmla="*/ 86 h 339"/>
                <a:gd name="T104" fmla="*/ 21 w 450"/>
                <a:gd name="T105" fmla="*/ 105 h 339"/>
                <a:gd name="T106" fmla="*/ 15 w 450"/>
                <a:gd name="T107" fmla="*/ 119 h 339"/>
                <a:gd name="T108" fmla="*/ 17 w 450"/>
                <a:gd name="T109" fmla="*/ 136 h 339"/>
                <a:gd name="T110" fmla="*/ 35 w 450"/>
                <a:gd name="T111" fmla="*/ 138 h 339"/>
                <a:gd name="T112" fmla="*/ 48 w 450"/>
                <a:gd name="T113" fmla="*/ 119 h 339"/>
                <a:gd name="T114" fmla="*/ 61 w 450"/>
                <a:gd name="T115" fmla="*/ 108 h 339"/>
                <a:gd name="T116" fmla="*/ 77 w 450"/>
                <a:gd name="T117" fmla="*/ 108 h 339"/>
                <a:gd name="T118" fmla="*/ 93 w 450"/>
                <a:gd name="T119" fmla="*/ 113 h 339"/>
                <a:gd name="T120" fmla="*/ 111 w 450"/>
                <a:gd name="T121" fmla="*/ 124 h 339"/>
                <a:gd name="T122" fmla="*/ 126 w 450"/>
                <a:gd name="T123" fmla="*/ 141 h 339"/>
                <a:gd name="T124" fmla="*/ 136 w 450"/>
                <a:gd name="T125" fmla="*/ 159 h 33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0"/>
                <a:gd name="T190" fmla="*/ 0 h 339"/>
                <a:gd name="T191" fmla="*/ 450 w 450"/>
                <a:gd name="T192" fmla="*/ 339 h 33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0" h="339">
                  <a:moveTo>
                    <a:pt x="243" y="325"/>
                  </a:moveTo>
                  <a:lnTo>
                    <a:pt x="241" y="323"/>
                  </a:lnTo>
                  <a:lnTo>
                    <a:pt x="239" y="321"/>
                  </a:lnTo>
                  <a:lnTo>
                    <a:pt x="237" y="318"/>
                  </a:lnTo>
                  <a:lnTo>
                    <a:pt x="235" y="314"/>
                  </a:lnTo>
                  <a:lnTo>
                    <a:pt x="230" y="306"/>
                  </a:lnTo>
                  <a:lnTo>
                    <a:pt x="226" y="301"/>
                  </a:lnTo>
                  <a:lnTo>
                    <a:pt x="220" y="293"/>
                  </a:lnTo>
                  <a:lnTo>
                    <a:pt x="214" y="287"/>
                  </a:lnTo>
                  <a:lnTo>
                    <a:pt x="209" y="282"/>
                  </a:lnTo>
                  <a:lnTo>
                    <a:pt x="205" y="280"/>
                  </a:lnTo>
                  <a:lnTo>
                    <a:pt x="201" y="276"/>
                  </a:lnTo>
                  <a:lnTo>
                    <a:pt x="197" y="272"/>
                  </a:lnTo>
                  <a:lnTo>
                    <a:pt x="192" y="268"/>
                  </a:lnTo>
                  <a:lnTo>
                    <a:pt x="186" y="266"/>
                  </a:lnTo>
                  <a:lnTo>
                    <a:pt x="180" y="262"/>
                  </a:lnTo>
                  <a:lnTo>
                    <a:pt x="176" y="261"/>
                  </a:lnTo>
                  <a:lnTo>
                    <a:pt x="169" y="259"/>
                  </a:lnTo>
                  <a:lnTo>
                    <a:pt x="163" y="257"/>
                  </a:lnTo>
                  <a:lnTo>
                    <a:pt x="157" y="253"/>
                  </a:lnTo>
                  <a:lnTo>
                    <a:pt x="152" y="253"/>
                  </a:lnTo>
                  <a:lnTo>
                    <a:pt x="144" y="253"/>
                  </a:lnTo>
                  <a:lnTo>
                    <a:pt x="137" y="251"/>
                  </a:lnTo>
                  <a:lnTo>
                    <a:pt x="129" y="251"/>
                  </a:lnTo>
                  <a:lnTo>
                    <a:pt x="121" y="253"/>
                  </a:lnTo>
                  <a:lnTo>
                    <a:pt x="119" y="257"/>
                  </a:lnTo>
                  <a:lnTo>
                    <a:pt x="116" y="259"/>
                  </a:lnTo>
                  <a:lnTo>
                    <a:pt x="114" y="264"/>
                  </a:lnTo>
                  <a:lnTo>
                    <a:pt x="108" y="268"/>
                  </a:lnTo>
                  <a:lnTo>
                    <a:pt x="104" y="276"/>
                  </a:lnTo>
                  <a:lnTo>
                    <a:pt x="98" y="282"/>
                  </a:lnTo>
                  <a:lnTo>
                    <a:pt x="95" y="289"/>
                  </a:lnTo>
                  <a:lnTo>
                    <a:pt x="87" y="295"/>
                  </a:lnTo>
                  <a:lnTo>
                    <a:pt x="79" y="301"/>
                  </a:lnTo>
                  <a:lnTo>
                    <a:pt x="72" y="304"/>
                  </a:lnTo>
                  <a:lnTo>
                    <a:pt x="64" y="310"/>
                  </a:lnTo>
                  <a:lnTo>
                    <a:pt x="60" y="310"/>
                  </a:lnTo>
                  <a:lnTo>
                    <a:pt x="57" y="312"/>
                  </a:lnTo>
                  <a:lnTo>
                    <a:pt x="51" y="314"/>
                  </a:lnTo>
                  <a:lnTo>
                    <a:pt x="47" y="314"/>
                  </a:lnTo>
                  <a:lnTo>
                    <a:pt x="40" y="314"/>
                  </a:lnTo>
                  <a:lnTo>
                    <a:pt x="30" y="310"/>
                  </a:lnTo>
                  <a:lnTo>
                    <a:pt x="26" y="308"/>
                  </a:lnTo>
                  <a:lnTo>
                    <a:pt x="21" y="306"/>
                  </a:lnTo>
                  <a:lnTo>
                    <a:pt x="17" y="302"/>
                  </a:lnTo>
                  <a:lnTo>
                    <a:pt x="15" y="301"/>
                  </a:lnTo>
                  <a:lnTo>
                    <a:pt x="9" y="295"/>
                  </a:lnTo>
                  <a:lnTo>
                    <a:pt x="5" y="289"/>
                  </a:lnTo>
                  <a:lnTo>
                    <a:pt x="2" y="282"/>
                  </a:lnTo>
                  <a:lnTo>
                    <a:pt x="0" y="274"/>
                  </a:lnTo>
                  <a:lnTo>
                    <a:pt x="0" y="266"/>
                  </a:lnTo>
                  <a:lnTo>
                    <a:pt x="0" y="261"/>
                  </a:lnTo>
                  <a:lnTo>
                    <a:pt x="0" y="253"/>
                  </a:lnTo>
                  <a:lnTo>
                    <a:pt x="0" y="245"/>
                  </a:lnTo>
                  <a:lnTo>
                    <a:pt x="2" y="236"/>
                  </a:lnTo>
                  <a:lnTo>
                    <a:pt x="3" y="228"/>
                  </a:lnTo>
                  <a:lnTo>
                    <a:pt x="5" y="221"/>
                  </a:lnTo>
                  <a:lnTo>
                    <a:pt x="9" y="213"/>
                  </a:lnTo>
                  <a:lnTo>
                    <a:pt x="11" y="205"/>
                  </a:lnTo>
                  <a:lnTo>
                    <a:pt x="13" y="200"/>
                  </a:lnTo>
                  <a:lnTo>
                    <a:pt x="30" y="175"/>
                  </a:lnTo>
                  <a:lnTo>
                    <a:pt x="30" y="173"/>
                  </a:lnTo>
                  <a:lnTo>
                    <a:pt x="28" y="173"/>
                  </a:lnTo>
                  <a:lnTo>
                    <a:pt x="26" y="169"/>
                  </a:lnTo>
                  <a:lnTo>
                    <a:pt x="26" y="166"/>
                  </a:lnTo>
                  <a:lnTo>
                    <a:pt x="24" y="162"/>
                  </a:lnTo>
                  <a:lnTo>
                    <a:pt x="24" y="158"/>
                  </a:lnTo>
                  <a:lnTo>
                    <a:pt x="26" y="154"/>
                  </a:lnTo>
                  <a:lnTo>
                    <a:pt x="28" y="150"/>
                  </a:lnTo>
                  <a:lnTo>
                    <a:pt x="28" y="145"/>
                  </a:lnTo>
                  <a:lnTo>
                    <a:pt x="30" y="139"/>
                  </a:lnTo>
                  <a:lnTo>
                    <a:pt x="34" y="131"/>
                  </a:lnTo>
                  <a:lnTo>
                    <a:pt x="38" y="126"/>
                  </a:lnTo>
                  <a:lnTo>
                    <a:pt x="41" y="116"/>
                  </a:lnTo>
                  <a:lnTo>
                    <a:pt x="47" y="108"/>
                  </a:lnTo>
                  <a:lnTo>
                    <a:pt x="51" y="101"/>
                  </a:lnTo>
                  <a:lnTo>
                    <a:pt x="59" y="95"/>
                  </a:lnTo>
                  <a:lnTo>
                    <a:pt x="64" y="88"/>
                  </a:lnTo>
                  <a:lnTo>
                    <a:pt x="72" y="82"/>
                  </a:lnTo>
                  <a:lnTo>
                    <a:pt x="79" y="76"/>
                  </a:lnTo>
                  <a:lnTo>
                    <a:pt x="87" y="72"/>
                  </a:lnTo>
                  <a:lnTo>
                    <a:pt x="95" y="67"/>
                  </a:lnTo>
                  <a:lnTo>
                    <a:pt x="100" y="63"/>
                  </a:lnTo>
                  <a:lnTo>
                    <a:pt x="108" y="59"/>
                  </a:lnTo>
                  <a:lnTo>
                    <a:pt x="116" y="57"/>
                  </a:lnTo>
                  <a:lnTo>
                    <a:pt x="121" y="55"/>
                  </a:lnTo>
                  <a:lnTo>
                    <a:pt x="127" y="53"/>
                  </a:lnTo>
                  <a:lnTo>
                    <a:pt x="133" y="51"/>
                  </a:lnTo>
                  <a:lnTo>
                    <a:pt x="138" y="53"/>
                  </a:lnTo>
                  <a:lnTo>
                    <a:pt x="138" y="51"/>
                  </a:lnTo>
                  <a:lnTo>
                    <a:pt x="140" y="46"/>
                  </a:lnTo>
                  <a:lnTo>
                    <a:pt x="146" y="38"/>
                  </a:lnTo>
                  <a:lnTo>
                    <a:pt x="152" y="30"/>
                  </a:lnTo>
                  <a:lnTo>
                    <a:pt x="159" y="23"/>
                  </a:lnTo>
                  <a:lnTo>
                    <a:pt x="167" y="17"/>
                  </a:lnTo>
                  <a:lnTo>
                    <a:pt x="173" y="15"/>
                  </a:lnTo>
                  <a:lnTo>
                    <a:pt x="176" y="13"/>
                  </a:lnTo>
                  <a:lnTo>
                    <a:pt x="182" y="11"/>
                  </a:lnTo>
                  <a:lnTo>
                    <a:pt x="188" y="11"/>
                  </a:lnTo>
                  <a:lnTo>
                    <a:pt x="192" y="11"/>
                  </a:lnTo>
                  <a:lnTo>
                    <a:pt x="195" y="11"/>
                  </a:lnTo>
                  <a:lnTo>
                    <a:pt x="199" y="11"/>
                  </a:lnTo>
                  <a:lnTo>
                    <a:pt x="203" y="11"/>
                  </a:lnTo>
                  <a:lnTo>
                    <a:pt x="209" y="13"/>
                  </a:lnTo>
                  <a:lnTo>
                    <a:pt x="213" y="13"/>
                  </a:lnTo>
                  <a:lnTo>
                    <a:pt x="218" y="15"/>
                  </a:lnTo>
                  <a:lnTo>
                    <a:pt x="218" y="11"/>
                  </a:lnTo>
                  <a:lnTo>
                    <a:pt x="224" y="6"/>
                  </a:lnTo>
                  <a:lnTo>
                    <a:pt x="228" y="2"/>
                  </a:lnTo>
                  <a:lnTo>
                    <a:pt x="233" y="0"/>
                  </a:lnTo>
                  <a:lnTo>
                    <a:pt x="237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2"/>
                  </a:lnTo>
                  <a:lnTo>
                    <a:pt x="262" y="2"/>
                  </a:lnTo>
                  <a:lnTo>
                    <a:pt x="268" y="6"/>
                  </a:lnTo>
                  <a:lnTo>
                    <a:pt x="272" y="6"/>
                  </a:lnTo>
                  <a:lnTo>
                    <a:pt x="277" y="10"/>
                  </a:lnTo>
                  <a:lnTo>
                    <a:pt x="283" y="11"/>
                  </a:lnTo>
                  <a:lnTo>
                    <a:pt x="291" y="15"/>
                  </a:lnTo>
                  <a:lnTo>
                    <a:pt x="296" y="17"/>
                  </a:lnTo>
                  <a:lnTo>
                    <a:pt x="304" y="21"/>
                  </a:lnTo>
                  <a:lnTo>
                    <a:pt x="310" y="25"/>
                  </a:lnTo>
                  <a:lnTo>
                    <a:pt x="317" y="29"/>
                  </a:lnTo>
                  <a:lnTo>
                    <a:pt x="325" y="32"/>
                  </a:lnTo>
                  <a:lnTo>
                    <a:pt x="332" y="36"/>
                  </a:lnTo>
                  <a:lnTo>
                    <a:pt x="340" y="42"/>
                  </a:lnTo>
                  <a:lnTo>
                    <a:pt x="349" y="46"/>
                  </a:lnTo>
                  <a:lnTo>
                    <a:pt x="355" y="50"/>
                  </a:lnTo>
                  <a:lnTo>
                    <a:pt x="363" y="53"/>
                  </a:lnTo>
                  <a:lnTo>
                    <a:pt x="370" y="59"/>
                  </a:lnTo>
                  <a:lnTo>
                    <a:pt x="378" y="63"/>
                  </a:lnTo>
                  <a:lnTo>
                    <a:pt x="386" y="67"/>
                  </a:lnTo>
                  <a:lnTo>
                    <a:pt x="393" y="72"/>
                  </a:lnTo>
                  <a:lnTo>
                    <a:pt x="399" y="76"/>
                  </a:lnTo>
                  <a:lnTo>
                    <a:pt x="406" y="82"/>
                  </a:lnTo>
                  <a:lnTo>
                    <a:pt x="412" y="86"/>
                  </a:lnTo>
                  <a:lnTo>
                    <a:pt x="420" y="89"/>
                  </a:lnTo>
                  <a:lnTo>
                    <a:pt x="424" y="93"/>
                  </a:lnTo>
                  <a:lnTo>
                    <a:pt x="431" y="97"/>
                  </a:lnTo>
                  <a:lnTo>
                    <a:pt x="435" y="101"/>
                  </a:lnTo>
                  <a:lnTo>
                    <a:pt x="441" y="105"/>
                  </a:lnTo>
                  <a:lnTo>
                    <a:pt x="445" y="108"/>
                  </a:lnTo>
                  <a:lnTo>
                    <a:pt x="448" y="112"/>
                  </a:lnTo>
                  <a:lnTo>
                    <a:pt x="450" y="150"/>
                  </a:lnTo>
                  <a:lnTo>
                    <a:pt x="448" y="148"/>
                  </a:lnTo>
                  <a:lnTo>
                    <a:pt x="445" y="146"/>
                  </a:lnTo>
                  <a:lnTo>
                    <a:pt x="439" y="141"/>
                  </a:lnTo>
                  <a:lnTo>
                    <a:pt x="431" y="135"/>
                  </a:lnTo>
                  <a:lnTo>
                    <a:pt x="426" y="131"/>
                  </a:lnTo>
                  <a:lnTo>
                    <a:pt x="420" y="127"/>
                  </a:lnTo>
                  <a:lnTo>
                    <a:pt x="414" y="124"/>
                  </a:lnTo>
                  <a:lnTo>
                    <a:pt x="410" y="120"/>
                  </a:lnTo>
                  <a:lnTo>
                    <a:pt x="405" y="114"/>
                  </a:lnTo>
                  <a:lnTo>
                    <a:pt x="397" y="110"/>
                  </a:lnTo>
                  <a:lnTo>
                    <a:pt x="391" y="105"/>
                  </a:lnTo>
                  <a:lnTo>
                    <a:pt x="384" y="101"/>
                  </a:lnTo>
                  <a:lnTo>
                    <a:pt x="376" y="95"/>
                  </a:lnTo>
                  <a:lnTo>
                    <a:pt x="368" y="91"/>
                  </a:lnTo>
                  <a:lnTo>
                    <a:pt x="363" y="86"/>
                  </a:lnTo>
                  <a:lnTo>
                    <a:pt x="355" y="82"/>
                  </a:lnTo>
                  <a:lnTo>
                    <a:pt x="348" y="76"/>
                  </a:lnTo>
                  <a:lnTo>
                    <a:pt x="340" y="70"/>
                  </a:lnTo>
                  <a:lnTo>
                    <a:pt x="334" y="67"/>
                  </a:lnTo>
                  <a:lnTo>
                    <a:pt x="327" y="63"/>
                  </a:lnTo>
                  <a:lnTo>
                    <a:pt x="319" y="59"/>
                  </a:lnTo>
                  <a:lnTo>
                    <a:pt x="311" y="55"/>
                  </a:lnTo>
                  <a:lnTo>
                    <a:pt x="304" y="51"/>
                  </a:lnTo>
                  <a:lnTo>
                    <a:pt x="298" y="50"/>
                  </a:lnTo>
                  <a:lnTo>
                    <a:pt x="291" y="46"/>
                  </a:lnTo>
                  <a:lnTo>
                    <a:pt x="285" y="44"/>
                  </a:lnTo>
                  <a:lnTo>
                    <a:pt x="279" y="42"/>
                  </a:lnTo>
                  <a:lnTo>
                    <a:pt x="273" y="42"/>
                  </a:lnTo>
                  <a:lnTo>
                    <a:pt x="313" y="76"/>
                  </a:lnTo>
                  <a:lnTo>
                    <a:pt x="296" y="93"/>
                  </a:lnTo>
                  <a:lnTo>
                    <a:pt x="294" y="91"/>
                  </a:lnTo>
                  <a:lnTo>
                    <a:pt x="287" y="86"/>
                  </a:lnTo>
                  <a:lnTo>
                    <a:pt x="283" y="82"/>
                  </a:lnTo>
                  <a:lnTo>
                    <a:pt x="279" y="76"/>
                  </a:lnTo>
                  <a:lnTo>
                    <a:pt x="273" y="72"/>
                  </a:lnTo>
                  <a:lnTo>
                    <a:pt x="268" y="69"/>
                  </a:lnTo>
                  <a:lnTo>
                    <a:pt x="260" y="65"/>
                  </a:lnTo>
                  <a:lnTo>
                    <a:pt x="254" y="59"/>
                  </a:lnTo>
                  <a:lnTo>
                    <a:pt x="247" y="55"/>
                  </a:lnTo>
                  <a:lnTo>
                    <a:pt x="241" y="51"/>
                  </a:lnTo>
                  <a:lnTo>
                    <a:pt x="233" y="48"/>
                  </a:lnTo>
                  <a:lnTo>
                    <a:pt x="228" y="46"/>
                  </a:lnTo>
                  <a:lnTo>
                    <a:pt x="222" y="42"/>
                  </a:lnTo>
                  <a:lnTo>
                    <a:pt x="218" y="42"/>
                  </a:lnTo>
                  <a:lnTo>
                    <a:pt x="213" y="42"/>
                  </a:lnTo>
                  <a:lnTo>
                    <a:pt x="209" y="42"/>
                  </a:lnTo>
                  <a:lnTo>
                    <a:pt x="203" y="42"/>
                  </a:lnTo>
                  <a:lnTo>
                    <a:pt x="199" y="42"/>
                  </a:lnTo>
                  <a:lnTo>
                    <a:pt x="192" y="42"/>
                  </a:lnTo>
                  <a:lnTo>
                    <a:pt x="188" y="42"/>
                  </a:lnTo>
                  <a:lnTo>
                    <a:pt x="182" y="42"/>
                  </a:lnTo>
                  <a:lnTo>
                    <a:pt x="178" y="44"/>
                  </a:lnTo>
                  <a:lnTo>
                    <a:pt x="178" y="46"/>
                  </a:lnTo>
                  <a:lnTo>
                    <a:pt x="178" y="50"/>
                  </a:lnTo>
                  <a:lnTo>
                    <a:pt x="180" y="50"/>
                  </a:lnTo>
                  <a:lnTo>
                    <a:pt x="184" y="51"/>
                  </a:lnTo>
                  <a:lnTo>
                    <a:pt x="186" y="53"/>
                  </a:lnTo>
                  <a:lnTo>
                    <a:pt x="192" y="55"/>
                  </a:lnTo>
                  <a:lnTo>
                    <a:pt x="197" y="59"/>
                  </a:lnTo>
                  <a:lnTo>
                    <a:pt x="205" y="61"/>
                  </a:lnTo>
                  <a:lnTo>
                    <a:pt x="213" y="63"/>
                  </a:lnTo>
                  <a:lnTo>
                    <a:pt x="220" y="67"/>
                  </a:lnTo>
                  <a:lnTo>
                    <a:pt x="228" y="70"/>
                  </a:lnTo>
                  <a:lnTo>
                    <a:pt x="235" y="74"/>
                  </a:lnTo>
                  <a:lnTo>
                    <a:pt x="243" y="78"/>
                  </a:lnTo>
                  <a:lnTo>
                    <a:pt x="252" y="84"/>
                  </a:lnTo>
                  <a:lnTo>
                    <a:pt x="258" y="88"/>
                  </a:lnTo>
                  <a:lnTo>
                    <a:pt x="268" y="93"/>
                  </a:lnTo>
                  <a:lnTo>
                    <a:pt x="273" y="99"/>
                  </a:lnTo>
                  <a:lnTo>
                    <a:pt x="279" y="107"/>
                  </a:lnTo>
                  <a:lnTo>
                    <a:pt x="262" y="122"/>
                  </a:lnTo>
                  <a:lnTo>
                    <a:pt x="260" y="120"/>
                  </a:lnTo>
                  <a:lnTo>
                    <a:pt x="256" y="118"/>
                  </a:lnTo>
                  <a:lnTo>
                    <a:pt x="251" y="114"/>
                  </a:lnTo>
                  <a:lnTo>
                    <a:pt x="245" y="110"/>
                  </a:lnTo>
                  <a:lnTo>
                    <a:pt x="239" y="107"/>
                  </a:lnTo>
                  <a:lnTo>
                    <a:pt x="233" y="105"/>
                  </a:lnTo>
                  <a:lnTo>
                    <a:pt x="230" y="103"/>
                  </a:lnTo>
                  <a:lnTo>
                    <a:pt x="224" y="99"/>
                  </a:lnTo>
                  <a:lnTo>
                    <a:pt x="218" y="97"/>
                  </a:lnTo>
                  <a:lnTo>
                    <a:pt x="213" y="93"/>
                  </a:lnTo>
                  <a:lnTo>
                    <a:pt x="205" y="91"/>
                  </a:lnTo>
                  <a:lnTo>
                    <a:pt x="199" y="89"/>
                  </a:lnTo>
                  <a:lnTo>
                    <a:pt x="194" y="88"/>
                  </a:lnTo>
                  <a:lnTo>
                    <a:pt x="186" y="86"/>
                  </a:lnTo>
                  <a:lnTo>
                    <a:pt x="178" y="84"/>
                  </a:lnTo>
                  <a:lnTo>
                    <a:pt x="173" y="84"/>
                  </a:lnTo>
                  <a:lnTo>
                    <a:pt x="165" y="82"/>
                  </a:lnTo>
                  <a:lnTo>
                    <a:pt x="157" y="82"/>
                  </a:lnTo>
                  <a:lnTo>
                    <a:pt x="150" y="82"/>
                  </a:lnTo>
                  <a:lnTo>
                    <a:pt x="144" y="84"/>
                  </a:lnTo>
                  <a:lnTo>
                    <a:pt x="137" y="84"/>
                  </a:lnTo>
                  <a:lnTo>
                    <a:pt x="129" y="86"/>
                  </a:lnTo>
                  <a:lnTo>
                    <a:pt x="123" y="88"/>
                  </a:lnTo>
                  <a:lnTo>
                    <a:pt x="116" y="91"/>
                  </a:lnTo>
                  <a:lnTo>
                    <a:pt x="108" y="97"/>
                  </a:lnTo>
                  <a:lnTo>
                    <a:pt x="102" y="101"/>
                  </a:lnTo>
                  <a:lnTo>
                    <a:pt x="95" y="107"/>
                  </a:lnTo>
                  <a:lnTo>
                    <a:pt x="89" y="114"/>
                  </a:lnTo>
                  <a:lnTo>
                    <a:pt x="91" y="112"/>
                  </a:lnTo>
                  <a:lnTo>
                    <a:pt x="95" y="112"/>
                  </a:lnTo>
                  <a:lnTo>
                    <a:pt x="97" y="112"/>
                  </a:lnTo>
                  <a:lnTo>
                    <a:pt x="98" y="112"/>
                  </a:lnTo>
                  <a:lnTo>
                    <a:pt x="104" y="112"/>
                  </a:lnTo>
                  <a:lnTo>
                    <a:pt x="108" y="112"/>
                  </a:lnTo>
                  <a:lnTo>
                    <a:pt x="112" y="112"/>
                  </a:lnTo>
                  <a:lnTo>
                    <a:pt x="117" y="112"/>
                  </a:lnTo>
                  <a:lnTo>
                    <a:pt x="121" y="112"/>
                  </a:lnTo>
                  <a:lnTo>
                    <a:pt x="129" y="114"/>
                  </a:lnTo>
                  <a:lnTo>
                    <a:pt x="133" y="114"/>
                  </a:lnTo>
                  <a:lnTo>
                    <a:pt x="140" y="116"/>
                  </a:lnTo>
                  <a:lnTo>
                    <a:pt x="146" y="116"/>
                  </a:lnTo>
                  <a:lnTo>
                    <a:pt x="154" y="118"/>
                  </a:lnTo>
                  <a:lnTo>
                    <a:pt x="159" y="118"/>
                  </a:lnTo>
                  <a:lnTo>
                    <a:pt x="167" y="120"/>
                  </a:lnTo>
                  <a:lnTo>
                    <a:pt x="175" y="122"/>
                  </a:lnTo>
                  <a:lnTo>
                    <a:pt x="180" y="124"/>
                  </a:lnTo>
                  <a:lnTo>
                    <a:pt x="188" y="126"/>
                  </a:lnTo>
                  <a:lnTo>
                    <a:pt x="195" y="129"/>
                  </a:lnTo>
                  <a:lnTo>
                    <a:pt x="203" y="131"/>
                  </a:lnTo>
                  <a:lnTo>
                    <a:pt x="211" y="135"/>
                  </a:lnTo>
                  <a:lnTo>
                    <a:pt x="218" y="139"/>
                  </a:lnTo>
                  <a:lnTo>
                    <a:pt x="226" y="143"/>
                  </a:lnTo>
                  <a:lnTo>
                    <a:pt x="233" y="146"/>
                  </a:lnTo>
                  <a:lnTo>
                    <a:pt x="239" y="152"/>
                  </a:lnTo>
                  <a:lnTo>
                    <a:pt x="247" y="156"/>
                  </a:lnTo>
                  <a:lnTo>
                    <a:pt x="254" y="162"/>
                  </a:lnTo>
                  <a:lnTo>
                    <a:pt x="260" y="167"/>
                  </a:lnTo>
                  <a:lnTo>
                    <a:pt x="268" y="175"/>
                  </a:lnTo>
                  <a:lnTo>
                    <a:pt x="245" y="202"/>
                  </a:lnTo>
                  <a:lnTo>
                    <a:pt x="243" y="200"/>
                  </a:lnTo>
                  <a:lnTo>
                    <a:pt x="239" y="198"/>
                  </a:lnTo>
                  <a:lnTo>
                    <a:pt x="235" y="196"/>
                  </a:lnTo>
                  <a:lnTo>
                    <a:pt x="232" y="192"/>
                  </a:lnTo>
                  <a:lnTo>
                    <a:pt x="224" y="186"/>
                  </a:lnTo>
                  <a:lnTo>
                    <a:pt x="216" y="181"/>
                  </a:lnTo>
                  <a:lnTo>
                    <a:pt x="213" y="177"/>
                  </a:lnTo>
                  <a:lnTo>
                    <a:pt x="207" y="175"/>
                  </a:lnTo>
                  <a:lnTo>
                    <a:pt x="203" y="173"/>
                  </a:lnTo>
                  <a:lnTo>
                    <a:pt x="199" y="171"/>
                  </a:lnTo>
                  <a:lnTo>
                    <a:pt x="194" y="167"/>
                  </a:lnTo>
                  <a:lnTo>
                    <a:pt x="188" y="166"/>
                  </a:lnTo>
                  <a:lnTo>
                    <a:pt x="182" y="162"/>
                  </a:lnTo>
                  <a:lnTo>
                    <a:pt x="176" y="160"/>
                  </a:lnTo>
                  <a:lnTo>
                    <a:pt x="169" y="156"/>
                  </a:lnTo>
                  <a:lnTo>
                    <a:pt x="163" y="154"/>
                  </a:lnTo>
                  <a:lnTo>
                    <a:pt x="157" y="152"/>
                  </a:lnTo>
                  <a:lnTo>
                    <a:pt x="152" y="150"/>
                  </a:lnTo>
                  <a:lnTo>
                    <a:pt x="146" y="148"/>
                  </a:lnTo>
                  <a:lnTo>
                    <a:pt x="140" y="146"/>
                  </a:lnTo>
                  <a:lnTo>
                    <a:pt x="133" y="145"/>
                  </a:lnTo>
                  <a:lnTo>
                    <a:pt x="127" y="145"/>
                  </a:lnTo>
                  <a:lnTo>
                    <a:pt x="119" y="145"/>
                  </a:lnTo>
                  <a:lnTo>
                    <a:pt x="114" y="145"/>
                  </a:lnTo>
                  <a:lnTo>
                    <a:pt x="108" y="145"/>
                  </a:lnTo>
                  <a:lnTo>
                    <a:pt x="100" y="146"/>
                  </a:lnTo>
                  <a:lnTo>
                    <a:pt x="98" y="146"/>
                  </a:lnTo>
                  <a:lnTo>
                    <a:pt x="97" y="148"/>
                  </a:lnTo>
                  <a:lnTo>
                    <a:pt x="93" y="150"/>
                  </a:lnTo>
                  <a:lnTo>
                    <a:pt x="89" y="156"/>
                  </a:lnTo>
                  <a:lnTo>
                    <a:pt x="83" y="160"/>
                  </a:lnTo>
                  <a:lnTo>
                    <a:pt x="78" y="167"/>
                  </a:lnTo>
                  <a:lnTo>
                    <a:pt x="70" y="173"/>
                  </a:lnTo>
                  <a:lnTo>
                    <a:pt x="64" y="183"/>
                  </a:lnTo>
                  <a:lnTo>
                    <a:pt x="57" y="190"/>
                  </a:lnTo>
                  <a:lnTo>
                    <a:pt x="51" y="198"/>
                  </a:lnTo>
                  <a:lnTo>
                    <a:pt x="47" y="202"/>
                  </a:lnTo>
                  <a:lnTo>
                    <a:pt x="43" y="207"/>
                  </a:lnTo>
                  <a:lnTo>
                    <a:pt x="41" y="211"/>
                  </a:lnTo>
                  <a:lnTo>
                    <a:pt x="40" y="217"/>
                  </a:lnTo>
                  <a:lnTo>
                    <a:pt x="38" y="221"/>
                  </a:lnTo>
                  <a:lnTo>
                    <a:pt x="34" y="226"/>
                  </a:lnTo>
                  <a:lnTo>
                    <a:pt x="32" y="230"/>
                  </a:lnTo>
                  <a:lnTo>
                    <a:pt x="32" y="234"/>
                  </a:lnTo>
                  <a:lnTo>
                    <a:pt x="30" y="238"/>
                  </a:lnTo>
                  <a:lnTo>
                    <a:pt x="30" y="243"/>
                  </a:lnTo>
                  <a:lnTo>
                    <a:pt x="30" y="247"/>
                  </a:lnTo>
                  <a:lnTo>
                    <a:pt x="30" y="253"/>
                  </a:lnTo>
                  <a:lnTo>
                    <a:pt x="30" y="259"/>
                  </a:lnTo>
                  <a:lnTo>
                    <a:pt x="32" y="266"/>
                  </a:lnTo>
                  <a:lnTo>
                    <a:pt x="34" y="272"/>
                  </a:lnTo>
                  <a:lnTo>
                    <a:pt x="36" y="276"/>
                  </a:lnTo>
                  <a:lnTo>
                    <a:pt x="41" y="282"/>
                  </a:lnTo>
                  <a:lnTo>
                    <a:pt x="49" y="283"/>
                  </a:lnTo>
                  <a:lnTo>
                    <a:pt x="57" y="283"/>
                  </a:lnTo>
                  <a:lnTo>
                    <a:pt x="64" y="282"/>
                  </a:lnTo>
                  <a:lnTo>
                    <a:pt x="70" y="276"/>
                  </a:lnTo>
                  <a:lnTo>
                    <a:pt x="74" y="272"/>
                  </a:lnTo>
                  <a:lnTo>
                    <a:pt x="79" y="266"/>
                  </a:lnTo>
                  <a:lnTo>
                    <a:pt x="83" y="259"/>
                  </a:lnTo>
                  <a:lnTo>
                    <a:pt x="87" y="253"/>
                  </a:lnTo>
                  <a:lnTo>
                    <a:pt x="91" y="245"/>
                  </a:lnTo>
                  <a:lnTo>
                    <a:pt x="95" y="238"/>
                  </a:lnTo>
                  <a:lnTo>
                    <a:pt x="98" y="232"/>
                  </a:lnTo>
                  <a:lnTo>
                    <a:pt x="104" y="226"/>
                  </a:lnTo>
                  <a:lnTo>
                    <a:pt x="108" y="224"/>
                  </a:lnTo>
                  <a:lnTo>
                    <a:pt x="114" y="221"/>
                  </a:lnTo>
                  <a:lnTo>
                    <a:pt x="121" y="219"/>
                  </a:lnTo>
                  <a:lnTo>
                    <a:pt x="123" y="217"/>
                  </a:lnTo>
                  <a:lnTo>
                    <a:pt x="129" y="217"/>
                  </a:lnTo>
                  <a:lnTo>
                    <a:pt x="135" y="217"/>
                  </a:lnTo>
                  <a:lnTo>
                    <a:pt x="138" y="217"/>
                  </a:lnTo>
                  <a:lnTo>
                    <a:pt x="144" y="217"/>
                  </a:lnTo>
                  <a:lnTo>
                    <a:pt x="148" y="217"/>
                  </a:lnTo>
                  <a:lnTo>
                    <a:pt x="154" y="217"/>
                  </a:lnTo>
                  <a:lnTo>
                    <a:pt x="159" y="219"/>
                  </a:lnTo>
                  <a:lnTo>
                    <a:pt x="163" y="219"/>
                  </a:lnTo>
                  <a:lnTo>
                    <a:pt x="169" y="221"/>
                  </a:lnTo>
                  <a:lnTo>
                    <a:pt x="175" y="223"/>
                  </a:lnTo>
                  <a:lnTo>
                    <a:pt x="180" y="224"/>
                  </a:lnTo>
                  <a:lnTo>
                    <a:pt x="186" y="226"/>
                  </a:lnTo>
                  <a:lnTo>
                    <a:pt x="192" y="228"/>
                  </a:lnTo>
                  <a:lnTo>
                    <a:pt x="197" y="232"/>
                  </a:lnTo>
                  <a:lnTo>
                    <a:pt x="203" y="236"/>
                  </a:lnTo>
                  <a:lnTo>
                    <a:pt x="209" y="238"/>
                  </a:lnTo>
                  <a:lnTo>
                    <a:pt x="216" y="243"/>
                  </a:lnTo>
                  <a:lnTo>
                    <a:pt x="222" y="249"/>
                  </a:lnTo>
                  <a:lnTo>
                    <a:pt x="230" y="257"/>
                  </a:lnTo>
                  <a:lnTo>
                    <a:pt x="235" y="262"/>
                  </a:lnTo>
                  <a:lnTo>
                    <a:pt x="243" y="270"/>
                  </a:lnTo>
                  <a:lnTo>
                    <a:pt x="245" y="274"/>
                  </a:lnTo>
                  <a:lnTo>
                    <a:pt x="249" y="278"/>
                  </a:lnTo>
                  <a:lnTo>
                    <a:pt x="252" y="283"/>
                  </a:lnTo>
                  <a:lnTo>
                    <a:pt x="256" y="289"/>
                  </a:lnTo>
                  <a:lnTo>
                    <a:pt x="258" y="293"/>
                  </a:lnTo>
                  <a:lnTo>
                    <a:pt x="262" y="299"/>
                  </a:lnTo>
                  <a:lnTo>
                    <a:pt x="264" y="304"/>
                  </a:lnTo>
                  <a:lnTo>
                    <a:pt x="268" y="312"/>
                  </a:lnTo>
                  <a:lnTo>
                    <a:pt x="272" y="318"/>
                  </a:lnTo>
                  <a:lnTo>
                    <a:pt x="273" y="323"/>
                  </a:lnTo>
                  <a:lnTo>
                    <a:pt x="277" y="331"/>
                  </a:lnTo>
                  <a:lnTo>
                    <a:pt x="281" y="339"/>
                  </a:lnTo>
                  <a:lnTo>
                    <a:pt x="243" y="3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5" name="Freeform 142"/>
            <p:cNvSpPr>
              <a:spLocks/>
            </p:cNvSpPr>
            <p:nvPr/>
          </p:nvSpPr>
          <p:spPr bwMode="auto">
            <a:xfrm>
              <a:off x="4702" y="1868"/>
              <a:ext cx="140" cy="257"/>
            </a:xfrm>
            <a:custGeom>
              <a:avLst/>
              <a:gdLst>
                <a:gd name="T0" fmla="*/ 0 w 279"/>
                <a:gd name="T1" fmla="*/ 248 h 513"/>
                <a:gd name="T2" fmla="*/ 11 w 279"/>
                <a:gd name="T3" fmla="*/ 0 h 513"/>
                <a:gd name="T4" fmla="*/ 140 w 279"/>
                <a:gd name="T5" fmla="*/ 18 h 513"/>
                <a:gd name="T6" fmla="*/ 135 w 279"/>
                <a:gd name="T7" fmla="*/ 257 h 513"/>
                <a:gd name="T8" fmla="*/ 119 w 279"/>
                <a:gd name="T9" fmla="*/ 236 h 513"/>
                <a:gd name="T10" fmla="*/ 123 w 279"/>
                <a:gd name="T11" fmla="*/ 34 h 513"/>
                <a:gd name="T12" fmla="*/ 26 w 279"/>
                <a:gd name="T13" fmla="*/ 21 h 513"/>
                <a:gd name="T14" fmla="*/ 18 w 279"/>
                <a:gd name="T15" fmla="*/ 231 h 513"/>
                <a:gd name="T16" fmla="*/ 0 w 279"/>
                <a:gd name="T17" fmla="*/ 248 h 513"/>
                <a:gd name="T18" fmla="*/ 0 w 279"/>
                <a:gd name="T19" fmla="*/ 248 h 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9"/>
                <a:gd name="T31" fmla="*/ 0 h 513"/>
                <a:gd name="T32" fmla="*/ 279 w 279"/>
                <a:gd name="T33" fmla="*/ 513 h 5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9" h="513">
                  <a:moveTo>
                    <a:pt x="0" y="496"/>
                  </a:moveTo>
                  <a:lnTo>
                    <a:pt x="21" y="0"/>
                  </a:lnTo>
                  <a:lnTo>
                    <a:pt x="279" y="36"/>
                  </a:lnTo>
                  <a:lnTo>
                    <a:pt x="270" y="513"/>
                  </a:lnTo>
                  <a:lnTo>
                    <a:pt x="237" y="472"/>
                  </a:lnTo>
                  <a:lnTo>
                    <a:pt x="245" y="67"/>
                  </a:lnTo>
                  <a:lnTo>
                    <a:pt x="51" y="42"/>
                  </a:lnTo>
                  <a:lnTo>
                    <a:pt x="36" y="462"/>
                  </a:lnTo>
                  <a:lnTo>
                    <a:pt x="0" y="4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6" name="Freeform 143"/>
            <p:cNvSpPr>
              <a:spLocks/>
            </p:cNvSpPr>
            <p:nvPr/>
          </p:nvSpPr>
          <p:spPr bwMode="auto">
            <a:xfrm>
              <a:off x="4701" y="2099"/>
              <a:ext cx="138" cy="25"/>
            </a:xfrm>
            <a:custGeom>
              <a:avLst/>
              <a:gdLst>
                <a:gd name="T0" fmla="*/ 0 w 275"/>
                <a:gd name="T1" fmla="*/ 17 h 50"/>
                <a:gd name="T2" fmla="*/ 138 w 275"/>
                <a:gd name="T3" fmla="*/ 25 h 50"/>
                <a:gd name="T4" fmla="*/ 131 w 275"/>
                <a:gd name="T5" fmla="*/ 10 h 50"/>
                <a:gd name="T6" fmla="*/ 120 w 275"/>
                <a:gd name="T7" fmla="*/ 6 h 50"/>
                <a:gd name="T8" fmla="*/ 18 w 275"/>
                <a:gd name="T9" fmla="*/ 0 h 50"/>
                <a:gd name="T10" fmla="*/ 0 w 275"/>
                <a:gd name="T11" fmla="*/ 17 h 50"/>
                <a:gd name="T12" fmla="*/ 0 w 275"/>
                <a:gd name="T13" fmla="*/ 17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5"/>
                <a:gd name="T22" fmla="*/ 0 h 50"/>
                <a:gd name="T23" fmla="*/ 275 w 275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5" h="50">
                  <a:moveTo>
                    <a:pt x="0" y="34"/>
                  </a:moveTo>
                  <a:lnTo>
                    <a:pt x="275" y="50"/>
                  </a:lnTo>
                  <a:lnTo>
                    <a:pt x="262" y="19"/>
                  </a:lnTo>
                  <a:lnTo>
                    <a:pt x="239" y="12"/>
                  </a:lnTo>
                  <a:lnTo>
                    <a:pt x="36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7" name="Freeform 144"/>
            <p:cNvSpPr>
              <a:spLocks/>
            </p:cNvSpPr>
            <p:nvPr/>
          </p:nvSpPr>
          <p:spPr bwMode="auto">
            <a:xfrm>
              <a:off x="4752" y="2047"/>
              <a:ext cx="42" cy="42"/>
            </a:xfrm>
            <a:custGeom>
              <a:avLst/>
              <a:gdLst>
                <a:gd name="T0" fmla="*/ 40 w 84"/>
                <a:gd name="T1" fmla="*/ 12 h 83"/>
                <a:gd name="T2" fmla="*/ 38 w 84"/>
                <a:gd name="T3" fmla="*/ 8 h 83"/>
                <a:gd name="T4" fmla="*/ 35 w 84"/>
                <a:gd name="T5" fmla="*/ 6 h 83"/>
                <a:gd name="T6" fmla="*/ 30 w 84"/>
                <a:gd name="T7" fmla="*/ 3 h 83"/>
                <a:gd name="T8" fmla="*/ 28 w 84"/>
                <a:gd name="T9" fmla="*/ 1 h 83"/>
                <a:gd name="T10" fmla="*/ 24 w 84"/>
                <a:gd name="T11" fmla="*/ 0 h 83"/>
                <a:gd name="T12" fmla="*/ 20 w 84"/>
                <a:gd name="T13" fmla="*/ 0 h 83"/>
                <a:gd name="T14" fmla="*/ 15 w 84"/>
                <a:gd name="T15" fmla="*/ 1 h 83"/>
                <a:gd name="T16" fmla="*/ 12 w 84"/>
                <a:gd name="T17" fmla="*/ 3 h 83"/>
                <a:gd name="T18" fmla="*/ 8 w 84"/>
                <a:gd name="T19" fmla="*/ 5 h 83"/>
                <a:gd name="T20" fmla="*/ 5 w 84"/>
                <a:gd name="T21" fmla="*/ 8 h 83"/>
                <a:gd name="T22" fmla="*/ 3 w 84"/>
                <a:gd name="T23" fmla="*/ 10 h 83"/>
                <a:gd name="T24" fmla="*/ 2 w 84"/>
                <a:gd name="T25" fmla="*/ 14 h 83"/>
                <a:gd name="T26" fmla="*/ 0 w 84"/>
                <a:gd name="T27" fmla="*/ 18 h 83"/>
                <a:gd name="T28" fmla="*/ 0 w 84"/>
                <a:gd name="T29" fmla="*/ 23 h 83"/>
                <a:gd name="T30" fmla="*/ 1 w 84"/>
                <a:gd name="T31" fmla="*/ 26 h 83"/>
                <a:gd name="T32" fmla="*/ 2 w 84"/>
                <a:gd name="T33" fmla="*/ 30 h 83"/>
                <a:gd name="T34" fmla="*/ 5 w 84"/>
                <a:gd name="T35" fmla="*/ 33 h 83"/>
                <a:gd name="T36" fmla="*/ 8 w 84"/>
                <a:gd name="T37" fmla="*/ 37 h 83"/>
                <a:gd name="T38" fmla="*/ 11 w 84"/>
                <a:gd name="T39" fmla="*/ 39 h 83"/>
                <a:gd name="T40" fmla="*/ 14 w 84"/>
                <a:gd name="T41" fmla="*/ 41 h 83"/>
                <a:gd name="T42" fmla="*/ 19 w 84"/>
                <a:gd name="T43" fmla="*/ 42 h 83"/>
                <a:gd name="T44" fmla="*/ 22 w 84"/>
                <a:gd name="T45" fmla="*/ 42 h 83"/>
                <a:gd name="T46" fmla="*/ 27 w 84"/>
                <a:gd name="T47" fmla="*/ 41 h 83"/>
                <a:gd name="T48" fmla="*/ 30 w 84"/>
                <a:gd name="T49" fmla="*/ 40 h 83"/>
                <a:gd name="T50" fmla="*/ 35 w 84"/>
                <a:gd name="T51" fmla="*/ 37 h 83"/>
                <a:gd name="T52" fmla="*/ 38 w 84"/>
                <a:gd name="T53" fmla="*/ 34 h 83"/>
                <a:gd name="T54" fmla="*/ 39 w 84"/>
                <a:gd name="T55" fmla="*/ 30 h 83"/>
                <a:gd name="T56" fmla="*/ 41 w 84"/>
                <a:gd name="T57" fmla="*/ 28 h 83"/>
                <a:gd name="T58" fmla="*/ 42 w 84"/>
                <a:gd name="T59" fmla="*/ 24 h 83"/>
                <a:gd name="T60" fmla="*/ 42 w 84"/>
                <a:gd name="T61" fmla="*/ 20 h 83"/>
                <a:gd name="T62" fmla="*/ 41 w 84"/>
                <a:gd name="T63" fmla="*/ 15 h 83"/>
                <a:gd name="T64" fmla="*/ 40 w 84"/>
                <a:gd name="T65" fmla="*/ 12 h 83"/>
                <a:gd name="T66" fmla="*/ 40 w 84"/>
                <a:gd name="T67" fmla="*/ 12 h 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4"/>
                <a:gd name="T103" fmla="*/ 0 h 83"/>
                <a:gd name="T104" fmla="*/ 84 w 84"/>
                <a:gd name="T105" fmla="*/ 83 h 8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4" h="83">
                  <a:moveTo>
                    <a:pt x="80" y="24"/>
                  </a:moveTo>
                  <a:lnTo>
                    <a:pt x="75" y="15"/>
                  </a:lnTo>
                  <a:lnTo>
                    <a:pt x="69" y="11"/>
                  </a:lnTo>
                  <a:lnTo>
                    <a:pt x="61" y="5"/>
                  </a:lnTo>
                  <a:lnTo>
                    <a:pt x="56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1"/>
                  </a:lnTo>
                  <a:lnTo>
                    <a:pt x="25" y="5"/>
                  </a:lnTo>
                  <a:lnTo>
                    <a:pt x="16" y="9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4" y="28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1"/>
                  </a:lnTo>
                  <a:lnTo>
                    <a:pt x="4" y="60"/>
                  </a:lnTo>
                  <a:lnTo>
                    <a:pt x="10" y="66"/>
                  </a:lnTo>
                  <a:lnTo>
                    <a:pt x="16" y="74"/>
                  </a:lnTo>
                  <a:lnTo>
                    <a:pt x="21" y="77"/>
                  </a:lnTo>
                  <a:lnTo>
                    <a:pt x="29" y="81"/>
                  </a:lnTo>
                  <a:lnTo>
                    <a:pt x="37" y="83"/>
                  </a:lnTo>
                  <a:lnTo>
                    <a:pt x="44" y="83"/>
                  </a:lnTo>
                  <a:lnTo>
                    <a:pt x="54" y="81"/>
                  </a:lnTo>
                  <a:lnTo>
                    <a:pt x="61" y="79"/>
                  </a:lnTo>
                  <a:lnTo>
                    <a:pt x="69" y="74"/>
                  </a:lnTo>
                  <a:lnTo>
                    <a:pt x="75" y="68"/>
                  </a:lnTo>
                  <a:lnTo>
                    <a:pt x="78" y="60"/>
                  </a:lnTo>
                  <a:lnTo>
                    <a:pt x="82" y="55"/>
                  </a:lnTo>
                  <a:lnTo>
                    <a:pt x="84" y="47"/>
                  </a:lnTo>
                  <a:lnTo>
                    <a:pt x="84" y="39"/>
                  </a:lnTo>
                  <a:lnTo>
                    <a:pt x="82" y="30"/>
                  </a:lnTo>
                  <a:lnTo>
                    <a:pt x="8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8" name="Freeform 145"/>
            <p:cNvSpPr>
              <a:spLocks/>
            </p:cNvSpPr>
            <p:nvPr/>
          </p:nvSpPr>
          <p:spPr bwMode="auto">
            <a:xfrm>
              <a:off x="4764" y="2058"/>
              <a:ext cx="19" cy="19"/>
            </a:xfrm>
            <a:custGeom>
              <a:avLst/>
              <a:gdLst>
                <a:gd name="T0" fmla="*/ 18 w 38"/>
                <a:gd name="T1" fmla="*/ 6 h 38"/>
                <a:gd name="T2" fmla="*/ 17 w 38"/>
                <a:gd name="T3" fmla="*/ 2 h 38"/>
                <a:gd name="T4" fmla="*/ 13 w 38"/>
                <a:gd name="T5" fmla="*/ 1 h 38"/>
                <a:gd name="T6" fmla="*/ 9 w 38"/>
                <a:gd name="T7" fmla="*/ 0 h 38"/>
                <a:gd name="T8" fmla="*/ 6 w 38"/>
                <a:gd name="T9" fmla="*/ 2 h 38"/>
                <a:gd name="T10" fmla="*/ 3 w 38"/>
                <a:gd name="T11" fmla="*/ 4 h 38"/>
                <a:gd name="T12" fmla="*/ 1 w 38"/>
                <a:gd name="T13" fmla="*/ 7 h 38"/>
                <a:gd name="T14" fmla="*/ 0 w 38"/>
                <a:gd name="T15" fmla="*/ 10 h 38"/>
                <a:gd name="T16" fmla="*/ 1 w 38"/>
                <a:gd name="T17" fmla="*/ 14 h 38"/>
                <a:gd name="T18" fmla="*/ 3 w 38"/>
                <a:gd name="T19" fmla="*/ 18 h 38"/>
                <a:gd name="T20" fmla="*/ 7 w 38"/>
                <a:gd name="T21" fmla="*/ 19 h 38"/>
                <a:gd name="T22" fmla="*/ 10 w 38"/>
                <a:gd name="T23" fmla="*/ 19 h 38"/>
                <a:gd name="T24" fmla="*/ 14 w 38"/>
                <a:gd name="T25" fmla="*/ 19 h 38"/>
                <a:gd name="T26" fmla="*/ 17 w 38"/>
                <a:gd name="T27" fmla="*/ 17 h 38"/>
                <a:gd name="T28" fmla="*/ 19 w 38"/>
                <a:gd name="T29" fmla="*/ 12 h 38"/>
                <a:gd name="T30" fmla="*/ 19 w 38"/>
                <a:gd name="T31" fmla="*/ 10 h 38"/>
                <a:gd name="T32" fmla="*/ 18 w 38"/>
                <a:gd name="T33" fmla="*/ 6 h 38"/>
                <a:gd name="T34" fmla="*/ 18 w 38"/>
                <a:gd name="T35" fmla="*/ 6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38"/>
                <a:gd name="T56" fmla="*/ 38 w 38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38">
                  <a:moveTo>
                    <a:pt x="36" y="12"/>
                  </a:moveTo>
                  <a:lnTo>
                    <a:pt x="33" y="4"/>
                  </a:lnTo>
                  <a:lnTo>
                    <a:pt x="27" y="2"/>
                  </a:lnTo>
                  <a:lnTo>
                    <a:pt x="17" y="0"/>
                  </a:lnTo>
                  <a:lnTo>
                    <a:pt x="12" y="4"/>
                  </a:lnTo>
                  <a:lnTo>
                    <a:pt x="6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4" y="38"/>
                  </a:lnTo>
                  <a:lnTo>
                    <a:pt x="21" y="38"/>
                  </a:lnTo>
                  <a:lnTo>
                    <a:pt x="29" y="38"/>
                  </a:lnTo>
                  <a:lnTo>
                    <a:pt x="34" y="33"/>
                  </a:lnTo>
                  <a:lnTo>
                    <a:pt x="38" y="25"/>
                  </a:lnTo>
                  <a:lnTo>
                    <a:pt x="38" y="19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9" name="Freeform 146"/>
            <p:cNvSpPr>
              <a:spLocks/>
            </p:cNvSpPr>
            <p:nvPr/>
          </p:nvSpPr>
          <p:spPr bwMode="auto">
            <a:xfrm>
              <a:off x="4216" y="2574"/>
              <a:ext cx="63" cy="63"/>
            </a:xfrm>
            <a:custGeom>
              <a:avLst/>
              <a:gdLst>
                <a:gd name="T0" fmla="*/ 34 w 126"/>
                <a:gd name="T1" fmla="*/ 63 h 127"/>
                <a:gd name="T2" fmla="*/ 40 w 126"/>
                <a:gd name="T3" fmla="*/ 62 h 127"/>
                <a:gd name="T4" fmla="*/ 46 w 126"/>
                <a:gd name="T5" fmla="*/ 59 h 127"/>
                <a:gd name="T6" fmla="*/ 52 w 126"/>
                <a:gd name="T7" fmla="*/ 55 h 127"/>
                <a:gd name="T8" fmla="*/ 55 w 126"/>
                <a:gd name="T9" fmla="*/ 51 h 127"/>
                <a:gd name="T10" fmla="*/ 59 w 126"/>
                <a:gd name="T11" fmla="*/ 45 h 127"/>
                <a:gd name="T12" fmla="*/ 61 w 126"/>
                <a:gd name="T13" fmla="*/ 40 h 127"/>
                <a:gd name="T14" fmla="*/ 63 w 126"/>
                <a:gd name="T15" fmla="*/ 34 h 127"/>
                <a:gd name="T16" fmla="*/ 63 w 126"/>
                <a:gd name="T17" fmla="*/ 27 h 127"/>
                <a:gd name="T18" fmla="*/ 61 w 126"/>
                <a:gd name="T19" fmla="*/ 22 h 127"/>
                <a:gd name="T20" fmla="*/ 59 w 126"/>
                <a:gd name="T21" fmla="*/ 16 h 127"/>
                <a:gd name="T22" fmla="*/ 55 w 126"/>
                <a:gd name="T23" fmla="*/ 11 h 127"/>
                <a:gd name="T24" fmla="*/ 52 w 126"/>
                <a:gd name="T25" fmla="*/ 6 h 127"/>
                <a:gd name="T26" fmla="*/ 46 w 126"/>
                <a:gd name="T27" fmla="*/ 3 h 127"/>
                <a:gd name="T28" fmla="*/ 40 w 126"/>
                <a:gd name="T29" fmla="*/ 1 h 127"/>
                <a:gd name="T30" fmla="*/ 34 w 126"/>
                <a:gd name="T31" fmla="*/ 0 h 127"/>
                <a:gd name="T32" fmla="*/ 28 w 126"/>
                <a:gd name="T33" fmla="*/ 0 h 127"/>
                <a:gd name="T34" fmla="*/ 22 w 126"/>
                <a:gd name="T35" fmla="*/ 1 h 127"/>
                <a:gd name="T36" fmla="*/ 16 w 126"/>
                <a:gd name="T37" fmla="*/ 3 h 127"/>
                <a:gd name="T38" fmla="*/ 12 w 126"/>
                <a:gd name="T39" fmla="*/ 6 h 127"/>
                <a:gd name="T40" fmla="*/ 7 w 126"/>
                <a:gd name="T41" fmla="*/ 11 h 127"/>
                <a:gd name="T42" fmla="*/ 4 w 126"/>
                <a:gd name="T43" fmla="*/ 16 h 127"/>
                <a:gd name="T44" fmla="*/ 1 w 126"/>
                <a:gd name="T45" fmla="*/ 22 h 127"/>
                <a:gd name="T46" fmla="*/ 0 w 126"/>
                <a:gd name="T47" fmla="*/ 27 h 127"/>
                <a:gd name="T48" fmla="*/ 0 w 126"/>
                <a:gd name="T49" fmla="*/ 34 h 127"/>
                <a:gd name="T50" fmla="*/ 1 w 126"/>
                <a:gd name="T51" fmla="*/ 40 h 127"/>
                <a:gd name="T52" fmla="*/ 4 w 126"/>
                <a:gd name="T53" fmla="*/ 45 h 127"/>
                <a:gd name="T54" fmla="*/ 7 w 126"/>
                <a:gd name="T55" fmla="*/ 51 h 127"/>
                <a:gd name="T56" fmla="*/ 12 w 126"/>
                <a:gd name="T57" fmla="*/ 55 h 127"/>
                <a:gd name="T58" fmla="*/ 16 w 126"/>
                <a:gd name="T59" fmla="*/ 59 h 127"/>
                <a:gd name="T60" fmla="*/ 22 w 126"/>
                <a:gd name="T61" fmla="*/ 62 h 127"/>
                <a:gd name="T62" fmla="*/ 28 w 126"/>
                <a:gd name="T63" fmla="*/ 63 h 127"/>
                <a:gd name="T64" fmla="*/ 32 w 126"/>
                <a:gd name="T65" fmla="*/ 63 h 12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6"/>
                <a:gd name="T100" fmla="*/ 0 h 127"/>
                <a:gd name="T101" fmla="*/ 126 w 126"/>
                <a:gd name="T102" fmla="*/ 127 h 12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6" h="127">
                  <a:moveTo>
                    <a:pt x="63" y="127"/>
                  </a:moveTo>
                  <a:lnTo>
                    <a:pt x="68" y="126"/>
                  </a:lnTo>
                  <a:lnTo>
                    <a:pt x="74" y="126"/>
                  </a:lnTo>
                  <a:lnTo>
                    <a:pt x="80" y="124"/>
                  </a:lnTo>
                  <a:lnTo>
                    <a:pt x="87" y="122"/>
                  </a:lnTo>
                  <a:lnTo>
                    <a:pt x="91" y="118"/>
                  </a:lnTo>
                  <a:lnTo>
                    <a:pt x="97" y="116"/>
                  </a:lnTo>
                  <a:lnTo>
                    <a:pt x="103" y="110"/>
                  </a:lnTo>
                  <a:lnTo>
                    <a:pt x="107" y="108"/>
                  </a:lnTo>
                  <a:lnTo>
                    <a:pt x="110" y="103"/>
                  </a:lnTo>
                  <a:lnTo>
                    <a:pt x="114" y="97"/>
                  </a:lnTo>
                  <a:lnTo>
                    <a:pt x="118" y="91"/>
                  </a:lnTo>
                  <a:lnTo>
                    <a:pt x="120" y="87"/>
                  </a:lnTo>
                  <a:lnTo>
                    <a:pt x="122" y="80"/>
                  </a:lnTo>
                  <a:lnTo>
                    <a:pt x="124" y="76"/>
                  </a:lnTo>
                  <a:lnTo>
                    <a:pt x="126" y="68"/>
                  </a:lnTo>
                  <a:lnTo>
                    <a:pt x="126" y="63"/>
                  </a:lnTo>
                  <a:lnTo>
                    <a:pt x="126" y="55"/>
                  </a:lnTo>
                  <a:lnTo>
                    <a:pt x="124" y="49"/>
                  </a:lnTo>
                  <a:lnTo>
                    <a:pt x="122" y="44"/>
                  </a:lnTo>
                  <a:lnTo>
                    <a:pt x="120" y="38"/>
                  </a:lnTo>
                  <a:lnTo>
                    <a:pt x="118" y="32"/>
                  </a:lnTo>
                  <a:lnTo>
                    <a:pt x="114" y="27"/>
                  </a:lnTo>
                  <a:lnTo>
                    <a:pt x="110" y="23"/>
                  </a:lnTo>
                  <a:lnTo>
                    <a:pt x="107" y="19"/>
                  </a:lnTo>
                  <a:lnTo>
                    <a:pt x="103" y="13"/>
                  </a:lnTo>
                  <a:lnTo>
                    <a:pt x="97" y="10"/>
                  </a:lnTo>
                  <a:lnTo>
                    <a:pt x="91" y="6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3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4" y="2"/>
                  </a:lnTo>
                  <a:lnTo>
                    <a:pt x="38" y="4"/>
                  </a:lnTo>
                  <a:lnTo>
                    <a:pt x="32" y="6"/>
                  </a:lnTo>
                  <a:lnTo>
                    <a:pt x="27" y="10"/>
                  </a:lnTo>
                  <a:lnTo>
                    <a:pt x="23" y="13"/>
                  </a:lnTo>
                  <a:lnTo>
                    <a:pt x="17" y="19"/>
                  </a:lnTo>
                  <a:lnTo>
                    <a:pt x="13" y="23"/>
                  </a:lnTo>
                  <a:lnTo>
                    <a:pt x="10" y="27"/>
                  </a:lnTo>
                  <a:lnTo>
                    <a:pt x="8" y="32"/>
                  </a:lnTo>
                  <a:lnTo>
                    <a:pt x="4" y="38"/>
                  </a:lnTo>
                  <a:lnTo>
                    <a:pt x="2" y="44"/>
                  </a:lnTo>
                  <a:lnTo>
                    <a:pt x="0" y="49"/>
                  </a:lnTo>
                  <a:lnTo>
                    <a:pt x="0" y="55"/>
                  </a:lnTo>
                  <a:lnTo>
                    <a:pt x="0" y="63"/>
                  </a:lnTo>
                  <a:lnTo>
                    <a:pt x="0" y="68"/>
                  </a:lnTo>
                  <a:lnTo>
                    <a:pt x="0" y="76"/>
                  </a:lnTo>
                  <a:lnTo>
                    <a:pt x="2" y="80"/>
                  </a:lnTo>
                  <a:lnTo>
                    <a:pt x="4" y="87"/>
                  </a:lnTo>
                  <a:lnTo>
                    <a:pt x="8" y="91"/>
                  </a:lnTo>
                  <a:lnTo>
                    <a:pt x="10" y="97"/>
                  </a:lnTo>
                  <a:lnTo>
                    <a:pt x="13" y="103"/>
                  </a:lnTo>
                  <a:lnTo>
                    <a:pt x="17" y="108"/>
                  </a:lnTo>
                  <a:lnTo>
                    <a:pt x="23" y="110"/>
                  </a:lnTo>
                  <a:lnTo>
                    <a:pt x="27" y="116"/>
                  </a:lnTo>
                  <a:lnTo>
                    <a:pt x="32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49" y="126"/>
                  </a:lnTo>
                  <a:lnTo>
                    <a:pt x="55" y="126"/>
                  </a:lnTo>
                  <a:lnTo>
                    <a:pt x="63" y="127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0" name="Freeform 147"/>
            <p:cNvSpPr>
              <a:spLocks/>
            </p:cNvSpPr>
            <p:nvPr/>
          </p:nvSpPr>
          <p:spPr bwMode="auto">
            <a:xfrm>
              <a:off x="3886" y="2571"/>
              <a:ext cx="64" cy="63"/>
            </a:xfrm>
            <a:custGeom>
              <a:avLst/>
              <a:gdLst>
                <a:gd name="T0" fmla="*/ 34 w 128"/>
                <a:gd name="T1" fmla="*/ 62 h 128"/>
                <a:gd name="T2" fmla="*/ 41 w 128"/>
                <a:gd name="T3" fmla="*/ 61 h 128"/>
                <a:gd name="T4" fmla="*/ 46 w 128"/>
                <a:gd name="T5" fmla="*/ 58 h 128"/>
                <a:gd name="T6" fmla="*/ 51 w 128"/>
                <a:gd name="T7" fmla="*/ 55 h 128"/>
                <a:gd name="T8" fmla="*/ 55 w 128"/>
                <a:gd name="T9" fmla="*/ 51 h 128"/>
                <a:gd name="T10" fmla="*/ 59 w 128"/>
                <a:gd name="T11" fmla="*/ 46 h 128"/>
                <a:gd name="T12" fmla="*/ 61 w 128"/>
                <a:gd name="T13" fmla="*/ 40 h 128"/>
                <a:gd name="T14" fmla="*/ 63 w 128"/>
                <a:gd name="T15" fmla="*/ 35 h 128"/>
                <a:gd name="T16" fmla="*/ 63 w 128"/>
                <a:gd name="T17" fmla="*/ 28 h 128"/>
                <a:gd name="T18" fmla="*/ 61 w 128"/>
                <a:gd name="T19" fmla="*/ 22 h 128"/>
                <a:gd name="T20" fmla="*/ 59 w 128"/>
                <a:gd name="T21" fmla="*/ 16 h 128"/>
                <a:gd name="T22" fmla="*/ 55 w 128"/>
                <a:gd name="T23" fmla="*/ 11 h 128"/>
                <a:gd name="T24" fmla="*/ 51 w 128"/>
                <a:gd name="T25" fmla="*/ 8 h 128"/>
                <a:gd name="T26" fmla="*/ 46 w 128"/>
                <a:gd name="T27" fmla="*/ 4 h 128"/>
                <a:gd name="T28" fmla="*/ 41 w 128"/>
                <a:gd name="T29" fmla="*/ 2 h 128"/>
                <a:gd name="T30" fmla="*/ 34 w 128"/>
                <a:gd name="T31" fmla="*/ 0 h 128"/>
                <a:gd name="T32" fmla="*/ 28 w 128"/>
                <a:gd name="T33" fmla="*/ 0 h 128"/>
                <a:gd name="T34" fmla="*/ 22 w 128"/>
                <a:gd name="T35" fmla="*/ 2 h 128"/>
                <a:gd name="T36" fmla="*/ 16 w 128"/>
                <a:gd name="T37" fmla="*/ 4 h 128"/>
                <a:gd name="T38" fmla="*/ 11 w 128"/>
                <a:gd name="T39" fmla="*/ 8 h 128"/>
                <a:gd name="T40" fmla="*/ 7 w 128"/>
                <a:gd name="T41" fmla="*/ 11 h 128"/>
                <a:gd name="T42" fmla="*/ 4 w 128"/>
                <a:gd name="T43" fmla="*/ 16 h 128"/>
                <a:gd name="T44" fmla="*/ 1 w 128"/>
                <a:gd name="T45" fmla="*/ 22 h 128"/>
                <a:gd name="T46" fmla="*/ 0 w 128"/>
                <a:gd name="T47" fmla="*/ 28 h 128"/>
                <a:gd name="T48" fmla="*/ 0 w 128"/>
                <a:gd name="T49" fmla="*/ 35 h 128"/>
                <a:gd name="T50" fmla="*/ 1 w 128"/>
                <a:gd name="T51" fmla="*/ 40 h 128"/>
                <a:gd name="T52" fmla="*/ 4 w 128"/>
                <a:gd name="T53" fmla="*/ 46 h 128"/>
                <a:gd name="T54" fmla="*/ 7 w 128"/>
                <a:gd name="T55" fmla="*/ 51 h 128"/>
                <a:gd name="T56" fmla="*/ 11 w 128"/>
                <a:gd name="T57" fmla="*/ 55 h 128"/>
                <a:gd name="T58" fmla="*/ 16 w 128"/>
                <a:gd name="T59" fmla="*/ 58 h 128"/>
                <a:gd name="T60" fmla="*/ 22 w 128"/>
                <a:gd name="T61" fmla="*/ 61 h 128"/>
                <a:gd name="T62" fmla="*/ 28 w 128"/>
                <a:gd name="T63" fmla="*/ 62 h 128"/>
                <a:gd name="T64" fmla="*/ 31 w 128"/>
                <a:gd name="T65" fmla="*/ 63 h 1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8"/>
                <a:gd name="T100" fmla="*/ 0 h 128"/>
                <a:gd name="T101" fmla="*/ 128 w 128"/>
                <a:gd name="T102" fmla="*/ 128 h 12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8" h="128">
                  <a:moveTo>
                    <a:pt x="63" y="128"/>
                  </a:moveTo>
                  <a:lnTo>
                    <a:pt x="69" y="126"/>
                  </a:lnTo>
                  <a:lnTo>
                    <a:pt x="76" y="126"/>
                  </a:lnTo>
                  <a:lnTo>
                    <a:pt x="82" y="124"/>
                  </a:lnTo>
                  <a:lnTo>
                    <a:pt x="88" y="122"/>
                  </a:lnTo>
                  <a:lnTo>
                    <a:pt x="93" y="118"/>
                  </a:lnTo>
                  <a:lnTo>
                    <a:pt x="99" y="116"/>
                  </a:lnTo>
                  <a:lnTo>
                    <a:pt x="103" y="111"/>
                  </a:lnTo>
                  <a:lnTo>
                    <a:pt x="109" y="109"/>
                  </a:lnTo>
                  <a:lnTo>
                    <a:pt x="111" y="103"/>
                  </a:lnTo>
                  <a:lnTo>
                    <a:pt x="114" y="99"/>
                  </a:lnTo>
                  <a:lnTo>
                    <a:pt x="118" y="93"/>
                  </a:lnTo>
                  <a:lnTo>
                    <a:pt x="122" y="88"/>
                  </a:lnTo>
                  <a:lnTo>
                    <a:pt x="122" y="82"/>
                  </a:lnTo>
                  <a:lnTo>
                    <a:pt x="126" y="76"/>
                  </a:lnTo>
                  <a:lnTo>
                    <a:pt x="126" y="71"/>
                  </a:lnTo>
                  <a:lnTo>
                    <a:pt x="128" y="65"/>
                  </a:lnTo>
                  <a:lnTo>
                    <a:pt x="126" y="57"/>
                  </a:lnTo>
                  <a:lnTo>
                    <a:pt x="126" y="52"/>
                  </a:lnTo>
                  <a:lnTo>
                    <a:pt x="122" y="44"/>
                  </a:lnTo>
                  <a:lnTo>
                    <a:pt x="122" y="40"/>
                  </a:lnTo>
                  <a:lnTo>
                    <a:pt x="118" y="33"/>
                  </a:lnTo>
                  <a:lnTo>
                    <a:pt x="114" y="29"/>
                  </a:lnTo>
                  <a:lnTo>
                    <a:pt x="111" y="23"/>
                  </a:lnTo>
                  <a:lnTo>
                    <a:pt x="109" y="19"/>
                  </a:lnTo>
                  <a:lnTo>
                    <a:pt x="103" y="16"/>
                  </a:lnTo>
                  <a:lnTo>
                    <a:pt x="99" y="12"/>
                  </a:lnTo>
                  <a:lnTo>
                    <a:pt x="93" y="8"/>
                  </a:lnTo>
                  <a:lnTo>
                    <a:pt x="88" y="6"/>
                  </a:lnTo>
                  <a:lnTo>
                    <a:pt x="82" y="4"/>
                  </a:lnTo>
                  <a:lnTo>
                    <a:pt x="76" y="2"/>
                  </a:lnTo>
                  <a:lnTo>
                    <a:pt x="69" y="0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0" y="2"/>
                  </a:lnTo>
                  <a:lnTo>
                    <a:pt x="44" y="4"/>
                  </a:lnTo>
                  <a:lnTo>
                    <a:pt x="38" y="6"/>
                  </a:lnTo>
                  <a:lnTo>
                    <a:pt x="33" y="8"/>
                  </a:lnTo>
                  <a:lnTo>
                    <a:pt x="27" y="12"/>
                  </a:lnTo>
                  <a:lnTo>
                    <a:pt x="23" y="16"/>
                  </a:lnTo>
                  <a:lnTo>
                    <a:pt x="17" y="19"/>
                  </a:lnTo>
                  <a:lnTo>
                    <a:pt x="14" y="23"/>
                  </a:lnTo>
                  <a:lnTo>
                    <a:pt x="10" y="29"/>
                  </a:lnTo>
                  <a:lnTo>
                    <a:pt x="8" y="33"/>
                  </a:lnTo>
                  <a:lnTo>
                    <a:pt x="4" y="40"/>
                  </a:lnTo>
                  <a:lnTo>
                    <a:pt x="2" y="44"/>
                  </a:lnTo>
                  <a:lnTo>
                    <a:pt x="2" y="52"/>
                  </a:lnTo>
                  <a:lnTo>
                    <a:pt x="0" y="57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2" y="82"/>
                  </a:lnTo>
                  <a:lnTo>
                    <a:pt x="4" y="88"/>
                  </a:lnTo>
                  <a:lnTo>
                    <a:pt x="8" y="93"/>
                  </a:lnTo>
                  <a:lnTo>
                    <a:pt x="10" y="99"/>
                  </a:lnTo>
                  <a:lnTo>
                    <a:pt x="14" y="103"/>
                  </a:lnTo>
                  <a:lnTo>
                    <a:pt x="17" y="109"/>
                  </a:lnTo>
                  <a:lnTo>
                    <a:pt x="23" y="111"/>
                  </a:lnTo>
                  <a:lnTo>
                    <a:pt x="27" y="116"/>
                  </a:lnTo>
                  <a:lnTo>
                    <a:pt x="33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50" y="126"/>
                  </a:lnTo>
                  <a:lnTo>
                    <a:pt x="57" y="126"/>
                  </a:lnTo>
                  <a:lnTo>
                    <a:pt x="63" y="128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1" name="Freeform 148"/>
            <p:cNvSpPr>
              <a:spLocks/>
            </p:cNvSpPr>
            <p:nvPr/>
          </p:nvSpPr>
          <p:spPr bwMode="auto">
            <a:xfrm>
              <a:off x="4506" y="2000"/>
              <a:ext cx="204" cy="106"/>
            </a:xfrm>
            <a:custGeom>
              <a:avLst/>
              <a:gdLst>
                <a:gd name="T0" fmla="*/ 200 w 409"/>
                <a:gd name="T1" fmla="*/ 95 h 211"/>
                <a:gd name="T2" fmla="*/ 188 w 409"/>
                <a:gd name="T3" fmla="*/ 100 h 211"/>
                <a:gd name="T4" fmla="*/ 178 w 409"/>
                <a:gd name="T5" fmla="*/ 103 h 211"/>
                <a:gd name="T6" fmla="*/ 167 w 409"/>
                <a:gd name="T7" fmla="*/ 105 h 211"/>
                <a:gd name="T8" fmla="*/ 154 w 409"/>
                <a:gd name="T9" fmla="*/ 105 h 211"/>
                <a:gd name="T10" fmla="*/ 140 w 409"/>
                <a:gd name="T11" fmla="*/ 102 h 211"/>
                <a:gd name="T12" fmla="*/ 127 w 409"/>
                <a:gd name="T13" fmla="*/ 96 h 211"/>
                <a:gd name="T14" fmla="*/ 114 w 409"/>
                <a:gd name="T15" fmla="*/ 89 h 211"/>
                <a:gd name="T16" fmla="*/ 101 w 409"/>
                <a:gd name="T17" fmla="*/ 82 h 211"/>
                <a:gd name="T18" fmla="*/ 91 w 409"/>
                <a:gd name="T19" fmla="*/ 77 h 211"/>
                <a:gd name="T20" fmla="*/ 81 w 409"/>
                <a:gd name="T21" fmla="*/ 73 h 211"/>
                <a:gd name="T22" fmla="*/ 71 w 409"/>
                <a:gd name="T23" fmla="*/ 68 h 211"/>
                <a:gd name="T24" fmla="*/ 61 w 409"/>
                <a:gd name="T25" fmla="*/ 66 h 211"/>
                <a:gd name="T26" fmla="*/ 45 w 409"/>
                <a:gd name="T27" fmla="*/ 67 h 211"/>
                <a:gd name="T28" fmla="*/ 31 w 409"/>
                <a:gd name="T29" fmla="*/ 69 h 211"/>
                <a:gd name="T30" fmla="*/ 20 w 409"/>
                <a:gd name="T31" fmla="*/ 69 h 211"/>
                <a:gd name="T32" fmla="*/ 8 w 409"/>
                <a:gd name="T33" fmla="*/ 64 h 211"/>
                <a:gd name="T34" fmla="*/ 1 w 409"/>
                <a:gd name="T35" fmla="*/ 55 h 211"/>
                <a:gd name="T36" fmla="*/ 1 w 409"/>
                <a:gd name="T37" fmla="*/ 44 h 211"/>
                <a:gd name="T38" fmla="*/ 5 w 409"/>
                <a:gd name="T39" fmla="*/ 33 h 211"/>
                <a:gd name="T40" fmla="*/ 15 w 409"/>
                <a:gd name="T41" fmla="*/ 21 h 211"/>
                <a:gd name="T42" fmla="*/ 29 w 409"/>
                <a:gd name="T43" fmla="*/ 12 h 211"/>
                <a:gd name="T44" fmla="*/ 41 w 409"/>
                <a:gd name="T45" fmla="*/ 8 h 211"/>
                <a:gd name="T46" fmla="*/ 49 w 409"/>
                <a:gd name="T47" fmla="*/ 5 h 211"/>
                <a:gd name="T48" fmla="*/ 59 w 409"/>
                <a:gd name="T49" fmla="*/ 2 h 211"/>
                <a:gd name="T50" fmla="*/ 68 w 409"/>
                <a:gd name="T51" fmla="*/ 1 h 211"/>
                <a:gd name="T52" fmla="*/ 82 w 409"/>
                <a:gd name="T53" fmla="*/ 0 h 211"/>
                <a:gd name="T54" fmla="*/ 94 w 409"/>
                <a:gd name="T55" fmla="*/ 2 h 211"/>
                <a:gd name="T56" fmla="*/ 103 w 409"/>
                <a:gd name="T57" fmla="*/ 6 h 211"/>
                <a:gd name="T58" fmla="*/ 116 w 409"/>
                <a:gd name="T59" fmla="*/ 26 h 211"/>
                <a:gd name="T60" fmla="*/ 106 w 409"/>
                <a:gd name="T61" fmla="*/ 23 h 211"/>
                <a:gd name="T62" fmla="*/ 96 w 409"/>
                <a:gd name="T63" fmla="*/ 20 h 211"/>
                <a:gd name="T64" fmla="*/ 85 w 409"/>
                <a:gd name="T65" fmla="*/ 18 h 211"/>
                <a:gd name="T66" fmla="*/ 73 w 409"/>
                <a:gd name="T67" fmla="*/ 17 h 211"/>
                <a:gd name="T68" fmla="*/ 60 w 409"/>
                <a:gd name="T69" fmla="*/ 17 h 211"/>
                <a:gd name="T70" fmla="*/ 46 w 409"/>
                <a:gd name="T71" fmla="*/ 19 h 211"/>
                <a:gd name="T72" fmla="*/ 35 w 409"/>
                <a:gd name="T73" fmla="*/ 24 h 211"/>
                <a:gd name="T74" fmla="*/ 24 w 409"/>
                <a:gd name="T75" fmla="*/ 30 h 211"/>
                <a:gd name="T76" fmla="*/ 16 w 409"/>
                <a:gd name="T77" fmla="*/ 39 h 211"/>
                <a:gd name="T78" fmla="*/ 17 w 409"/>
                <a:gd name="T79" fmla="*/ 50 h 211"/>
                <a:gd name="T80" fmla="*/ 23 w 409"/>
                <a:gd name="T81" fmla="*/ 51 h 211"/>
                <a:gd name="T82" fmla="*/ 33 w 409"/>
                <a:gd name="T83" fmla="*/ 52 h 211"/>
                <a:gd name="T84" fmla="*/ 45 w 409"/>
                <a:gd name="T85" fmla="*/ 52 h 211"/>
                <a:gd name="T86" fmla="*/ 58 w 409"/>
                <a:gd name="T87" fmla="*/ 49 h 211"/>
                <a:gd name="T88" fmla="*/ 70 w 409"/>
                <a:gd name="T89" fmla="*/ 49 h 211"/>
                <a:gd name="T90" fmla="*/ 81 w 409"/>
                <a:gd name="T91" fmla="*/ 53 h 211"/>
                <a:gd name="T92" fmla="*/ 96 w 409"/>
                <a:gd name="T93" fmla="*/ 59 h 211"/>
                <a:gd name="T94" fmla="*/ 109 w 409"/>
                <a:gd name="T95" fmla="*/ 67 h 211"/>
                <a:gd name="T96" fmla="*/ 123 w 409"/>
                <a:gd name="T97" fmla="*/ 75 h 211"/>
                <a:gd name="T98" fmla="*/ 136 w 409"/>
                <a:gd name="T99" fmla="*/ 81 h 211"/>
                <a:gd name="T100" fmla="*/ 145 w 409"/>
                <a:gd name="T101" fmla="*/ 86 h 211"/>
                <a:gd name="T102" fmla="*/ 153 w 409"/>
                <a:gd name="T103" fmla="*/ 89 h 211"/>
                <a:gd name="T104" fmla="*/ 166 w 409"/>
                <a:gd name="T105" fmla="*/ 87 h 211"/>
                <a:gd name="T106" fmla="*/ 177 w 409"/>
                <a:gd name="T107" fmla="*/ 83 h 211"/>
                <a:gd name="T108" fmla="*/ 191 w 409"/>
                <a:gd name="T109" fmla="*/ 78 h 211"/>
                <a:gd name="T110" fmla="*/ 199 w 409"/>
                <a:gd name="T111" fmla="*/ 76 h 21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09"/>
                <a:gd name="T169" fmla="*/ 0 h 211"/>
                <a:gd name="T170" fmla="*/ 409 w 409"/>
                <a:gd name="T171" fmla="*/ 211 h 21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09" h="211">
                  <a:moveTo>
                    <a:pt x="409" y="185"/>
                  </a:moveTo>
                  <a:lnTo>
                    <a:pt x="407" y="185"/>
                  </a:lnTo>
                  <a:lnTo>
                    <a:pt x="405" y="185"/>
                  </a:lnTo>
                  <a:lnTo>
                    <a:pt x="401" y="189"/>
                  </a:lnTo>
                  <a:lnTo>
                    <a:pt x="397" y="190"/>
                  </a:lnTo>
                  <a:lnTo>
                    <a:pt x="390" y="194"/>
                  </a:lnTo>
                  <a:lnTo>
                    <a:pt x="382" y="198"/>
                  </a:lnTo>
                  <a:lnTo>
                    <a:pt x="376" y="200"/>
                  </a:lnTo>
                  <a:lnTo>
                    <a:pt x="373" y="200"/>
                  </a:lnTo>
                  <a:lnTo>
                    <a:pt x="367" y="202"/>
                  </a:lnTo>
                  <a:lnTo>
                    <a:pt x="363" y="206"/>
                  </a:lnTo>
                  <a:lnTo>
                    <a:pt x="357" y="206"/>
                  </a:lnTo>
                  <a:lnTo>
                    <a:pt x="352" y="206"/>
                  </a:lnTo>
                  <a:lnTo>
                    <a:pt x="346" y="208"/>
                  </a:lnTo>
                  <a:lnTo>
                    <a:pt x="340" y="210"/>
                  </a:lnTo>
                  <a:lnTo>
                    <a:pt x="335" y="210"/>
                  </a:lnTo>
                  <a:lnTo>
                    <a:pt x="327" y="210"/>
                  </a:lnTo>
                  <a:lnTo>
                    <a:pt x="321" y="210"/>
                  </a:lnTo>
                  <a:lnTo>
                    <a:pt x="316" y="211"/>
                  </a:lnTo>
                  <a:lnTo>
                    <a:pt x="308" y="210"/>
                  </a:lnTo>
                  <a:lnTo>
                    <a:pt x="302" y="210"/>
                  </a:lnTo>
                  <a:lnTo>
                    <a:pt x="297" y="208"/>
                  </a:lnTo>
                  <a:lnTo>
                    <a:pt x="289" y="206"/>
                  </a:lnTo>
                  <a:lnTo>
                    <a:pt x="281" y="204"/>
                  </a:lnTo>
                  <a:lnTo>
                    <a:pt x="276" y="202"/>
                  </a:lnTo>
                  <a:lnTo>
                    <a:pt x="268" y="198"/>
                  </a:lnTo>
                  <a:lnTo>
                    <a:pt x="262" y="196"/>
                  </a:lnTo>
                  <a:lnTo>
                    <a:pt x="255" y="192"/>
                  </a:lnTo>
                  <a:lnTo>
                    <a:pt x="247" y="189"/>
                  </a:lnTo>
                  <a:lnTo>
                    <a:pt x="241" y="185"/>
                  </a:lnTo>
                  <a:lnTo>
                    <a:pt x="236" y="181"/>
                  </a:lnTo>
                  <a:lnTo>
                    <a:pt x="228" y="177"/>
                  </a:lnTo>
                  <a:lnTo>
                    <a:pt x="222" y="175"/>
                  </a:lnTo>
                  <a:lnTo>
                    <a:pt x="217" y="171"/>
                  </a:lnTo>
                  <a:lnTo>
                    <a:pt x="211" y="170"/>
                  </a:lnTo>
                  <a:lnTo>
                    <a:pt x="203" y="164"/>
                  </a:lnTo>
                  <a:lnTo>
                    <a:pt x="198" y="162"/>
                  </a:lnTo>
                  <a:lnTo>
                    <a:pt x="192" y="160"/>
                  </a:lnTo>
                  <a:lnTo>
                    <a:pt x="186" y="156"/>
                  </a:lnTo>
                  <a:lnTo>
                    <a:pt x="182" y="154"/>
                  </a:lnTo>
                  <a:lnTo>
                    <a:pt x="177" y="151"/>
                  </a:lnTo>
                  <a:lnTo>
                    <a:pt x="173" y="149"/>
                  </a:lnTo>
                  <a:lnTo>
                    <a:pt x="167" y="147"/>
                  </a:lnTo>
                  <a:lnTo>
                    <a:pt x="162" y="145"/>
                  </a:lnTo>
                  <a:lnTo>
                    <a:pt x="158" y="143"/>
                  </a:lnTo>
                  <a:lnTo>
                    <a:pt x="152" y="141"/>
                  </a:lnTo>
                  <a:lnTo>
                    <a:pt x="148" y="139"/>
                  </a:lnTo>
                  <a:lnTo>
                    <a:pt x="143" y="135"/>
                  </a:lnTo>
                  <a:lnTo>
                    <a:pt x="139" y="135"/>
                  </a:lnTo>
                  <a:lnTo>
                    <a:pt x="135" y="133"/>
                  </a:lnTo>
                  <a:lnTo>
                    <a:pt x="131" y="133"/>
                  </a:lnTo>
                  <a:lnTo>
                    <a:pt x="122" y="132"/>
                  </a:lnTo>
                  <a:lnTo>
                    <a:pt x="114" y="132"/>
                  </a:lnTo>
                  <a:lnTo>
                    <a:pt x="106" y="132"/>
                  </a:lnTo>
                  <a:lnTo>
                    <a:pt x="99" y="133"/>
                  </a:lnTo>
                  <a:lnTo>
                    <a:pt x="91" y="133"/>
                  </a:lnTo>
                  <a:lnTo>
                    <a:pt x="84" y="135"/>
                  </a:lnTo>
                  <a:lnTo>
                    <a:pt x="76" y="135"/>
                  </a:lnTo>
                  <a:lnTo>
                    <a:pt x="70" y="137"/>
                  </a:lnTo>
                  <a:lnTo>
                    <a:pt x="63" y="137"/>
                  </a:lnTo>
                  <a:lnTo>
                    <a:pt x="57" y="137"/>
                  </a:lnTo>
                  <a:lnTo>
                    <a:pt x="51" y="137"/>
                  </a:lnTo>
                  <a:lnTo>
                    <a:pt x="47" y="137"/>
                  </a:lnTo>
                  <a:lnTo>
                    <a:pt x="40" y="137"/>
                  </a:lnTo>
                  <a:lnTo>
                    <a:pt x="36" y="135"/>
                  </a:lnTo>
                  <a:lnTo>
                    <a:pt x="30" y="135"/>
                  </a:lnTo>
                  <a:lnTo>
                    <a:pt x="27" y="133"/>
                  </a:lnTo>
                  <a:lnTo>
                    <a:pt x="17" y="128"/>
                  </a:lnTo>
                  <a:lnTo>
                    <a:pt x="11" y="122"/>
                  </a:lnTo>
                  <a:lnTo>
                    <a:pt x="8" y="116"/>
                  </a:lnTo>
                  <a:lnTo>
                    <a:pt x="6" y="113"/>
                  </a:lnTo>
                  <a:lnTo>
                    <a:pt x="2" y="109"/>
                  </a:lnTo>
                  <a:lnTo>
                    <a:pt x="2" y="107"/>
                  </a:lnTo>
                  <a:lnTo>
                    <a:pt x="0" y="99"/>
                  </a:lnTo>
                  <a:lnTo>
                    <a:pt x="0" y="94"/>
                  </a:lnTo>
                  <a:lnTo>
                    <a:pt x="2" y="88"/>
                  </a:lnTo>
                  <a:lnTo>
                    <a:pt x="4" y="80"/>
                  </a:lnTo>
                  <a:lnTo>
                    <a:pt x="8" y="74"/>
                  </a:lnTo>
                  <a:lnTo>
                    <a:pt x="9" y="71"/>
                  </a:lnTo>
                  <a:lnTo>
                    <a:pt x="11" y="65"/>
                  </a:lnTo>
                  <a:lnTo>
                    <a:pt x="17" y="59"/>
                  </a:lnTo>
                  <a:lnTo>
                    <a:pt x="21" y="54"/>
                  </a:lnTo>
                  <a:lnTo>
                    <a:pt x="27" y="48"/>
                  </a:lnTo>
                  <a:lnTo>
                    <a:pt x="30" y="42"/>
                  </a:lnTo>
                  <a:lnTo>
                    <a:pt x="38" y="38"/>
                  </a:lnTo>
                  <a:lnTo>
                    <a:pt x="44" y="33"/>
                  </a:lnTo>
                  <a:lnTo>
                    <a:pt x="51" y="29"/>
                  </a:lnTo>
                  <a:lnTo>
                    <a:pt x="59" y="23"/>
                  </a:lnTo>
                  <a:lnTo>
                    <a:pt x="68" y="21"/>
                  </a:lnTo>
                  <a:lnTo>
                    <a:pt x="72" y="19"/>
                  </a:lnTo>
                  <a:lnTo>
                    <a:pt x="76" y="17"/>
                  </a:lnTo>
                  <a:lnTo>
                    <a:pt x="82" y="16"/>
                  </a:lnTo>
                  <a:lnTo>
                    <a:pt x="85" y="14"/>
                  </a:lnTo>
                  <a:lnTo>
                    <a:pt x="89" y="12"/>
                  </a:lnTo>
                  <a:lnTo>
                    <a:pt x="95" y="12"/>
                  </a:lnTo>
                  <a:lnTo>
                    <a:pt x="99" y="10"/>
                  </a:lnTo>
                  <a:lnTo>
                    <a:pt x="105" y="10"/>
                  </a:lnTo>
                  <a:lnTo>
                    <a:pt x="108" y="8"/>
                  </a:lnTo>
                  <a:lnTo>
                    <a:pt x="112" y="6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7" y="4"/>
                  </a:lnTo>
                  <a:lnTo>
                    <a:pt x="131" y="4"/>
                  </a:lnTo>
                  <a:lnTo>
                    <a:pt x="137" y="2"/>
                  </a:lnTo>
                  <a:lnTo>
                    <a:pt x="143" y="2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79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4" y="4"/>
                  </a:lnTo>
                  <a:lnTo>
                    <a:pt x="200" y="8"/>
                  </a:lnTo>
                  <a:lnTo>
                    <a:pt x="205" y="10"/>
                  </a:lnTo>
                  <a:lnTo>
                    <a:pt x="207" y="12"/>
                  </a:lnTo>
                  <a:lnTo>
                    <a:pt x="209" y="14"/>
                  </a:lnTo>
                  <a:lnTo>
                    <a:pt x="247" y="35"/>
                  </a:lnTo>
                  <a:lnTo>
                    <a:pt x="232" y="54"/>
                  </a:lnTo>
                  <a:lnTo>
                    <a:pt x="232" y="52"/>
                  </a:lnTo>
                  <a:lnTo>
                    <a:pt x="228" y="52"/>
                  </a:lnTo>
                  <a:lnTo>
                    <a:pt x="222" y="50"/>
                  </a:lnTo>
                  <a:lnTo>
                    <a:pt x="217" y="48"/>
                  </a:lnTo>
                  <a:lnTo>
                    <a:pt x="213" y="46"/>
                  </a:lnTo>
                  <a:lnTo>
                    <a:pt x="207" y="44"/>
                  </a:lnTo>
                  <a:lnTo>
                    <a:pt x="203" y="42"/>
                  </a:lnTo>
                  <a:lnTo>
                    <a:pt x="198" y="42"/>
                  </a:lnTo>
                  <a:lnTo>
                    <a:pt x="192" y="40"/>
                  </a:lnTo>
                  <a:lnTo>
                    <a:pt x="188" y="38"/>
                  </a:lnTo>
                  <a:lnTo>
                    <a:pt x="182" y="38"/>
                  </a:lnTo>
                  <a:lnTo>
                    <a:pt x="177" y="38"/>
                  </a:lnTo>
                  <a:lnTo>
                    <a:pt x="171" y="36"/>
                  </a:lnTo>
                  <a:lnTo>
                    <a:pt x="165" y="35"/>
                  </a:lnTo>
                  <a:lnTo>
                    <a:pt x="158" y="33"/>
                  </a:lnTo>
                  <a:lnTo>
                    <a:pt x="152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3"/>
                  </a:lnTo>
                  <a:lnTo>
                    <a:pt x="127" y="33"/>
                  </a:lnTo>
                  <a:lnTo>
                    <a:pt x="120" y="33"/>
                  </a:lnTo>
                  <a:lnTo>
                    <a:pt x="112" y="33"/>
                  </a:lnTo>
                  <a:lnTo>
                    <a:pt x="106" y="35"/>
                  </a:lnTo>
                  <a:lnTo>
                    <a:pt x="101" y="36"/>
                  </a:lnTo>
                  <a:lnTo>
                    <a:pt x="93" y="38"/>
                  </a:lnTo>
                  <a:lnTo>
                    <a:pt x="87" y="38"/>
                  </a:lnTo>
                  <a:lnTo>
                    <a:pt x="82" y="42"/>
                  </a:lnTo>
                  <a:lnTo>
                    <a:pt x="76" y="44"/>
                  </a:lnTo>
                  <a:lnTo>
                    <a:pt x="70" y="48"/>
                  </a:lnTo>
                  <a:lnTo>
                    <a:pt x="66" y="50"/>
                  </a:lnTo>
                  <a:lnTo>
                    <a:pt x="61" y="52"/>
                  </a:lnTo>
                  <a:lnTo>
                    <a:pt x="57" y="54"/>
                  </a:lnTo>
                  <a:lnTo>
                    <a:pt x="49" y="59"/>
                  </a:lnTo>
                  <a:lnTo>
                    <a:pt x="44" y="65"/>
                  </a:lnTo>
                  <a:lnTo>
                    <a:pt x="38" y="69"/>
                  </a:lnTo>
                  <a:lnTo>
                    <a:pt x="34" y="74"/>
                  </a:lnTo>
                  <a:lnTo>
                    <a:pt x="32" y="78"/>
                  </a:lnTo>
                  <a:lnTo>
                    <a:pt x="32" y="82"/>
                  </a:lnTo>
                  <a:lnTo>
                    <a:pt x="30" y="90"/>
                  </a:lnTo>
                  <a:lnTo>
                    <a:pt x="32" y="94"/>
                  </a:lnTo>
                  <a:lnTo>
                    <a:pt x="34" y="99"/>
                  </a:lnTo>
                  <a:lnTo>
                    <a:pt x="38" y="101"/>
                  </a:lnTo>
                  <a:lnTo>
                    <a:pt x="40" y="101"/>
                  </a:lnTo>
                  <a:lnTo>
                    <a:pt x="44" y="101"/>
                  </a:lnTo>
                  <a:lnTo>
                    <a:pt x="47" y="101"/>
                  </a:lnTo>
                  <a:lnTo>
                    <a:pt x="51" y="103"/>
                  </a:lnTo>
                  <a:lnTo>
                    <a:pt x="57" y="103"/>
                  </a:lnTo>
                  <a:lnTo>
                    <a:pt x="61" y="103"/>
                  </a:lnTo>
                  <a:lnTo>
                    <a:pt x="66" y="103"/>
                  </a:lnTo>
                  <a:lnTo>
                    <a:pt x="74" y="105"/>
                  </a:lnTo>
                  <a:lnTo>
                    <a:pt x="80" y="103"/>
                  </a:lnTo>
                  <a:lnTo>
                    <a:pt x="85" y="103"/>
                  </a:lnTo>
                  <a:lnTo>
                    <a:pt x="91" y="103"/>
                  </a:lnTo>
                  <a:lnTo>
                    <a:pt x="99" y="103"/>
                  </a:lnTo>
                  <a:lnTo>
                    <a:pt x="105" y="101"/>
                  </a:lnTo>
                  <a:lnTo>
                    <a:pt x="110" y="99"/>
                  </a:lnTo>
                  <a:lnTo>
                    <a:pt x="116" y="97"/>
                  </a:lnTo>
                  <a:lnTo>
                    <a:pt x="122" y="97"/>
                  </a:lnTo>
                  <a:lnTo>
                    <a:pt x="127" y="95"/>
                  </a:lnTo>
                  <a:lnTo>
                    <a:pt x="137" y="95"/>
                  </a:lnTo>
                  <a:lnTo>
                    <a:pt x="141" y="97"/>
                  </a:lnTo>
                  <a:lnTo>
                    <a:pt x="146" y="99"/>
                  </a:lnTo>
                  <a:lnTo>
                    <a:pt x="152" y="101"/>
                  </a:lnTo>
                  <a:lnTo>
                    <a:pt x="158" y="103"/>
                  </a:lnTo>
                  <a:lnTo>
                    <a:pt x="163" y="105"/>
                  </a:lnTo>
                  <a:lnTo>
                    <a:pt x="169" y="109"/>
                  </a:lnTo>
                  <a:lnTo>
                    <a:pt x="177" y="111"/>
                  </a:lnTo>
                  <a:lnTo>
                    <a:pt x="184" y="114"/>
                  </a:lnTo>
                  <a:lnTo>
                    <a:pt x="192" y="118"/>
                  </a:lnTo>
                  <a:lnTo>
                    <a:pt x="198" y="122"/>
                  </a:lnTo>
                  <a:lnTo>
                    <a:pt x="205" y="124"/>
                  </a:lnTo>
                  <a:lnTo>
                    <a:pt x="213" y="130"/>
                  </a:lnTo>
                  <a:lnTo>
                    <a:pt x="219" y="133"/>
                  </a:lnTo>
                  <a:lnTo>
                    <a:pt x="226" y="137"/>
                  </a:lnTo>
                  <a:lnTo>
                    <a:pt x="234" y="141"/>
                  </a:lnTo>
                  <a:lnTo>
                    <a:pt x="241" y="145"/>
                  </a:lnTo>
                  <a:lnTo>
                    <a:pt x="247" y="149"/>
                  </a:lnTo>
                  <a:lnTo>
                    <a:pt x="253" y="152"/>
                  </a:lnTo>
                  <a:lnTo>
                    <a:pt x="260" y="154"/>
                  </a:lnTo>
                  <a:lnTo>
                    <a:pt x="266" y="160"/>
                  </a:lnTo>
                  <a:lnTo>
                    <a:pt x="272" y="162"/>
                  </a:lnTo>
                  <a:lnTo>
                    <a:pt x="278" y="164"/>
                  </a:lnTo>
                  <a:lnTo>
                    <a:pt x="281" y="168"/>
                  </a:lnTo>
                  <a:lnTo>
                    <a:pt x="287" y="170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2" y="177"/>
                  </a:lnTo>
                  <a:lnTo>
                    <a:pt x="306" y="177"/>
                  </a:lnTo>
                  <a:lnTo>
                    <a:pt x="312" y="177"/>
                  </a:lnTo>
                  <a:lnTo>
                    <a:pt x="317" y="175"/>
                  </a:lnTo>
                  <a:lnTo>
                    <a:pt x="327" y="175"/>
                  </a:lnTo>
                  <a:lnTo>
                    <a:pt x="333" y="173"/>
                  </a:lnTo>
                  <a:lnTo>
                    <a:pt x="342" y="170"/>
                  </a:lnTo>
                  <a:lnTo>
                    <a:pt x="346" y="170"/>
                  </a:lnTo>
                  <a:lnTo>
                    <a:pt x="352" y="168"/>
                  </a:lnTo>
                  <a:lnTo>
                    <a:pt x="355" y="166"/>
                  </a:lnTo>
                  <a:lnTo>
                    <a:pt x="359" y="166"/>
                  </a:lnTo>
                  <a:lnTo>
                    <a:pt x="367" y="162"/>
                  </a:lnTo>
                  <a:lnTo>
                    <a:pt x="374" y="160"/>
                  </a:lnTo>
                  <a:lnTo>
                    <a:pt x="382" y="156"/>
                  </a:lnTo>
                  <a:lnTo>
                    <a:pt x="388" y="154"/>
                  </a:lnTo>
                  <a:lnTo>
                    <a:pt x="394" y="152"/>
                  </a:lnTo>
                  <a:lnTo>
                    <a:pt x="397" y="151"/>
                  </a:lnTo>
                  <a:lnTo>
                    <a:pt x="399" y="151"/>
                  </a:lnTo>
                  <a:lnTo>
                    <a:pt x="401" y="151"/>
                  </a:lnTo>
                  <a:lnTo>
                    <a:pt x="409" y="1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2" name="Freeform 149"/>
            <p:cNvSpPr>
              <a:spLocks/>
            </p:cNvSpPr>
            <p:nvPr/>
          </p:nvSpPr>
          <p:spPr bwMode="auto">
            <a:xfrm>
              <a:off x="3883" y="1993"/>
              <a:ext cx="711" cy="465"/>
            </a:xfrm>
            <a:custGeom>
              <a:avLst/>
              <a:gdLst>
                <a:gd name="T0" fmla="*/ 711 w 1422"/>
                <a:gd name="T1" fmla="*/ 2 h 932"/>
                <a:gd name="T2" fmla="*/ 559 w 1422"/>
                <a:gd name="T3" fmla="*/ 0 h 932"/>
                <a:gd name="T4" fmla="*/ 360 w 1422"/>
                <a:gd name="T5" fmla="*/ 446 h 932"/>
                <a:gd name="T6" fmla="*/ 18 w 1422"/>
                <a:gd name="T7" fmla="*/ 445 h 932"/>
                <a:gd name="T8" fmla="*/ 0 w 1422"/>
                <a:gd name="T9" fmla="*/ 465 h 932"/>
                <a:gd name="T10" fmla="*/ 361 w 1422"/>
                <a:gd name="T11" fmla="*/ 465 h 932"/>
                <a:gd name="T12" fmla="*/ 383 w 1422"/>
                <a:gd name="T13" fmla="*/ 456 h 932"/>
                <a:gd name="T14" fmla="*/ 572 w 1422"/>
                <a:gd name="T15" fmla="*/ 24 h 932"/>
                <a:gd name="T16" fmla="*/ 705 w 1422"/>
                <a:gd name="T17" fmla="*/ 26 h 932"/>
                <a:gd name="T18" fmla="*/ 711 w 1422"/>
                <a:gd name="T19" fmla="*/ 2 h 932"/>
                <a:gd name="T20" fmla="*/ 711 w 1422"/>
                <a:gd name="T21" fmla="*/ 2 h 9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22"/>
                <a:gd name="T34" fmla="*/ 0 h 932"/>
                <a:gd name="T35" fmla="*/ 1422 w 1422"/>
                <a:gd name="T36" fmla="*/ 932 h 93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22" h="932">
                  <a:moveTo>
                    <a:pt x="1422" y="4"/>
                  </a:moveTo>
                  <a:lnTo>
                    <a:pt x="1118" y="0"/>
                  </a:lnTo>
                  <a:lnTo>
                    <a:pt x="720" y="894"/>
                  </a:lnTo>
                  <a:lnTo>
                    <a:pt x="36" y="892"/>
                  </a:lnTo>
                  <a:lnTo>
                    <a:pt x="0" y="932"/>
                  </a:lnTo>
                  <a:lnTo>
                    <a:pt x="722" y="932"/>
                  </a:lnTo>
                  <a:lnTo>
                    <a:pt x="766" y="913"/>
                  </a:lnTo>
                  <a:lnTo>
                    <a:pt x="1144" y="48"/>
                  </a:lnTo>
                  <a:lnTo>
                    <a:pt x="1410" y="53"/>
                  </a:lnTo>
                  <a:lnTo>
                    <a:pt x="142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3" name="Freeform 150"/>
            <p:cNvSpPr>
              <a:spLocks/>
            </p:cNvSpPr>
            <p:nvPr/>
          </p:nvSpPr>
          <p:spPr bwMode="auto">
            <a:xfrm>
              <a:off x="3798" y="2159"/>
              <a:ext cx="572" cy="299"/>
            </a:xfrm>
            <a:custGeom>
              <a:avLst/>
              <a:gdLst>
                <a:gd name="T0" fmla="*/ 572 w 1145"/>
                <a:gd name="T1" fmla="*/ 1 h 599"/>
                <a:gd name="T2" fmla="*/ 0 w 1145"/>
                <a:gd name="T3" fmla="*/ 0 h 599"/>
                <a:gd name="T4" fmla="*/ 86 w 1145"/>
                <a:gd name="T5" fmla="*/ 299 h 599"/>
                <a:gd name="T6" fmla="*/ 103 w 1145"/>
                <a:gd name="T7" fmla="*/ 296 h 599"/>
                <a:gd name="T8" fmla="*/ 104 w 1145"/>
                <a:gd name="T9" fmla="*/ 279 h 599"/>
                <a:gd name="T10" fmla="*/ 31 w 1145"/>
                <a:gd name="T11" fmla="*/ 22 h 599"/>
                <a:gd name="T12" fmla="*/ 562 w 1145"/>
                <a:gd name="T13" fmla="*/ 23 h 599"/>
                <a:gd name="T14" fmla="*/ 572 w 1145"/>
                <a:gd name="T15" fmla="*/ 1 h 599"/>
                <a:gd name="T16" fmla="*/ 572 w 1145"/>
                <a:gd name="T17" fmla="*/ 1 h 5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45"/>
                <a:gd name="T28" fmla="*/ 0 h 599"/>
                <a:gd name="T29" fmla="*/ 1145 w 1145"/>
                <a:gd name="T30" fmla="*/ 599 h 5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45" h="599">
                  <a:moveTo>
                    <a:pt x="1145" y="2"/>
                  </a:moveTo>
                  <a:lnTo>
                    <a:pt x="0" y="0"/>
                  </a:lnTo>
                  <a:lnTo>
                    <a:pt x="172" y="599"/>
                  </a:lnTo>
                  <a:lnTo>
                    <a:pt x="206" y="593"/>
                  </a:lnTo>
                  <a:lnTo>
                    <a:pt x="208" y="559"/>
                  </a:lnTo>
                  <a:lnTo>
                    <a:pt x="63" y="44"/>
                  </a:lnTo>
                  <a:lnTo>
                    <a:pt x="1124" y="46"/>
                  </a:lnTo>
                  <a:lnTo>
                    <a:pt x="114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4" name="Freeform 151"/>
            <p:cNvSpPr>
              <a:spLocks/>
            </p:cNvSpPr>
            <p:nvPr/>
          </p:nvSpPr>
          <p:spPr bwMode="auto">
            <a:xfrm>
              <a:off x="3893" y="2438"/>
              <a:ext cx="374" cy="134"/>
            </a:xfrm>
            <a:custGeom>
              <a:avLst/>
              <a:gdLst>
                <a:gd name="T0" fmla="*/ 351 w 749"/>
                <a:gd name="T1" fmla="*/ 20 h 266"/>
                <a:gd name="T2" fmla="*/ 347 w 749"/>
                <a:gd name="T3" fmla="*/ 113 h 266"/>
                <a:gd name="T4" fmla="*/ 0 w 749"/>
                <a:gd name="T5" fmla="*/ 110 h 266"/>
                <a:gd name="T6" fmla="*/ 0 w 749"/>
                <a:gd name="T7" fmla="*/ 132 h 266"/>
                <a:gd name="T8" fmla="*/ 367 w 749"/>
                <a:gd name="T9" fmla="*/ 134 h 266"/>
                <a:gd name="T10" fmla="*/ 374 w 749"/>
                <a:gd name="T11" fmla="*/ 0 h 266"/>
                <a:gd name="T12" fmla="*/ 351 w 749"/>
                <a:gd name="T13" fmla="*/ 20 h 266"/>
                <a:gd name="T14" fmla="*/ 351 w 749"/>
                <a:gd name="T15" fmla="*/ 20 h 2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49"/>
                <a:gd name="T25" fmla="*/ 0 h 266"/>
                <a:gd name="T26" fmla="*/ 749 w 749"/>
                <a:gd name="T27" fmla="*/ 266 h 2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49" h="266">
                  <a:moveTo>
                    <a:pt x="703" y="40"/>
                  </a:moveTo>
                  <a:lnTo>
                    <a:pt x="694" y="224"/>
                  </a:lnTo>
                  <a:lnTo>
                    <a:pt x="1" y="219"/>
                  </a:lnTo>
                  <a:lnTo>
                    <a:pt x="0" y="262"/>
                  </a:lnTo>
                  <a:lnTo>
                    <a:pt x="735" y="266"/>
                  </a:lnTo>
                  <a:lnTo>
                    <a:pt x="749" y="0"/>
                  </a:lnTo>
                  <a:lnTo>
                    <a:pt x="703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5" name="Freeform 152"/>
            <p:cNvSpPr>
              <a:spLocks/>
            </p:cNvSpPr>
            <p:nvPr/>
          </p:nvSpPr>
          <p:spPr bwMode="auto">
            <a:xfrm>
              <a:off x="3890" y="2556"/>
              <a:ext cx="85" cy="86"/>
            </a:xfrm>
            <a:custGeom>
              <a:avLst/>
              <a:gdLst>
                <a:gd name="T0" fmla="*/ 46 w 171"/>
                <a:gd name="T1" fmla="*/ 61 h 171"/>
                <a:gd name="T2" fmla="*/ 53 w 171"/>
                <a:gd name="T3" fmla="*/ 58 h 171"/>
                <a:gd name="T4" fmla="*/ 59 w 171"/>
                <a:gd name="T5" fmla="*/ 53 h 171"/>
                <a:gd name="T6" fmla="*/ 61 w 171"/>
                <a:gd name="T7" fmla="*/ 47 h 171"/>
                <a:gd name="T8" fmla="*/ 61 w 171"/>
                <a:gd name="T9" fmla="*/ 38 h 171"/>
                <a:gd name="T10" fmla="*/ 59 w 171"/>
                <a:gd name="T11" fmla="*/ 32 h 171"/>
                <a:gd name="T12" fmla="*/ 53 w 171"/>
                <a:gd name="T13" fmla="*/ 27 h 171"/>
                <a:gd name="T14" fmla="*/ 46 w 171"/>
                <a:gd name="T15" fmla="*/ 24 h 171"/>
                <a:gd name="T16" fmla="*/ 39 w 171"/>
                <a:gd name="T17" fmla="*/ 24 h 171"/>
                <a:gd name="T18" fmla="*/ 31 w 171"/>
                <a:gd name="T19" fmla="*/ 27 h 171"/>
                <a:gd name="T20" fmla="*/ 26 w 171"/>
                <a:gd name="T21" fmla="*/ 32 h 171"/>
                <a:gd name="T22" fmla="*/ 23 w 171"/>
                <a:gd name="T23" fmla="*/ 38 h 171"/>
                <a:gd name="T24" fmla="*/ 23 w 171"/>
                <a:gd name="T25" fmla="*/ 46 h 171"/>
                <a:gd name="T26" fmla="*/ 25 w 171"/>
                <a:gd name="T27" fmla="*/ 52 h 171"/>
                <a:gd name="T28" fmla="*/ 30 w 171"/>
                <a:gd name="T29" fmla="*/ 57 h 171"/>
                <a:gd name="T30" fmla="*/ 36 w 171"/>
                <a:gd name="T31" fmla="*/ 60 h 171"/>
                <a:gd name="T32" fmla="*/ 39 w 171"/>
                <a:gd name="T33" fmla="*/ 65 h 171"/>
                <a:gd name="T34" fmla="*/ 38 w 171"/>
                <a:gd name="T35" fmla="*/ 70 h 171"/>
                <a:gd name="T36" fmla="*/ 38 w 171"/>
                <a:gd name="T37" fmla="*/ 76 h 171"/>
                <a:gd name="T38" fmla="*/ 37 w 171"/>
                <a:gd name="T39" fmla="*/ 82 h 171"/>
                <a:gd name="T40" fmla="*/ 33 w 171"/>
                <a:gd name="T41" fmla="*/ 84 h 171"/>
                <a:gd name="T42" fmla="*/ 25 w 171"/>
                <a:gd name="T43" fmla="*/ 82 h 171"/>
                <a:gd name="T44" fmla="*/ 19 w 171"/>
                <a:gd name="T45" fmla="*/ 78 h 171"/>
                <a:gd name="T46" fmla="*/ 13 w 171"/>
                <a:gd name="T47" fmla="*/ 73 h 171"/>
                <a:gd name="T48" fmla="*/ 8 w 171"/>
                <a:gd name="T49" fmla="*/ 68 h 171"/>
                <a:gd name="T50" fmla="*/ 4 w 171"/>
                <a:gd name="T51" fmla="*/ 61 h 171"/>
                <a:gd name="T52" fmla="*/ 2 w 171"/>
                <a:gd name="T53" fmla="*/ 54 h 171"/>
                <a:gd name="T54" fmla="*/ 0 w 171"/>
                <a:gd name="T55" fmla="*/ 47 h 171"/>
                <a:gd name="T56" fmla="*/ 0 w 171"/>
                <a:gd name="T57" fmla="*/ 40 h 171"/>
                <a:gd name="T58" fmla="*/ 0 w 171"/>
                <a:gd name="T59" fmla="*/ 36 h 171"/>
                <a:gd name="T60" fmla="*/ 2 w 171"/>
                <a:gd name="T61" fmla="*/ 30 h 171"/>
                <a:gd name="T62" fmla="*/ 4 w 171"/>
                <a:gd name="T63" fmla="*/ 22 h 171"/>
                <a:gd name="T64" fmla="*/ 9 w 171"/>
                <a:gd name="T65" fmla="*/ 15 h 171"/>
                <a:gd name="T66" fmla="*/ 15 w 171"/>
                <a:gd name="T67" fmla="*/ 10 h 171"/>
                <a:gd name="T68" fmla="*/ 23 w 171"/>
                <a:gd name="T69" fmla="*/ 4 h 171"/>
                <a:gd name="T70" fmla="*/ 30 w 171"/>
                <a:gd name="T71" fmla="*/ 2 h 171"/>
                <a:gd name="T72" fmla="*/ 36 w 171"/>
                <a:gd name="T73" fmla="*/ 0 h 171"/>
                <a:gd name="T74" fmla="*/ 41 w 171"/>
                <a:gd name="T75" fmla="*/ 0 h 171"/>
                <a:gd name="T76" fmla="*/ 47 w 171"/>
                <a:gd name="T77" fmla="*/ 0 h 171"/>
                <a:gd name="T78" fmla="*/ 55 w 171"/>
                <a:gd name="T79" fmla="*/ 2 h 171"/>
                <a:gd name="T80" fmla="*/ 62 w 171"/>
                <a:gd name="T81" fmla="*/ 4 h 171"/>
                <a:gd name="T82" fmla="*/ 69 w 171"/>
                <a:gd name="T83" fmla="*/ 10 h 171"/>
                <a:gd name="T84" fmla="*/ 75 w 171"/>
                <a:gd name="T85" fmla="*/ 15 h 171"/>
                <a:gd name="T86" fmla="*/ 80 w 171"/>
                <a:gd name="T87" fmla="*/ 22 h 171"/>
                <a:gd name="T88" fmla="*/ 83 w 171"/>
                <a:gd name="T89" fmla="*/ 30 h 171"/>
                <a:gd name="T90" fmla="*/ 84 w 171"/>
                <a:gd name="T91" fmla="*/ 36 h 171"/>
                <a:gd name="T92" fmla="*/ 85 w 171"/>
                <a:gd name="T93" fmla="*/ 40 h 171"/>
                <a:gd name="T94" fmla="*/ 85 w 171"/>
                <a:gd name="T95" fmla="*/ 47 h 171"/>
                <a:gd name="T96" fmla="*/ 83 w 171"/>
                <a:gd name="T97" fmla="*/ 55 h 171"/>
                <a:gd name="T98" fmla="*/ 80 w 171"/>
                <a:gd name="T99" fmla="*/ 63 h 171"/>
                <a:gd name="T100" fmla="*/ 75 w 171"/>
                <a:gd name="T101" fmla="*/ 70 h 171"/>
                <a:gd name="T102" fmla="*/ 69 w 171"/>
                <a:gd name="T103" fmla="*/ 75 h 171"/>
                <a:gd name="T104" fmla="*/ 62 w 171"/>
                <a:gd name="T105" fmla="*/ 80 h 171"/>
                <a:gd name="T106" fmla="*/ 55 w 171"/>
                <a:gd name="T107" fmla="*/ 83 h 171"/>
                <a:gd name="T108" fmla="*/ 47 w 171"/>
                <a:gd name="T109" fmla="*/ 85 h 171"/>
                <a:gd name="T110" fmla="*/ 42 w 171"/>
                <a:gd name="T111" fmla="*/ 86 h 171"/>
                <a:gd name="T112" fmla="*/ 41 w 171"/>
                <a:gd name="T113" fmla="*/ 83 h 171"/>
                <a:gd name="T114" fmla="*/ 41 w 171"/>
                <a:gd name="T115" fmla="*/ 76 h 171"/>
                <a:gd name="T116" fmla="*/ 42 w 171"/>
                <a:gd name="T117" fmla="*/ 70 h 171"/>
                <a:gd name="T118" fmla="*/ 42 w 171"/>
                <a:gd name="T119" fmla="*/ 65 h 171"/>
                <a:gd name="T120" fmla="*/ 42 w 171"/>
                <a:gd name="T121" fmla="*/ 62 h 171"/>
                <a:gd name="T122" fmla="*/ 42 w 171"/>
                <a:gd name="T123" fmla="*/ 62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71"/>
                <a:gd name="T187" fmla="*/ 0 h 171"/>
                <a:gd name="T188" fmla="*/ 171 w 171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71" h="171">
                  <a:moveTo>
                    <a:pt x="85" y="123"/>
                  </a:moveTo>
                  <a:lnTo>
                    <a:pt x="93" y="121"/>
                  </a:lnTo>
                  <a:lnTo>
                    <a:pt x="101" y="120"/>
                  </a:lnTo>
                  <a:lnTo>
                    <a:pt x="106" y="116"/>
                  </a:lnTo>
                  <a:lnTo>
                    <a:pt x="114" y="112"/>
                  </a:lnTo>
                  <a:lnTo>
                    <a:pt x="118" y="106"/>
                  </a:lnTo>
                  <a:lnTo>
                    <a:pt x="122" y="101"/>
                  </a:lnTo>
                  <a:lnTo>
                    <a:pt x="123" y="93"/>
                  </a:lnTo>
                  <a:lnTo>
                    <a:pt x="125" y="85"/>
                  </a:lnTo>
                  <a:lnTo>
                    <a:pt x="123" y="76"/>
                  </a:lnTo>
                  <a:lnTo>
                    <a:pt x="122" y="68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06" y="53"/>
                  </a:lnTo>
                  <a:lnTo>
                    <a:pt x="101" y="49"/>
                  </a:lnTo>
                  <a:lnTo>
                    <a:pt x="93" y="47"/>
                  </a:lnTo>
                  <a:lnTo>
                    <a:pt x="85" y="47"/>
                  </a:lnTo>
                  <a:lnTo>
                    <a:pt x="78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9" y="57"/>
                  </a:lnTo>
                  <a:lnTo>
                    <a:pt x="53" y="63"/>
                  </a:lnTo>
                  <a:lnTo>
                    <a:pt x="51" y="68"/>
                  </a:lnTo>
                  <a:lnTo>
                    <a:pt x="47" y="76"/>
                  </a:lnTo>
                  <a:lnTo>
                    <a:pt x="47" y="85"/>
                  </a:lnTo>
                  <a:lnTo>
                    <a:pt x="47" y="91"/>
                  </a:lnTo>
                  <a:lnTo>
                    <a:pt x="49" y="99"/>
                  </a:lnTo>
                  <a:lnTo>
                    <a:pt x="51" y="104"/>
                  </a:lnTo>
                  <a:lnTo>
                    <a:pt x="57" y="110"/>
                  </a:lnTo>
                  <a:lnTo>
                    <a:pt x="61" y="114"/>
                  </a:lnTo>
                  <a:lnTo>
                    <a:pt x="66" y="118"/>
                  </a:lnTo>
                  <a:lnTo>
                    <a:pt x="72" y="120"/>
                  </a:lnTo>
                  <a:lnTo>
                    <a:pt x="80" y="123"/>
                  </a:lnTo>
                  <a:lnTo>
                    <a:pt x="78" y="129"/>
                  </a:lnTo>
                  <a:lnTo>
                    <a:pt x="78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4" y="163"/>
                  </a:lnTo>
                  <a:lnTo>
                    <a:pt x="74" y="169"/>
                  </a:lnTo>
                  <a:lnTo>
                    <a:pt x="66" y="167"/>
                  </a:lnTo>
                  <a:lnTo>
                    <a:pt x="59" y="165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6" y="146"/>
                  </a:lnTo>
                  <a:lnTo>
                    <a:pt x="23" y="142"/>
                  </a:lnTo>
                  <a:lnTo>
                    <a:pt x="17" y="135"/>
                  </a:lnTo>
                  <a:lnTo>
                    <a:pt x="13" y="129"/>
                  </a:lnTo>
                  <a:lnTo>
                    <a:pt x="9" y="121"/>
                  </a:lnTo>
                  <a:lnTo>
                    <a:pt x="6" y="116"/>
                  </a:lnTo>
                  <a:lnTo>
                    <a:pt x="4" y="108"/>
                  </a:lnTo>
                  <a:lnTo>
                    <a:pt x="2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4" y="59"/>
                  </a:lnTo>
                  <a:lnTo>
                    <a:pt x="7" y="51"/>
                  </a:lnTo>
                  <a:lnTo>
                    <a:pt x="9" y="44"/>
                  </a:lnTo>
                  <a:lnTo>
                    <a:pt x="15" y="36"/>
                  </a:lnTo>
                  <a:lnTo>
                    <a:pt x="19" y="30"/>
                  </a:lnTo>
                  <a:lnTo>
                    <a:pt x="25" y="25"/>
                  </a:lnTo>
                  <a:lnTo>
                    <a:pt x="30" y="19"/>
                  </a:lnTo>
                  <a:lnTo>
                    <a:pt x="38" y="13"/>
                  </a:lnTo>
                  <a:lnTo>
                    <a:pt x="46" y="7"/>
                  </a:lnTo>
                  <a:lnTo>
                    <a:pt x="53" y="5"/>
                  </a:lnTo>
                  <a:lnTo>
                    <a:pt x="61" y="4"/>
                  </a:lnTo>
                  <a:lnTo>
                    <a:pt x="68" y="2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95" y="0"/>
                  </a:lnTo>
                  <a:lnTo>
                    <a:pt x="103" y="2"/>
                  </a:lnTo>
                  <a:lnTo>
                    <a:pt x="110" y="4"/>
                  </a:lnTo>
                  <a:lnTo>
                    <a:pt x="118" y="5"/>
                  </a:lnTo>
                  <a:lnTo>
                    <a:pt x="125" y="7"/>
                  </a:lnTo>
                  <a:lnTo>
                    <a:pt x="133" y="13"/>
                  </a:lnTo>
                  <a:lnTo>
                    <a:pt x="139" y="19"/>
                  </a:lnTo>
                  <a:lnTo>
                    <a:pt x="146" y="25"/>
                  </a:lnTo>
                  <a:lnTo>
                    <a:pt x="150" y="30"/>
                  </a:lnTo>
                  <a:lnTo>
                    <a:pt x="156" y="36"/>
                  </a:lnTo>
                  <a:lnTo>
                    <a:pt x="160" y="44"/>
                  </a:lnTo>
                  <a:lnTo>
                    <a:pt x="165" y="51"/>
                  </a:lnTo>
                  <a:lnTo>
                    <a:pt x="167" y="59"/>
                  </a:lnTo>
                  <a:lnTo>
                    <a:pt x="169" y="68"/>
                  </a:lnTo>
                  <a:lnTo>
                    <a:pt x="169" y="72"/>
                  </a:lnTo>
                  <a:lnTo>
                    <a:pt x="171" y="76"/>
                  </a:lnTo>
                  <a:lnTo>
                    <a:pt x="171" y="80"/>
                  </a:lnTo>
                  <a:lnTo>
                    <a:pt x="171" y="85"/>
                  </a:lnTo>
                  <a:lnTo>
                    <a:pt x="171" y="93"/>
                  </a:lnTo>
                  <a:lnTo>
                    <a:pt x="169" y="101"/>
                  </a:lnTo>
                  <a:lnTo>
                    <a:pt x="167" y="110"/>
                  </a:lnTo>
                  <a:lnTo>
                    <a:pt x="165" y="118"/>
                  </a:lnTo>
                  <a:lnTo>
                    <a:pt x="160" y="125"/>
                  </a:lnTo>
                  <a:lnTo>
                    <a:pt x="156" y="131"/>
                  </a:lnTo>
                  <a:lnTo>
                    <a:pt x="150" y="139"/>
                  </a:lnTo>
                  <a:lnTo>
                    <a:pt x="146" y="144"/>
                  </a:lnTo>
                  <a:lnTo>
                    <a:pt x="139" y="150"/>
                  </a:lnTo>
                  <a:lnTo>
                    <a:pt x="133" y="154"/>
                  </a:lnTo>
                  <a:lnTo>
                    <a:pt x="125" y="160"/>
                  </a:lnTo>
                  <a:lnTo>
                    <a:pt x="118" y="163"/>
                  </a:lnTo>
                  <a:lnTo>
                    <a:pt x="110" y="165"/>
                  </a:lnTo>
                  <a:lnTo>
                    <a:pt x="103" y="169"/>
                  </a:lnTo>
                  <a:lnTo>
                    <a:pt x="95" y="169"/>
                  </a:lnTo>
                  <a:lnTo>
                    <a:pt x="85" y="171"/>
                  </a:lnTo>
                  <a:lnTo>
                    <a:pt x="84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4" y="146"/>
                  </a:lnTo>
                  <a:lnTo>
                    <a:pt x="84" y="139"/>
                  </a:lnTo>
                  <a:lnTo>
                    <a:pt x="84" y="135"/>
                  </a:lnTo>
                  <a:lnTo>
                    <a:pt x="84" y="129"/>
                  </a:lnTo>
                  <a:lnTo>
                    <a:pt x="85" y="1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6" name="Freeform 153"/>
            <p:cNvSpPr>
              <a:spLocks/>
            </p:cNvSpPr>
            <p:nvPr/>
          </p:nvSpPr>
          <p:spPr bwMode="auto">
            <a:xfrm>
              <a:off x="3926" y="2618"/>
              <a:ext cx="10" cy="24"/>
            </a:xfrm>
            <a:custGeom>
              <a:avLst/>
              <a:gdLst>
                <a:gd name="T0" fmla="*/ 0 w 19"/>
                <a:gd name="T1" fmla="*/ 22 h 48"/>
                <a:gd name="T2" fmla="*/ 1 w 19"/>
                <a:gd name="T3" fmla="*/ 23 h 48"/>
                <a:gd name="T4" fmla="*/ 5 w 19"/>
                <a:gd name="T5" fmla="*/ 24 h 48"/>
                <a:gd name="T6" fmla="*/ 10 w 19"/>
                <a:gd name="T7" fmla="*/ 19 h 48"/>
                <a:gd name="T8" fmla="*/ 7 w 19"/>
                <a:gd name="T9" fmla="*/ 0 h 48"/>
                <a:gd name="T10" fmla="*/ 3 w 19"/>
                <a:gd name="T11" fmla="*/ 0 h 48"/>
                <a:gd name="T12" fmla="*/ 0 w 19"/>
                <a:gd name="T13" fmla="*/ 22 h 48"/>
                <a:gd name="T14" fmla="*/ 0 w 19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48"/>
                <a:gd name="T26" fmla="*/ 19 w 19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48">
                  <a:moveTo>
                    <a:pt x="0" y="44"/>
                  </a:moveTo>
                  <a:lnTo>
                    <a:pt x="2" y="46"/>
                  </a:lnTo>
                  <a:lnTo>
                    <a:pt x="10" y="48"/>
                  </a:lnTo>
                  <a:lnTo>
                    <a:pt x="19" y="38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7" name="Freeform 154"/>
            <p:cNvSpPr>
              <a:spLocks/>
            </p:cNvSpPr>
            <p:nvPr/>
          </p:nvSpPr>
          <p:spPr bwMode="auto">
            <a:xfrm>
              <a:off x="4187" y="2556"/>
              <a:ext cx="84" cy="86"/>
            </a:xfrm>
            <a:custGeom>
              <a:avLst/>
              <a:gdLst>
                <a:gd name="T0" fmla="*/ 45 w 169"/>
                <a:gd name="T1" fmla="*/ 62 h 171"/>
                <a:gd name="T2" fmla="*/ 53 w 169"/>
                <a:gd name="T3" fmla="*/ 59 h 171"/>
                <a:gd name="T4" fmla="*/ 58 w 169"/>
                <a:gd name="T5" fmla="*/ 53 h 171"/>
                <a:gd name="T6" fmla="*/ 62 w 169"/>
                <a:gd name="T7" fmla="*/ 47 h 171"/>
                <a:gd name="T8" fmla="*/ 62 w 169"/>
                <a:gd name="T9" fmla="*/ 38 h 171"/>
                <a:gd name="T10" fmla="*/ 58 w 169"/>
                <a:gd name="T11" fmla="*/ 32 h 171"/>
                <a:gd name="T12" fmla="*/ 53 w 169"/>
                <a:gd name="T13" fmla="*/ 27 h 171"/>
                <a:gd name="T14" fmla="*/ 45 w 169"/>
                <a:gd name="T15" fmla="*/ 24 h 171"/>
                <a:gd name="T16" fmla="*/ 38 w 169"/>
                <a:gd name="T17" fmla="*/ 24 h 171"/>
                <a:gd name="T18" fmla="*/ 31 w 169"/>
                <a:gd name="T19" fmla="*/ 27 h 171"/>
                <a:gd name="T20" fmla="*/ 25 w 169"/>
                <a:gd name="T21" fmla="*/ 32 h 171"/>
                <a:gd name="T22" fmla="*/ 24 w 169"/>
                <a:gd name="T23" fmla="*/ 38 h 171"/>
                <a:gd name="T24" fmla="*/ 24 w 169"/>
                <a:gd name="T25" fmla="*/ 46 h 171"/>
                <a:gd name="T26" fmla="*/ 25 w 169"/>
                <a:gd name="T27" fmla="*/ 52 h 171"/>
                <a:gd name="T28" fmla="*/ 29 w 169"/>
                <a:gd name="T29" fmla="*/ 57 h 171"/>
                <a:gd name="T30" fmla="*/ 35 w 169"/>
                <a:gd name="T31" fmla="*/ 61 h 171"/>
                <a:gd name="T32" fmla="*/ 38 w 169"/>
                <a:gd name="T33" fmla="*/ 65 h 171"/>
                <a:gd name="T34" fmla="*/ 38 w 169"/>
                <a:gd name="T35" fmla="*/ 70 h 171"/>
                <a:gd name="T36" fmla="*/ 38 w 169"/>
                <a:gd name="T37" fmla="*/ 76 h 171"/>
                <a:gd name="T38" fmla="*/ 38 w 169"/>
                <a:gd name="T39" fmla="*/ 83 h 171"/>
                <a:gd name="T40" fmla="*/ 33 w 169"/>
                <a:gd name="T41" fmla="*/ 85 h 171"/>
                <a:gd name="T42" fmla="*/ 25 w 169"/>
                <a:gd name="T43" fmla="*/ 82 h 171"/>
                <a:gd name="T44" fmla="*/ 19 w 169"/>
                <a:gd name="T45" fmla="*/ 78 h 171"/>
                <a:gd name="T46" fmla="*/ 13 w 169"/>
                <a:gd name="T47" fmla="*/ 73 h 171"/>
                <a:gd name="T48" fmla="*/ 7 w 169"/>
                <a:gd name="T49" fmla="*/ 68 h 171"/>
                <a:gd name="T50" fmla="*/ 4 w 169"/>
                <a:gd name="T51" fmla="*/ 61 h 171"/>
                <a:gd name="T52" fmla="*/ 1 w 169"/>
                <a:gd name="T53" fmla="*/ 54 h 171"/>
                <a:gd name="T54" fmla="*/ 0 w 169"/>
                <a:gd name="T55" fmla="*/ 47 h 171"/>
                <a:gd name="T56" fmla="*/ 0 w 169"/>
                <a:gd name="T57" fmla="*/ 40 h 171"/>
                <a:gd name="T58" fmla="*/ 0 w 169"/>
                <a:gd name="T59" fmla="*/ 36 h 171"/>
                <a:gd name="T60" fmla="*/ 1 w 169"/>
                <a:gd name="T61" fmla="*/ 30 h 171"/>
                <a:gd name="T62" fmla="*/ 4 w 169"/>
                <a:gd name="T63" fmla="*/ 22 h 171"/>
                <a:gd name="T64" fmla="*/ 8 w 169"/>
                <a:gd name="T65" fmla="*/ 15 h 171"/>
                <a:gd name="T66" fmla="*/ 14 w 169"/>
                <a:gd name="T67" fmla="*/ 10 h 171"/>
                <a:gd name="T68" fmla="*/ 22 w 169"/>
                <a:gd name="T69" fmla="*/ 4 h 171"/>
                <a:gd name="T70" fmla="*/ 28 w 169"/>
                <a:gd name="T71" fmla="*/ 2 h 171"/>
                <a:gd name="T72" fmla="*/ 35 w 169"/>
                <a:gd name="T73" fmla="*/ 0 h 171"/>
                <a:gd name="T74" fmla="*/ 40 w 169"/>
                <a:gd name="T75" fmla="*/ 0 h 171"/>
                <a:gd name="T76" fmla="*/ 46 w 169"/>
                <a:gd name="T77" fmla="*/ 0 h 171"/>
                <a:gd name="T78" fmla="*/ 54 w 169"/>
                <a:gd name="T79" fmla="*/ 2 h 171"/>
                <a:gd name="T80" fmla="*/ 62 w 169"/>
                <a:gd name="T81" fmla="*/ 4 h 171"/>
                <a:gd name="T82" fmla="*/ 68 w 169"/>
                <a:gd name="T83" fmla="*/ 10 h 171"/>
                <a:gd name="T84" fmla="*/ 74 w 169"/>
                <a:gd name="T85" fmla="*/ 15 h 171"/>
                <a:gd name="T86" fmla="*/ 79 w 169"/>
                <a:gd name="T87" fmla="*/ 22 h 171"/>
                <a:gd name="T88" fmla="*/ 83 w 169"/>
                <a:gd name="T89" fmla="*/ 30 h 171"/>
                <a:gd name="T90" fmla="*/ 83 w 169"/>
                <a:gd name="T91" fmla="*/ 36 h 171"/>
                <a:gd name="T92" fmla="*/ 84 w 169"/>
                <a:gd name="T93" fmla="*/ 40 h 171"/>
                <a:gd name="T94" fmla="*/ 84 w 169"/>
                <a:gd name="T95" fmla="*/ 47 h 171"/>
                <a:gd name="T96" fmla="*/ 83 w 169"/>
                <a:gd name="T97" fmla="*/ 55 h 171"/>
                <a:gd name="T98" fmla="*/ 79 w 169"/>
                <a:gd name="T99" fmla="*/ 63 h 171"/>
                <a:gd name="T100" fmla="*/ 74 w 169"/>
                <a:gd name="T101" fmla="*/ 70 h 171"/>
                <a:gd name="T102" fmla="*/ 68 w 169"/>
                <a:gd name="T103" fmla="*/ 75 h 171"/>
                <a:gd name="T104" fmla="*/ 62 w 169"/>
                <a:gd name="T105" fmla="*/ 80 h 171"/>
                <a:gd name="T106" fmla="*/ 54 w 169"/>
                <a:gd name="T107" fmla="*/ 83 h 171"/>
                <a:gd name="T108" fmla="*/ 46 w 169"/>
                <a:gd name="T109" fmla="*/ 85 h 171"/>
                <a:gd name="T110" fmla="*/ 41 w 169"/>
                <a:gd name="T111" fmla="*/ 86 h 171"/>
                <a:gd name="T112" fmla="*/ 41 w 169"/>
                <a:gd name="T113" fmla="*/ 83 h 171"/>
                <a:gd name="T114" fmla="*/ 41 w 169"/>
                <a:gd name="T115" fmla="*/ 76 h 171"/>
                <a:gd name="T116" fmla="*/ 41 w 169"/>
                <a:gd name="T117" fmla="*/ 70 h 171"/>
                <a:gd name="T118" fmla="*/ 41 w 169"/>
                <a:gd name="T119" fmla="*/ 65 h 171"/>
                <a:gd name="T120" fmla="*/ 42 w 169"/>
                <a:gd name="T121" fmla="*/ 63 h 171"/>
                <a:gd name="T122" fmla="*/ 43 w 169"/>
                <a:gd name="T123" fmla="*/ 63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9"/>
                <a:gd name="T187" fmla="*/ 0 h 171"/>
                <a:gd name="T188" fmla="*/ 169 w 169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9" h="171">
                  <a:moveTo>
                    <a:pt x="86" y="125"/>
                  </a:moveTo>
                  <a:lnTo>
                    <a:pt x="91" y="123"/>
                  </a:lnTo>
                  <a:lnTo>
                    <a:pt x="101" y="121"/>
                  </a:lnTo>
                  <a:lnTo>
                    <a:pt x="107" y="118"/>
                  </a:lnTo>
                  <a:lnTo>
                    <a:pt x="112" y="114"/>
                  </a:lnTo>
                  <a:lnTo>
                    <a:pt x="116" y="106"/>
                  </a:lnTo>
                  <a:lnTo>
                    <a:pt x="122" y="101"/>
                  </a:lnTo>
                  <a:lnTo>
                    <a:pt x="124" y="93"/>
                  </a:lnTo>
                  <a:lnTo>
                    <a:pt x="126" y="85"/>
                  </a:lnTo>
                  <a:lnTo>
                    <a:pt x="124" y="76"/>
                  </a:lnTo>
                  <a:lnTo>
                    <a:pt x="122" y="68"/>
                  </a:lnTo>
                  <a:lnTo>
                    <a:pt x="116" y="63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1" y="49"/>
                  </a:lnTo>
                  <a:lnTo>
                    <a:pt x="91" y="47"/>
                  </a:lnTo>
                  <a:lnTo>
                    <a:pt x="86" y="47"/>
                  </a:lnTo>
                  <a:lnTo>
                    <a:pt x="76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7" y="57"/>
                  </a:lnTo>
                  <a:lnTo>
                    <a:pt x="51" y="63"/>
                  </a:lnTo>
                  <a:lnTo>
                    <a:pt x="50" y="68"/>
                  </a:lnTo>
                  <a:lnTo>
                    <a:pt x="48" y="76"/>
                  </a:lnTo>
                  <a:lnTo>
                    <a:pt x="48" y="85"/>
                  </a:lnTo>
                  <a:lnTo>
                    <a:pt x="48" y="91"/>
                  </a:lnTo>
                  <a:lnTo>
                    <a:pt x="48" y="99"/>
                  </a:lnTo>
                  <a:lnTo>
                    <a:pt x="51" y="104"/>
                  </a:lnTo>
                  <a:lnTo>
                    <a:pt x="55" y="110"/>
                  </a:lnTo>
                  <a:lnTo>
                    <a:pt x="59" y="114"/>
                  </a:lnTo>
                  <a:lnTo>
                    <a:pt x="65" y="120"/>
                  </a:lnTo>
                  <a:lnTo>
                    <a:pt x="70" y="121"/>
                  </a:lnTo>
                  <a:lnTo>
                    <a:pt x="78" y="123"/>
                  </a:lnTo>
                  <a:lnTo>
                    <a:pt x="76" y="129"/>
                  </a:lnTo>
                  <a:lnTo>
                    <a:pt x="76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6" y="165"/>
                  </a:lnTo>
                  <a:lnTo>
                    <a:pt x="76" y="171"/>
                  </a:lnTo>
                  <a:lnTo>
                    <a:pt x="67" y="169"/>
                  </a:lnTo>
                  <a:lnTo>
                    <a:pt x="59" y="167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7" y="146"/>
                  </a:lnTo>
                  <a:lnTo>
                    <a:pt x="21" y="142"/>
                  </a:lnTo>
                  <a:lnTo>
                    <a:pt x="15" y="135"/>
                  </a:lnTo>
                  <a:lnTo>
                    <a:pt x="11" y="129"/>
                  </a:lnTo>
                  <a:lnTo>
                    <a:pt x="8" y="121"/>
                  </a:lnTo>
                  <a:lnTo>
                    <a:pt x="6" y="116"/>
                  </a:lnTo>
                  <a:lnTo>
                    <a:pt x="2" y="108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2" y="59"/>
                  </a:lnTo>
                  <a:lnTo>
                    <a:pt x="6" y="51"/>
                  </a:lnTo>
                  <a:lnTo>
                    <a:pt x="8" y="44"/>
                  </a:lnTo>
                  <a:lnTo>
                    <a:pt x="13" y="36"/>
                  </a:lnTo>
                  <a:lnTo>
                    <a:pt x="17" y="30"/>
                  </a:lnTo>
                  <a:lnTo>
                    <a:pt x="25" y="25"/>
                  </a:lnTo>
                  <a:lnTo>
                    <a:pt x="29" y="19"/>
                  </a:lnTo>
                  <a:lnTo>
                    <a:pt x="36" y="13"/>
                  </a:lnTo>
                  <a:lnTo>
                    <a:pt x="44" y="7"/>
                  </a:lnTo>
                  <a:lnTo>
                    <a:pt x="51" y="5"/>
                  </a:lnTo>
                  <a:lnTo>
                    <a:pt x="57" y="4"/>
                  </a:lnTo>
                  <a:lnTo>
                    <a:pt x="67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101" y="2"/>
                  </a:lnTo>
                  <a:lnTo>
                    <a:pt x="108" y="4"/>
                  </a:lnTo>
                  <a:lnTo>
                    <a:pt x="116" y="5"/>
                  </a:lnTo>
                  <a:lnTo>
                    <a:pt x="124" y="7"/>
                  </a:lnTo>
                  <a:lnTo>
                    <a:pt x="131" y="13"/>
                  </a:lnTo>
                  <a:lnTo>
                    <a:pt x="137" y="19"/>
                  </a:lnTo>
                  <a:lnTo>
                    <a:pt x="145" y="25"/>
                  </a:lnTo>
                  <a:lnTo>
                    <a:pt x="148" y="30"/>
                  </a:lnTo>
                  <a:lnTo>
                    <a:pt x="154" y="36"/>
                  </a:lnTo>
                  <a:lnTo>
                    <a:pt x="158" y="44"/>
                  </a:lnTo>
                  <a:lnTo>
                    <a:pt x="162" y="51"/>
                  </a:lnTo>
                  <a:lnTo>
                    <a:pt x="166" y="59"/>
                  </a:lnTo>
                  <a:lnTo>
                    <a:pt x="167" y="68"/>
                  </a:lnTo>
                  <a:lnTo>
                    <a:pt x="167" y="72"/>
                  </a:lnTo>
                  <a:lnTo>
                    <a:pt x="169" y="76"/>
                  </a:lnTo>
                  <a:lnTo>
                    <a:pt x="169" y="80"/>
                  </a:lnTo>
                  <a:lnTo>
                    <a:pt x="169" y="85"/>
                  </a:lnTo>
                  <a:lnTo>
                    <a:pt x="169" y="93"/>
                  </a:lnTo>
                  <a:lnTo>
                    <a:pt x="167" y="101"/>
                  </a:lnTo>
                  <a:lnTo>
                    <a:pt x="166" y="110"/>
                  </a:lnTo>
                  <a:lnTo>
                    <a:pt x="162" y="118"/>
                  </a:lnTo>
                  <a:lnTo>
                    <a:pt x="158" y="125"/>
                  </a:lnTo>
                  <a:lnTo>
                    <a:pt x="154" y="131"/>
                  </a:lnTo>
                  <a:lnTo>
                    <a:pt x="148" y="139"/>
                  </a:lnTo>
                  <a:lnTo>
                    <a:pt x="145" y="144"/>
                  </a:lnTo>
                  <a:lnTo>
                    <a:pt x="137" y="150"/>
                  </a:lnTo>
                  <a:lnTo>
                    <a:pt x="131" y="154"/>
                  </a:lnTo>
                  <a:lnTo>
                    <a:pt x="124" y="160"/>
                  </a:lnTo>
                  <a:lnTo>
                    <a:pt x="116" y="163"/>
                  </a:lnTo>
                  <a:lnTo>
                    <a:pt x="108" y="165"/>
                  </a:lnTo>
                  <a:lnTo>
                    <a:pt x="101" y="169"/>
                  </a:lnTo>
                  <a:lnTo>
                    <a:pt x="93" y="169"/>
                  </a:lnTo>
                  <a:lnTo>
                    <a:pt x="86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2" y="146"/>
                  </a:lnTo>
                  <a:lnTo>
                    <a:pt x="82" y="139"/>
                  </a:lnTo>
                  <a:lnTo>
                    <a:pt x="82" y="135"/>
                  </a:lnTo>
                  <a:lnTo>
                    <a:pt x="82" y="129"/>
                  </a:lnTo>
                  <a:lnTo>
                    <a:pt x="84" y="123"/>
                  </a:lnTo>
                  <a:lnTo>
                    <a:pt x="84" y="125"/>
                  </a:lnTo>
                  <a:lnTo>
                    <a:pt x="86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8" name="Freeform 155"/>
            <p:cNvSpPr>
              <a:spLocks/>
            </p:cNvSpPr>
            <p:nvPr/>
          </p:nvSpPr>
          <p:spPr bwMode="auto">
            <a:xfrm>
              <a:off x="4222" y="2618"/>
              <a:ext cx="10" cy="24"/>
            </a:xfrm>
            <a:custGeom>
              <a:avLst/>
              <a:gdLst>
                <a:gd name="T0" fmla="*/ 0 w 21"/>
                <a:gd name="T1" fmla="*/ 22 h 48"/>
                <a:gd name="T2" fmla="*/ 3 w 21"/>
                <a:gd name="T3" fmla="*/ 24 h 48"/>
                <a:gd name="T4" fmla="*/ 6 w 21"/>
                <a:gd name="T5" fmla="*/ 24 h 48"/>
                <a:gd name="T6" fmla="*/ 10 w 21"/>
                <a:gd name="T7" fmla="*/ 19 h 48"/>
                <a:gd name="T8" fmla="*/ 7 w 21"/>
                <a:gd name="T9" fmla="*/ 0 h 48"/>
                <a:gd name="T10" fmla="*/ 4 w 21"/>
                <a:gd name="T11" fmla="*/ 0 h 48"/>
                <a:gd name="T12" fmla="*/ 0 w 21"/>
                <a:gd name="T13" fmla="*/ 22 h 48"/>
                <a:gd name="T14" fmla="*/ 0 w 21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"/>
                <a:gd name="T25" fmla="*/ 0 h 48"/>
                <a:gd name="T26" fmla="*/ 21 w 21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" h="48">
                  <a:moveTo>
                    <a:pt x="0" y="44"/>
                  </a:moveTo>
                  <a:lnTo>
                    <a:pt x="6" y="48"/>
                  </a:lnTo>
                  <a:lnTo>
                    <a:pt x="12" y="48"/>
                  </a:lnTo>
                  <a:lnTo>
                    <a:pt x="21" y="38"/>
                  </a:lnTo>
                  <a:lnTo>
                    <a:pt x="14" y="0"/>
                  </a:lnTo>
                  <a:lnTo>
                    <a:pt x="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4" name="Text Box 157"/>
          <p:cNvSpPr txBox="1">
            <a:spLocks noChangeArrowheads="1"/>
          </p:cNvSpPr>
          <p:nvPr/>
        </p:nvSpPr>
        <p:spPr bwMode="auto">
          <a:xfrm>
            <a:off x="684213" y="620688"/>
            <a:ext cx="6480175" cy="181588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/>
              <a:t>С Б А Л А Н С И Р О В А Н Н Ы </a:t>
            </a:r>
            <a:r>
              <a:rPr lang="ru-RU" sz="2800" b="1" i="1" dirty="0" err="1" smtClean="0"/>
              <a:t>Й-когда</a:t>
            </a:r>
            <a:r>
              <a:rPr lang="ru-RU" sz="2800" b="1" i="1" dirty="0" smtClean="0"/>
              <a:t> расходы равны доходам; Здесь семья не испытывает финансовых затруднений.</a:t>
            </a:r>
            <a:endParaRPr lang="ru-RU" sz="2800" b="1" i="1" dirty="0"/>
          </a:p>
        </p:txBody>
      </p:sp>
      <p:sp>
        <p:nvSpPr>
          <p:cNvPr id="9225" name="WordArt 158"/>
          <p:cNvSpPr>
            <a:spLocks noChangeArrowheads="1" noChangeShapeType="1" noTextEdit="1"/>
          </p:cNvSpPr>
          <p:nvPr/>
        </p:nvSpPr>
        <p:spPr bwMode="auto">
          <a:xfrm>
            <a:off x="395288" y="2636838"/>
            <a:ext cx="1439862" cy="4730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59476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ДОХОДЫ</a:t>
            </a:r>
          </a:p>
        </p:txBody>
      </p:sp>
      <p:sp>
        <p:nvSpPr>
          <p:cNvPr id="9226" name="WordArt 159"/>
          <p:cNvSpPr>
            <a:spLocks noChangeArrowheads="1" noChangeShapeType="1" noTextEdit="1"/>
          </p:cNvSpPr>
          <p:nvPr/>
        </p:nvSpPr>
        <p:spPr bwMode="auto">
          <a:xfrm>
            <a:off x="5580063" y="2708275"/>
            <a:ext cx="1587500" cy="36036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0825" y="3500438"/>
            <a:ext cx="825500" cy="1004887"/>
            <a:chOff x="1165" y="2179"/>
            <a:chExt cx="520" cy="633"/>
          </a:xfrm>
        </p:grpSpPr>
        <p:sp>
          <p:nvSpPr>
            <p:cNvPr id="11382" name="Freeform 3"/>
            <p:cNvSpPr>
              <a:spLocks/>
            </p:cNvSpPr>
            <p:nvPr/>
          </p:nvSpPr>
          <p:spPr bwMode="auto">
            <a:xfrm>
              <a:off x="1178" y="2179"/>
              <a:ext cx="472" cy="593"/>
            </a:xfrm>
            <a:custGeom>
              <a:avLst/>
              <a:gdLst>
                <a:gd name="T0" fmla="*/ 263 w 945"/>
                <a:gd name="T1" fmla="*/ 65 h 1186"/>
                <a:gd name="T2" fmla="*/ 276 w 945"/>
                <a:gd name="T3" fmla="*/ 54 h 1186"/>
                <a:gd name="T4" fmla="*/ 293 w 945"/>
                <a:gd name="T5" fmla="*/ 42 h 1186"/>
                <a:gd name="T6" fmla="*/ 314 w 945"/>
                <a:gd name="T7" fmla="*/ 29 h 1186"/>
                <a:gd name="T8" fmla="*/ 336 w 945"/>
                <a:gd name="T9" fmla="*/ 17 h 1186"/>
                <a:gd name="T10" fmla="*/ 360 w 945"/>
                <a:gd name="T11" fmla="*/ 7 h 1186"/>
                <a:gd name="T12" fmla="*/ 384 w 945"/>
                <a:gd name="T13" fmla="*/ 1 h 1186"/>
                <a:gd name="T14" fmla="*/ 408 w 945"/>
                <a:gd name="T15" fmla="*/ 0 h 1186"/>
                <a:gd name="T16" fmla="*/ 429 w 945"/>
                <a:gd name="T17" fmla="*/ 5 h 1186"/>
                <a:gd name="T18" fmla="*/ 445 w 945"/>
                <a:gd name="T19" fmla="*/ 16 h 1186"/>
                <a:gd name="T20" fmla="*/ 456 w 945"/>
                <a:gd name="T21" fmla="*/ 29 h 1186"/>
                <a:gd name="T22" fmla="*/ 464 w 945"/>
                <a:gd name="T23" fmla="*/ 45 h 1186"/>
                <a:gd name="T24" fmla="*/ 469 w 945"/>
                <a:gd name="T25" fmla="*/ 62 h 1186"/>
                <a:gd name="T26" fmla="*/ 471 w 945"/>
                <a:gd name="T27" fmla="*/ 78 h 1186"/>
                <a:gd name="T28" fmla="*/ 471 w 945"/>
                <a:gd name="T29" fmla="*/ 91 h 1186"/>
                <a:gd name="T30" fmla="*/ 471 w 945"/>
                <a:gd name="T31" fmla="*/ 107 h 1186"/>
                <a:gd name="T32" fmla="*/ 470 w 945"/>
                <a:gd name="T33" fmla="*/ 116 h 1186"/>
                <a:gd name="T34" fmla="*/ 468 w 945"/>
                <a:gd name="T35" fmla="*/ 131 h 1186"/>
                <a:gd name="T36" fmla="*/ 463 w 945"/>
                <a:gd name="T37" fmla="*/ 153 h 1186"/>
                <a:gd name="T38" fmla="*/ 455 w 945"/>
                <a:gd name="T39" fmla="*/ 181 h 1186"/>
                <a:gd name="T40" fmla="*/ 443 w 945"/>
                <a:gd name="T41" fmla="*/ 216 h 1186"/>
                <a:gd name="T42" fmla="*/ 427 w 945"/>
                <a:gd name="T43" fmla="*/ 254 h 1186"/>
                <a:gd name="T44" fmla="*/ 404 w 945"/>
                <a:gd name="T45" fmla="*/ 297 h 1186"/>
                <a:gd name="T46" fmla="*/ 376 w 945"/>
                <a:gd name="T47" fmla="*/ 342 h 1186"/>
                <a:gd name="T48" fmla="*/ 341 w 945"/>
                <a:gd name="T49" fmla="*/ 388 h 1186"/>
                <a:gd name="T50" fmla="*/ 302 w 945"/>
                <a:gd name="T51" fmla="*/ 432 h 1186"/>
                <a:gd name="T52" fmla="*/ 266 w 945"/>
                <a:gd name="T53" fmla="*/ 468 h 1186"/>
                <a:gd name="T54" fmla="*/ 231 w 945"/>
                <a:gd name="T55" fmla="*/ 499 h 1186"/>
                <a:gd name="T56" fmla="*/ 200 w 945"/>
                <a:gd name="T57" fmla="*/ 524 h 1186"/>
                <a:gd name="T58" fmla="*/ 173 w 945"/>
                <a:gd name="T59" fmla="*/ 544 h 1186"/>
                <a:gd name="T60" fmla="*/ 150 w 945"/>
                <a:gd name="T61" fmla="*/ 558 h 1186"/>
                <a:gd name="T62" fmla="*/ 133 w 945"/>
                <a:gd name="T63" fmla="*/ 568 h 1186"/>
                <a:gd name="T64" fmla="*/ 122 w 945"/>
                <a:gd name="T65" fmla="*/ 574 h 1186"/>
                <a:gd name="T66" fmla="*/ 114 w 945"/>
                <a:gd name="T67" fmla="*/ 577 h 1186"/>
                <a:gd name="T68" fmla="*/ 103 w 945"/>
                <a:gd name="T69" fmla="*/ 582 h 1186"/>
                <a:gd name="T70" fmla="*/ 87 w 945"/>
                <a:gd name="T71" fmla="*/ 587 h 1186"/>
                <a:gd name="T72" fmla="*/ 69 w 945"/>
                <a:gd name="T73" fmla="*/ 591 h 1186"/>
                <a:gd name="T74" fmla="*/ 50 w 945"/>
                <a:gd name="T75" fmla="*/ 593 h 1186"/>
                <a:gd name="T76" fmla="*/ 31 w 945"/>
                <a:gd name="T77" fmla="*/ 591 h 1186"/>
                <a:gd name="T78" fmla="*/ 16 w 945"/>
                <a:gd name="T79" fmla="*/ 586 h 1186"/>
                <a:gd name="T80" fmla="*/ 5 w 945"/>
                <a:gd name="T81" fmla="*/ 572 h 1186"/>
                <a:gd name="T82" fmla="*/ 0 w 945"/>
                <a:gd name="T83" fmla="*/ 552 h 1186"/>
                <a:gd name="T84" fmla="*/ 0 w 945"/>
                <a:gd name="T85" fmla="*/ 524 h 1186"/>
                <a:gd name="T86" fmla="*/ 2 w 945"/>
                <a:gd name="T87" fmla="*/ 494 h 1186"/>
                <a:gd name="T88" fmla="*/ 7 w 945"/>
                <a:gd name="T89" fmla="*/ 465 h 1186"/>
                <a:gd name="T90" fmla="*/ 13 w 945"/>
                <a:gd name="T91" fmla="*/ 433 h 1186"/>
                <a:gd name="T92" fmla="*/ 22 w 945"/>
                <a:gd name="T93" fmla="*/ 403 h 1186"/>
                <a:gd name="T94" fmla="*/ 32 w 945"/>
                <a:gd name="T95" fmla="*/ 371 h 1186"/>
                <a:gd name="T96" fmla="*/ 45 w 945"/>
                <a:gd name="T97" fmla="*/ 340 h 1186"/>
                <a:gd name="T98" fmla="*/ 59 w 945"/>
                <a:gd name="T99" fmla="*/ 311 h 1186"/>
                <a:gd name="T100" fmla="*/ 76 w 945"/>
                <a:gd name="T101" fmla="*/ 282 h 1186"/>
                <a:gd name="T102" fmla="*/ 94 w 945"/>
                <a:gd name="T103" fmla="*/ 254 h 1186"/>
                <a:gd name="T104" fmla="*/ 115 w 945"/>
                <a:gd name="T105" fmla="*/ 227 h 1186"/>
                <a:gd name="T106" fmla="*/ 135 w 945"/>
                <a:gd name="T107" fmla="*/ 200 h 1186"/>
                <a:gd name="T108" fmla="*/ 156 w 945"/>
                <a:gd name="T109" fmla="*/ 177 h 1186"/>
                <a:gd name="T110" fmla="*/ 176 w 945"/>
                <a:gd name="T111" fmla="*/ 154 h 1186"/>
                <a:gd name="T112" fmla="*/ 195 w 945"/>
                <a:gd name="T113" fmla="*/ 133 h 1186"/>
                <a:gd name="T114" fmla="*/ 212 w 945"/>
                <a:gd name="T115" fmla="*/ 115 h 1186"/>
                <a:gd name="T116" fmla="*/ 226 w 945"/>
                <a:gd name="T117" fmla="*/ 100 h 1186"/>
                <a:gd name="T118" fmla="*/ 239 w 945"/>
                <a:gd name="T119" fmla="*/ 86 h 118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45"/>
                <a:gd name="T181" fmla="*/ 0 h 1186"/>
                <a:gd name="T182" fmla="*/ 945 w 945"/>
                <a:gd name="T183" fmla="*/ 1186 h 118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45" h="1186">
                  <a:moveTo>
                    <a:pt x="508" y="146"/>
                  </a:moveTo>
                  <a:lnTo>
                    <a:pt x="508" y="144"/>
                  </a:lnTo>
                  <a:lnTo>
                    <a:pt x="510" y="144"/>
                  </a:lnTo>
                  <a:lnTo>
                    <a:pt x="514" y="143"/>
                  </a:lnTo>
                  <a:lnTo>
                    <a:pt x="517" y="139"/>
                  </a:lnTo>
                  <a:lnTo>
                    <a:pt x="521" y="135"/>
                  </a:lnTo>
                  <a:lnTo>
                    <a:pt x="527" y="129"/>
                  </a:lnTo>
                  <a:lnTo>
                    <a:pt x="529" y="127"/>
                  </a:lnTo>
                  <a:lnTo>
                    <a:pt x="533" y="125"/>
                  </a:lnTo>
                  <a:lnTo>
                    <a:pt x="536" y="122"/>
                  </a:lnTo>
                  <a:lnTo>
                    <a:pt x="540" y="120"/>
                  </a:lnTo>
                  <a:lnTo>
                    <a:pt x="544" y="116"/>
                  </a:lnTo>
                  <a:lnTo>
                    <a:pt x="548" y="112"/>
                  </a:lnTo>
                  <a:lnTo>
                    <a:pt x="552" y="108"/>
                  </a:lnTo>
                  <a:lnTo>
                    <a:pt x="557" y="106"/>
                  </a:lnTo>
                  <a:lnTo>
                    <a:pt x="561" y="103"/>
                  </a:lnTo>
                  <a:lnTo>
                    <a:pt x="565" y="99"/>
                  </a:lnTo>
                  <a:lnTo>
                    <a:pt x="571" y="95"/>
                  </a:lnTo>
                  <a:lnTo>
                    <a:pt x="576" y="93"/>
                  </a:lnTo>
                  <a:lnTo>
                    <a:pt x="582" y="87"/>
                  </a:lnTo>
                  <a:lnTo>
                    <a:pt x="586" y="84"/>
                  </a:lnTo>
                  <a:lnTo>
                    <a:pt x="592" y="82"/>
                  </a:lnTo>
                  <a:lnTo>
                    <a:pt x="597" y="78"/>
                  </a:lnTo>
                  <a:lnTo>
                    <a:pt x="603" y="74"/>
                  </a:lnTo>
                  <a:lnTo>
                    <a:pt x="611" y="70"/>
                  </a:lnTo>
                  <a:lnTo>
                    <a:pt x="616" y="67"/>
                  </a:lnTo>
                  <a:lnTo>
                    <a:pt x="622" y="63"/>
                  </a:lnTo>
                  <a:lnTo>
                    <a:pt x="628" y="59"/>
                  </a:lnTo>
                  <a:lnTo>
                    <a:pt x="633" y="55"/>
                  </a:lnTo>
                  <a:lnTo>
                    <a:pt x="639" y="51"/>
                  </a:lnTo>
                  <a:lnTo>
                    <a:pt x="647" y="48"/>
                  </a:lnTo>
                  <a:lnTo>
                    <a:pt x="652" y="46"/>
                  </a:lnTo>
                  <a:lnTo>
                    <a:pt x="658" y="42"/>
                  </a:lnTo>
                  <a:lnTo>
                    <a:pt x="666" y="38"/>
                  </a:lnTo>
                  <a:lnTo>
                    <a:pt x="673" y="34"/>
                  </a:lnTo>
                  <a:lnTo>
                    <a:pt x="679" y="30"/>
                  </a:lnTo>
                  <a:lnTo>
                    <a:pt x="687" y="29"/>
                  </a:lnTo>
                  <a:lnTo>
                    <a:pt x="692" y="25"/>
                  </a:lnTo>
                  <a:lnTo>
                    <a:pt x="700" y="23"/>
                  </a:lnTo>
                  <a:lnTo>
                    <a:pt x="706" y="19"/>
                  </a:lnTo>
                  <a:lnTo>
                    <a:pt x="713" y="17"/>
                  </a:lnTo>
                  <a:lnTo>
                    <a:pt x="721" y="15"/>
                  </a:lnTo>
                  <a:lnTo>
                    <a:pt x="728" y="13"/>
                  </a:lnTo>
                  <a:lnTo>
                    <a:pt x="734" y="11"/>
                  </a:lnTo>
                  <a:lnTo>
                    <a:pt x="742" y="8"/>
                  </a:lnTo>
                  <a:lnTo>
                    <a:pt x="747" y="6"/>
                  </a:lnTo>
                  <a:lnTo>
                    <a:pt x="755" y="6"/>
                  </a:lnTo>
                  <a:lnTo>
                    <a:pt x="761" y="4"/>
                  </a:lnTo>
                  <a:lnTo>
                    <a:pt x="768" y="2"/>
                  </a:lnTo>
                  <a:lnTo>
                    <a:pt x="776" y="2"/>
                  </a:lnTo>
                  <a:lnTo>
                    <a:pt x="784" y="2"/>
                  </a:lnTo>
                  <a:lnTo>
                    <a:pt x="789" y="0"/>
                  </a:lnTo>
                  <a:lnTo>
                    <a:pt x="795" y="0"/>
                  </a:lnTo>
                  <a:lnTo>
                    <a:pt x="803" y="0"/>
                  </a:lnTo>
                  <a:lnTo>
                    <a:pt x="808" y="0"/>
                  </a:lnTo>
                  <a:lnTo>
                    <a:pt x="816" y="0"/>
                  </a:lnTo>
                  <a:lnTo>
                    <a:pt x="822" y="2"/>
                  </a:lnTo>
                  <a:lnTo>
                    <a:pt x="829" y="4"/>
                  </a:lnTo>
                  <a:lnTo>
                    <a:pt x="835" y="4"/>
                  </a:lnTo>
                  <a:lnTo>
                    <a:pt x="841" y="6"/>
                  </a:lnTo>
                  <a:lnTo>
                    <a:pt x="848" y="8"/>
                  </a:lnTo>
                  <a:lnTo>
                    <a:pt x="852" y="10"/>
                  </a:lnTo>
                  <a:lnTo>
                    <a:pt x="858" y="11"/>
                  </a:lnTo>
                  <a:lnTo>
                    <a:pt x="863" y="13"/>
                  </a:lnTo>
                  <a:lnTo>
                    <a:pt x="869" y="17"/>
                  </a:lnTo>
                  <a:lnTo>
                    <a:pt x="873" y="19"/>
                  </a:lnTo>
                  <a:lnTo>
                    <a:pt x="879" y="23"/>
                  </a:lnTo>
                  <a:lnTo>
                    <a:pt x="882" y="25"/>
                  </a:lnTo>
                  <a:lnTo>
                    <a:pt x="886" y="29"/>
                  </a:lnTo>
                  <a:lnTo>
                    <a:pt x="890" y="32"/>
                  </a:lnTo>
                  <a:lnTo>
                    <a:pt x="894" y="36"/>
                  </a:lnTo>
                  <a:lnTo>
                    <a:pt x="898" y="40"/>
                  </a:lnTo>
                  <a:lnTo>
                    <a:pt x="901" y="44"/>
                  </a:lnTo>
                  <a:lnTo>
                    <a:pt x="905" y="48"/>
                  </a:lnTo>
                  <a:lnTo>
                    <a:pt x="909" y="51"/>
                  </a:lnTo>
                  <a:lnTo>
                    <a:pt x="911" y="55"/>
                  </a:lnTo>
                  <a:lnTo>
                    <a:pt x="913" y="59"/>
                  </a:lnTo>
                  <a:lnTo>
                    <a:pt x="917" y="63"/>
                  </a:lnTo>
                  <a:lnTo>
                    <a:pt x="919" y="68"/>
                  </a:lnTo>
                  <a:lnTo>
                    <a:pt x="920" y="72"/>
                  </a:lnTo>
                  <a:lnTo>
                    <a:pt x="924" y="76"/>
                  </a:lnTo>
                  <a:lnTo>
                    <a:pt x="926" y="82"/>
                  </a:lnTo>
                  <a:lnTo>
                    <a:pt x="928" y="86"/>
                  </a:lnTo>
                  <a:lnTo>
                    <a:pt x="928" y="91"/>
                  </a:lnTo>
                  <a:lnTo>
                    <a:pt x="930" y="95"/>
                  </a:lnTo>
                  <a:lnTo>
                    <a:pt x="932" y="101"/>
                  </a:lnTo>
                  <a:lnTo>
                    <a:pt x="934" y="105"/>
                  </a:lnTo>
                  <a:lnTo>
                    <a:pt x="936" y="110"/>
                  </a:lnTo>
                  <a:lnTo>
                    <a:pt x="936" y="114"/>
                  </a:lnTo>
                  <a:lnTo>
                    <a:pt x="938" y="120"/>
                  </a:lnTo>
                  <a:lnTo>
                    <a:pt x="939" y="125"/>
                  </a:lnTo>
                  <a:lnTo>
                    <a:pt x="939" y="129"/>
                  </a:lnTo>
                  <a:lnTo>
                    <a:pt x="941" y="133"/>
                  </a:lnTo>
                  <a:lnTo>
                    <a:pt x="941" y="137"/>
                  </a:lnTo>
                  <a:lnTo>
                    <a:pt x="941" y="143"/>
                  </a:lnTo>
                  <a:lnTo>
                    <a:pt x="941" y="146"/>
                  </a:lnTo>
                  <a:lnTo>
                    <a:pt x="943" y="150"/>
                  </a:lnTo>
                  <a:lnTo>
                    <a:pt x="943" y="156"/>
                  </a:lnTo>
                  <a:lnTo>
                    <a:pt x="943" y="160"/>
                  </a:lnTo>
                  <a:lnTo>
                    <a:pt x="943" y="163"/>
                  </a:lnTo>
                  <a:lnTo>
                    <a:pt x="943" y="167"/>
                  </a:lnTo>
                  <a:lnTo>
                    <a:pt x="943" y="173"/>
                  </a:lnTo>
                  <a:lnTo>
                    <a:pt x="943" y="177"/>
                  </a:lnTo>
                  <a:lnTo>
                    <a:pt x="943" y="181"/>
                  </a:lnTo>
                  <a:lnTo>
                    <a:pt x="943" y="182"/>
                  </a:lnTo>
                  <a:lnTo>
                    <a:pt x="943" y="186"/>
                  </a:lnTo>
                  <a:lnTo>
                    <a:pt x="945" y="190"/>
                  </a:lnTo>
                  <a:lnTo>
                    <a:pt x="943" y="198"/>
                  </a:lnTo>
                  <a:lnTo>
                    <a:pt x="943" y="203"/>
                  </a:lnTo>
                  <a:lnTo>
                    <a:pt x="943" y="207"/>
                  </a:lnTo>
                  <a:lnTo>
                    <a:pt x="943" y="213"/>
                  </a:lnTo>
                  <a:lnTo>
                    <a:pt x="943" y="215"/>
                  </a:lnTo>
                  <a:lnTo>
                    <a:pt x="943" y="219"/>
                  </a:lnTo>
                  <a:lnTo>
                    <a:pt x="943" y="221"/>
                  </a:lnTo>
                  <a:lnTo>
                    <a:pt x="943" y="222"/>
                  </a:lnTo>
                  <a:lnTo>
                    <a:pt x="943" y="224"/>
                  </a:lnTo>
                  <a:lnTo>
                    <a:pt x="941" y="228"/>
                  </a:lnTo>
                  <a:lnTo>
                    <a:pt x="941" y="232"/>
                  </a:lnTo>
                  <a:lnTo>
                    <a:pt x="939" y="236"/>
                  </a:lnTo>
                  <a:lnTo>
                    <a:pt x="939" y="240"/>
                  </a:lnTo>
                  <a:lnTo>
                    <a:pt x="939" y="243"/>
                  </a:lnTo>
                  <a:lnTo>
                    <a:pt x="939" y="247"/>
                  </a:lnTo>
                  <a:lnTo>
                    <a:pt x="938" y="251"/>
                  </a:lnTo>
                  <a:lnTo>
                    <a:pt x="938" y="257"/>
                  </a:lnTo>
                  <a:lnTo>
                    <a:pt x="936" y="262"/>
                  </a:lnTo>
                  <a:lnTo>
                    <a:pt x="936" y="268"/>
                  </a:lnTo>
                  <a:lnTo>
                    <a:pt x="934" y="274"/>
                  </a:lnTo>
                  <a:lnTo>
                    <a:pt x="932" y="279"/>
                  </a:lnTo>
                  <a:lnTo>
                    <a:pt x="932" y="285"/>
                  </a:lnTo>
                  <a:lnTo>
                    <a:pt x="930" y="293"/>
                  </a:lnTo>
                  <a:lnTo>
                    <a:pt x="928" y="298"/>
                  </a:lnTo>
                  <a:lnTo>
                    <a:pt x="926" y="306"/>
                  </a:lnTo>
                  <a:lnTo>
                    <a:pt x="924" y="314"/>
                  </a:lnTo>
                  <a:lnTo>
                    <a:pt x="922" y="321"/>
                  </a:lnTo>
                  <a:lnTo>
                    <a:pt x="920" y="329"/>
                  </a:lnTo>
                  <a:lnTo>
                    <a:pt x="919" y="336"/>
                  </a:lnTo>
                  <a:lnTo>
                    <a:pt x="915" y="346"/>
                  </a:lnTo>
                  <a:lnTo>
                    <a:pt x="913" y="355"/>
                  </a:lnTo>
                  <a:lnTo>
                    <a:pt x="911" y="363"/>
                  </a:lnTo>
                  <a:lnTo>
                    <a:pt x="907" y="373"/>
                  </a:lnTo>
                  <a:lnTo>
                    <a:pt x="905" y="382"/>
                  </a:lnTo>
                  <a:lnTo>
                    <a:pt x="901" y="392"/>
                  </a:lnTo>
                  <a:lnTo>
                    <a:pt x="898" y="401"/>
                  </a:lnTo>
                  <a:lnTo>
                    <a:pt x="894" y="413"/>
                  </a:lnTo>
                  <a:lnTo>
                    <a:pt x="890" y="422"/>
                  </a:lnTo>
                  <a:lnTo>
                    <a:pt x="886" y="432"/>
                  </a:lnTo>
                  <a:lnTo>
                    <a:pt x="882" y="443"/>
                  </a:lnTo>
                  <a:lnTo>
                    <a:pt x="879" y="454"/>
                  </a:lnTo>
                  <a:lnTo>
                    <a:pt x="873" y="464"/>
                  </a:lnTo>
                  <a:lnTo>
                    <a:pt x="869" y="475"/>
                  </a:lnTo>
                  <a:lnTo>
                    <a:pt x="863" y="487"/>
                  </a:lnTo>
                  <a:lnTo>
                    <a:pt x="858" y="498"/>
                  </a:lnTo>
                  <a:lnTo>
                    <a:pt x="854" y="509"/>
                  </a:lnTo>
                  <a:lnTo>
                    <a:pt x="848" y="521"/>
                  </a:lnTo>
                  <a:lnTo>
                    <a:pt x="842" y="534"/>
                  </a:lnTo>
                  <a:lnTo>
                    <a:pt x="837" y="546"/>
                  </a:lnTo>
                  <a:lnTo>
                    <a:pt x="829" y="559"/>
                  </a:lnTo>
                  <a:lnTo>
                    <a:pt x="823" y="570"/>
                  </a:lnTo>
                  <a:lnTo>
                    <a:pt x="816" y="584"/>
                  </a:lnTo>
                  <a:lnTo>
                    <a:pt x="808" y="595"/>
                  </a:lnTo>
                  <a:lnTo>
                    <a:pt x="801" y="608"/>
                  </a:lnTo>
                  <a:lnTo>
                    <a:pt x="795" y="620"/>
                  </a:lnTo>
                  <a:lnTo>
                    <a:pt x="785" y="633"/>
                  </a:lnTo>
                  <a:lnTo>
                    <a:pt x="778" y="646"/>
                  </a:lnTo>
                  <a:lnTo>
                    <a:pt x="770" y="658"/>
                  </a:lnTo>
                  <a:lnTo>
                    <a:pt x="763" y="673"/>
                  </a:lnTo>
                  <a:lnTo>
                    <a:pt x="753" y="684"/>
                  </a:lnTo>
                  <a:lnTo>
                    <a:pt x="744" y="698"/>
                  </a:lnTo>
                  <a:lnTo>
                    <a:pt x="734" y="711"/>
                  </a:lnTo>
                  <a:lnTo>
                    <a:pt x="725" y="724"/>
                  </a:lnTo>
                  <a:lnTo>
                    <a:pt x="713" y="738"/>
                  </a:lnTo>
                  <a:lnTo>
                    <a:pt x="704" y="751"/>
                  </a:lnTo>
                  <a:lnTo>
                    <a:pt x="694" y="764"/>
                  </a:lnTo>
                  <a:lnTo>
                    <a:pt x="683" y="777"/>
                  </a:lnTo>
                  <a:lnTo>
                    <a:pt x="671" y="791"/>
                  </a:lnTo>
                  <a:lnTo>
                    <a:pt x="660" y="804"/>
                  </a:lnTo>
                  <a:lnTo>
                    <a:pt x="649" y="815"/>
                  </a:lnTo>
                  <a:lnTo>
                    <a:pt x="639" y="829"/>
                  </a:lnTo>
                  <a:lnTo>
                    <a:pt x="628" y="840"/>
                  </a:lnTo>
                  <a:lnTo>
                    <a:pt x="616" y="852"/>
                  </a:lnTo>
                  <a:lnTo>
                    <a:pt x="605" y="865"/>
                  </a:lnTo>
                  <a:lnTo>
                    <a:pt x="595" y="876"/>
                  </a:lnTo>
                  <a:lnTo>
                    <a:pt x="584" y="886"/>
                  </a:lnTo>
                  <a:lnTo>
                    <a:pt x="573" y="897"/>
                  </a:lnTo>
                  <a:lnTo>
                    <a:pt x="563" y="907"/>
                  </a:lnTo>
                  <a:lnTo>
                    <a:pt x="554" y="918"/>
                  </a:lnTo>
                  <a:lnTo>
                    <a:pt x="542" y="928"/>
                  </a:lnTo>
                  <a:lnTo>
                    <a:pt x="533" y="937"/>
                  </a:lnTo>
                  <a:lnTo>
                    <a:pt x="521" y="947"/>
                  </a:lnTo>
                  <a:lnTo>
                    <a:pt x="512" y="956"/>
                  </a:lnTo>
                  <a:lnTo>
                    <a:pt x="502" y="964"/>
                  </a:lnTo>
                  <a:lnTo>
                    <a:pt x="491" y="973"/>
                  </a:lnTo>
                  <a:lnTo>
                    <a:pt x="481" y="981"/>
                  </a:lnTo>
                  <a:lnTo>
                    <a:pt x="474" y="990"/>
                  </a:lnTo>
                  <a:lnTo>
                    <a:pt x="462" y="998"/>
                  </a:lnTo>
                  <a:lnTo>
                    <a:pt x="453" y="1006"/>
                  </a:lnTo>
                  <a:lnTo>
                    <a:pt x="445" y="1013"/>
                  </a:lnTo>
                  <a:lnTo>
                    <a:pt x="436" y="1021"/>
                  </a:lnTo>
                  <a:lnTo>
                    <a:pt x="426" y="1026"/>
                  </a:lnTo>
                  <a:lnTo>
                    <a:pt x="419" y="1034"/>
                  </a:lnTo>
                  <a:lnTo>
                    <a:pt x="409" y="1042"/>
                  </a:lnTo>
                  <a:lnTo>
                    <a:pt x="401" y="1047"/>
                  </a:lnTo>
                  <a:lnTo>
                    <a:pt x="392" y="1053"/>
                  </a:lnTo>
                  <a:lnTo>
                    <a:pt x="384" y="1061"/>
                  </a:lnTo>
                  <a:lnTo>
                    <a:pt x="377" y="1066"/>
                  </a:lnTo>
                  <a:lnTo>
                    <a:pt x="369" y="1072"/>
                  </a:lnTo>
                  <a:lnTo>
                    <a:pt x="362" y="1076"/>
                  </a:lnTo>
                  <a:lnTo>
                    <a:pt x="354" y="1082"/>
                  </a:lnTo>
                  <a:lnTo>
                    <a:pt x="346" y="1087"/>
                  </a:lnTo>
                  <a:lnTo>
                    <a:pt x="339" y="1091"/>
                  </a:lnTo>
                  <a:lnTo>
                    <a:pt x="333" y="1095"/>
                  </a:lnTo>
                  <a:lnTo>
                    <a:pt x="325" y="1101"/>
                  </a:lnTo>
                  <a:lnTo>
                    <a:pt x="318" y="1104"/>
                  </a:lnTo>
                  <a:lnTo>
                    <a:pt x="312" y="1108"/>
                  </a:lnTo>
                  <a:lnTo>
                    <a:pt x="306" y="1112"/>
                  </a:lnTo>
                  <a:lnTo>
                    <a:pt x="301" y="1116"/>
                  </a:lnTo>
                  <a:lnTo>
                    <a:pt x="295" y="1120"/>
                  </a:lnTo>
                  <a:lnTo>
                    <a:pt x="289" y="1122"/>
                  </a:lnTo>
                  <a:lnTo>
                    <a:pt x="286" y="1125"/>
                  </a:lnTo>
                  <a:lnTo>
                    <a:pt x="280" y="1127"/>
                  </a:lnTo>
                  <a:lnTo>
                    <a:pt x="274" y="1131"/>
                  </a:lnTo>
                  <a:lnTo>
                    <a:pt x="270" y="1133"/>
                  </a:lnTo>
                  <a:lnTo>
                    <a:pt x="267" y="1135"/>
                  </a:lnTo>
                  <a:lnTo>
                    <a:pt x="263" y="1139"/>
                  </a:lnTo>
                  <a:lnTo>
                    <a:pt x="259" y="1139"/>
                  </a:lnTo>
                  <a:lnTo>
                    <a:pt x="255" y="1142"/>
                  </a:lnTo>
                  <a:lnTo>
                    <a:pt x="251" y="1142"/>
                  </a:lnTo>
                  <a:lnTo>
                    <a:pt x="249" y="1144"/>
                  </a:lnTo>
                  <a:lnTo>
                    <a:pt x="246" y="1146"/>
                  </a:lnTo>
                  <a:lnTo>
                    <a:pt x="244" y="1148"/>
                  </a:lnTo>
                  <a:lnTo>
                    <a:pt x="240" y="1148"/>
                  </a:lnTo>
                  <a:lnTo>
                    <a:pt x="236" y="1150"/>
                  </a:lnTo>
                  <a:lnTo>
                    <a:pt x="234" y="1152"/>
                  </a:lnTo>
                  <a:lnTo>
                    <a:pt x="232" y="1154"/>
                  </a:lnTo>
                  <a:lnTo>
                    <a:pt x="228" y="1154"/>
                  </a:lnTo>
                  <a:lnTo>
                    <a:pt x="225" y="1156"/>
                  </a:lnTo>
                  <a:lnTo>
                    <a:pt x="221" y="1158"/>
                  </a:lnTo>
                  <a:lnTo>
                    <a:pt x="219" y="1158"/>
                  </a:lnTo>
                  <a:lnTo>
                    <a:pt x="215" y="1160"/>
                  </a:lnTo>
                  <a:lnTo>
                    <a:pt x="213" y="1161"/>
                  </a:lnTo>
                  <a:lnTo>
                    <a:pt x="209" y="1161"/>
                  </a:lnTo>
                  <a:lnTo>
                    <a:pt x="206" y="1163"/>
                  </a:lnTo>
                  <a:lnTo>
                    <a:pt x="202" y="1163"/>
                  </a:lnTo>
                  <a:lnTo>
                    <a:pt x="198" y="1165"/>
                  </a:lnTo>
                  <a:lnTo>
                    <a:pt x="192" y="1167"/>
                  </a:lnTo>
                  <a:lnTo>
                    <a:pt x="189" y="1169"/>
                  </a:lnTo>
                  <a:lnTo>
                    <a:pt x="183" y="1169"/>
                  </a:lnTo>
                  <a:lnTo>
                    <a:pt x="179" y="1171"/>
                  </a:lnTo>
                  <a:lnTo>
                    <a:pt x="175" y="1173"/>
                  </a:lnTo>
                  <a:lnTo>
                    <a:pt x="170" y="1175"/>
                  </a:lnTo>
                  <a:lnTo>
                    <a:pt x="166" y="1175"/>
                  </a:lnTo>
                  <a:lnTo>
                    <a:pt x="160" y="1177"/>
                  </a:lnTo>
                  <a:lnTo>
                    <a:pt x="154" y="1179"/>
                  </a:lnTo>
                  <a:lnTo>
                    <a:pt x="151" y="1179"/>
                  </a:lnTo>
                  <a:lnTo>
                    <a:pt x="145" y="1180"/>
                  </a:lnTo>
                  <a:lnTo>
                    <a:pt x="139" y="1182"/>
                  </a:lnTo>
                  <a:lnTo>
                    <a:pt x="133" y="1182"/>
                  </a:lnTo>
                  <a:lnTo>
                    <a:pt x="128" y="1184"/>
                  </a:lnTo>
                  <a:lnTo>
                    <a:pt x="124" y="1184"/>
                  </a:lnTo>
                  <a:lnTo>
                    <a:pt x="118" y="1186"/>
                  </a:lnTo>
                  <a:lnTo>
                    <a:pt x="113" y="1186"/>
                  </a:lnTo>
                  <a:lnTo>
                    <a:pt x="107" y="1186"/>
                  </a:lnTo>
                  <a:lnTo>
                    <a:pt x="101" y="1186"/>
                  </a:lnTo>
                  <a:lnTo>
                    <a:pt x="95" y="1186"/>
                  </a:lnTo>
                  <a:lnTo>
                    <a:pt x="90" y="1186"/>
                  </a:lnTo>
                  <a:lnTo>
                    <a:pt x="86" y="1186"/>
                  </a:lnTo>
                  <a:lnTo>
                    <a:pt x="80" y="1186"/>
                  </a:lnTo>
                  <a:lnTo>
                    <a:pt x="75" y="1186"/>
                  </a:lnTo>
                  <a:lnTo>
                    <a:pt x="69" y="1184"/>
                  </a:lnTo>
                  <a:lnTo>
                    <a:pt x="63" y="1182"/>
                  </a:lnTo>
                  <a:lnTo>
                    <a:pt x="59" y="1182"/>
                  </a:lnTo>
                  <a:lnTo>
                    <a:pt x="56" y="1180"/>
                  </a:lnTo>
                  <a:lnTo>
                    <a:pt x="50" y="1179"/>
                  </a:lnTo>
                  <a:lnTo>
                    <a:pt x="46" y="1177"/>
                  </a:lnTo>
                  <a:lnTo>
                    <a:pt x="40" y="1175"/>
                  </a:lnTo>
                  <a:lnTo>
                    <a:pt x="36" y="1173"/>
                  </a:lnTo>
                  <a:lnTo>
                    <a:pt x="33" y="1171"/>
                  </a:lnTo>
                  <a:lnTo>
                    <a:pt x="29" y="1167"/>
                  </a:lnTo>
                  <a:lnTo>
                    <a:pt x="25" y="1163"/>
                  </a:lnTo>
                  <a:lnTo>
                    <a:pt x="21" y="1161"/>
                  </a:lnTo>
                  <a:lnTo>
                    <a:pt x="17" y="1158"/>
                  </a:lnTo>
                  <a:lnTo>
                    <a:pt x="16" y="1154"/>
                  </a:lnTo>
                  <a:lnTo>
                    <a:pt x="12" y="1148"/>
                  </a:lnTo>
                  <a:lnTo>
                    <a:pt x="10" y="1144"/>
                  </a:lnTo>
                  <a:lnTo>
                    <a:pt x="8" y="1139"/>
                  </a:lnTo>
                  <a:lnTo>
                    <a:pt x="6" y="1135"/>
                  </a:lnTo>
                  <a:lnTo>
                    <a:pt x="4" y="1129"/>
                  </a:lnTo>
                  <a:lnTo>
                    <a:pt x="2" y="1122"/>
                  </a:lnTo>
                  <a:lnTo>
                    <a:pt x="2" y="1116"/>
                  </a:lnTo>
                  <a:lnTo>
                    <a:pt x="0" y="1110"/>
                  </a:lnTo>
                  <a:lnTo>
                    <a:pt x="0" y="1103"/>
                  </a:lnTo>
                  <a:lnTo>
                    <a:pt x="0" y="1095"/>
                  </a:lnTo>
                  <a:lnTo>
                    <a:pt x="0" y="1087"/>
                  </a:lnTo>
                  <a:lnTo>
                    <a:pt x="0" y="1080"/>
                  </a:lnTo>
                  <a:lnTo>
                    <a:pt x="0" y="1072"/>
                  </a:lnTo>
                  <a:lnTo>
                    <a:pt x="0" y="1064"/>
                  </a:lnTo>
                  <a:lnTo>
                    <a:pt x="0" y="1055"/>
                  </a:lnTo>
                  <a:lnTo>
                    <a:pt x="0" y="1047"/>
                  </a:lnTo>
                  <a:lnTo>
                    <a:pt x="0" y="1040"/>
                  </a:lnTo>
                  <a:lnTo>
                    <a:pt x="2" y="1032"/>
                  </a:lnTo>
                  <a:lnTo>
                    <a:pt x="2" y="1023"/>
                  </a:lnTo>
                  <a:lnTo>
                    <a:pt x="2" y="1015"/>
                  </a:lnTo>
                  <a:lnTo>
                    <a:pt x="2" y="1006"/>
                  </a:lnTo>
                  <a:lnTo>
                    <a:pt x="4" y="998"/>
                  </a:lnTo>
                  <a:lnTo>
                    <a:pt x="4" y="988"/>
                  </a:lnTo>
                  <a:lnTo>
                    <a:pt x="6" y="981"/>
                  </a:lnTo>
                  <a:lnTo>
                    <a:pt x="8" y="973"/>
                  </a:lnTo>
                  <a:lnTo>
                    <a:pt x="10" y="964"/>
                  </a:lnTo>
                  <a:lnTo>
                    <a:pt x="10" y="956"/>
                  </a:lnTo>
                  <a:lnTo>
                    <a:pt x="10" y="947"/>
                  </a:lnTo>
                  <a:lnTo>
                    <a:pt x="12" y="937"/>
                  </a:lnTo>
                  <a:lnTo>
                    <a:pt x="14" y="930"/>
                  </a:lnTo>
                  <a:lnTo>
                    <a:pt x="16" y="920"/>
                  </a:lnTo>
                  <a:lnTo>
                    <a:pt x="17" y="912"/>
                  </a:lnTo>
                  <a:lnTo>
                    <a:pt x="19" y="903"/>
                  </a:lnTo>
                  <a:lnTo>
                    <a:pt x="21" y="895"/>
                  </a:lnTo>
                  <a:lnTo>
                    <a:pt x="23" y="886"/>
                  </a:lnTo>
                  <a:lnTo>
                    <a:pt x="25" y="876"/>
                  </a:lnTo>
                  <a:lnTo>
                    <a:pt x="27" y="867"/>
                  </a:lnTo>
                  <a:lnTo>
                    <a:pt x="29" y="859"/>
                  </a:lnTo>
                  <a:lnTo>
                    <a:pt x="31" y="850"/>
                  </a:lnTo>
                  <a:lnTo>
                    <a:pt x="33" y="840"/>
                  </a:lnTo>
                  <a:lnTo>
                    <a:pt x="36" y="833"/>
                  </a:lnTo>
                  <a:lnTo>
                    <a:pt x="38" y="823"/>
                  </a:lnTo>
                  <a:lnTo>
                    <a:pt x="40" y="814"/>
                  </a:lnTo>
                  <a:lnTo>
                    <a:pt x="44" y="806"/>
                  </a:lnTo>
                  <a:lnTo>
                    <a:pt x="46" y="796"/>
                  </a:lnTo>
                  <a:lnTo>
                    <a:pt x="50" y="787"/>
                  </a:lnTo>
                  <a:lnTo>
                    <a:pt x="52" y="777"/>
                  </a:lnTo>
                  <a:lnTo>
                    <a:pt x="56" y="770"/>
                  </a:lnTo>
                  <a:lnTo>
                    <a:pt x="57" y="760"/>
                  </a:lnTo>
                  <a:lnTo>
                    <a:pt x="61" y="753"/>
                  </a:lnTo>
                  <a:lnTo>
                    <a:pt x="65" y="743"/>
                  </a:lnTo>
                  <a:lnTo>
                    <a:pt x="67" y="734"/>
                  </a:lnTo>
                  <a:lnTo>
                    <a:pt x="71" y="724"/>
                  </a:lnTo>
                  <a:lnTo>
                    <a:pt x="75" y="717"/>
                  </a:lnTo>
                  <a:lnTo>
                    <a:pt x="78" y="707"/>
                  </a:lnTo>
                  <a:lnTo>
                    <a:pt x="82" y="698"/>
                  </a:lnTo>
                  <a:lnTo>
                    <a:pt x="86" y="690"/>
                  </a:lnTo>
                  <a:lnTo>
                    <a:pt x="90" y="681"/>
                  </a:lnTo>
                  <a:lnTo>
                    <a:pt x="94" y="673"/>
                  </a:lnTo>
                  <a:lnTo>
                    <a:pt x="97" y="663"/>
                  </a:lnTo>
                  <a:lnTo>
                    <a:pt x="101" y="656"/>
                  </a:lnTo>
                  <a:lnTo>
                    <a:pt x="105" y="646"/>
                  </a:lnTo>
                  <a:lnTo>
                    <a:pt x="111" y="637"/>
                  </a:lnTo>
                  <a:lnTo>
                    <a:pt x="114" y="629"/>
                  </a:lnTo>
                  <a:lnTo>
                    <a:pt x="118" y="622"/>
                  </a:lnTo>
                  <a:lnTo>
                    <a:pt x="124" y="612"/>
                  </a:lnTo>
                  <a:lnTo>
                    <a:pt x="128" y="604"/>
                  </a:lnTo>
                  <a:lnTo>
                    <a:pt x="133" y="595"/>
                  </a:lnTo>
                  <a:lnTo>
                    <a:pt x="137" y="587"/>
                  </a:lnTo>
                  <a:lnTo>
                    <a:pt x="143" y="580"/>
                  </a:lnTo>
                  <a:lnTo>
                    <a:pt x="147" y="570"/>
                  </a:lnTo>
                  <a:lnTo>
                    <a:pt x="152" y="563"/>
                  </a:lnTo>
                  <a:lnTo>
                    <a:pt x="158" y="555"/>
                  </a:lnTo>
                  <a:lnTo>
                    <a:pt x="164" y="547"/>
                  </a:lnTo>
                  <a:lnTo>
                    <a:pt x="168" y="540"/>
                  </a:lnTo>
                  <a:lnTo>
                    <a:pt x="173" y="532"/>
                  </a:lnTo>
                  <a:lnTo>
                    <a:pt x="179" y="525"/>
                  </a:lnTo>
                  <a:lnTo>
                    <a:pt x="183" y="517"/>
                  </a:lnTo>
                  <a:lnTo>
                    <a:pt x="189" y="508"/>
                  </a:lnTo>
                  <a:lnTo>
                    <a:pt x="194" y="500"/>
                  </a:lnTo>
                  <a:lnTo>
                    <a:pt x="200" y="492"/>
                  </a:lnTo>
                  <a:lnTo>
                    <a:pt x="208" y="485"/>
                  </a:lnTo>
                  <a:lnTo>
                    <a:pt x="211" y="477"/>
                  </a:lnTo>
                  <a:lnTo>
                    <a:pt x="217" y="470"/>
                  </a:lnTo>
                  <a:lnTo>
                    <a:pt x="225" y="462"/>
                  </a:lnTo>
                  <a:lnTo>
                    <a:pt x="230" y="454"/>
                  </a:lnTo>
                  <a:lnTo>
                    <a:pt x="234" y="447"/>
                  </a:lnTo>
                  <a:lnTo>
                    <a:pt x="240" y="439"/>
                  </a:lnTo>
                  <a:lnTo>
                    <a:pt x="247" y="432"/>
                  </a:lnTo>
                  <a:lnTo>
                    <a:pt x="253" y="424"/>
                  </a:lnTo>
                  <a:lnTo>
                    <a:pt x="259" y="416"/>
                  </a:lnTo>
                  <a:lnTo>
                    <a:pt x="265" y="409"/>
                  </a:lnTo>
                  <a:lnTo>
                    <a:pt x="270" y="401"/>
                  </a:lnTo>
                  <a:lnTo>
                    <a:pt x="276" y="395"/>
                  </a:lnTo>
                  <a:lnTo>
                    <a:pt x="282" y="388"/>
                  </a:lnTo>
                  <a:lnTo>
                    <a:pt x="287" y="380"/>
                  </a:lnTo>
                  <a:lnTo>
                    <a:pt x="293" y="374"/>
                  </a:lnTo>
                  <a:lnTo>
                    <a:pt x="301" y="367"/>
                  </a:lnTo>
                  <a:lnTo>
                    <a:pt x="305" y="359"/>
                  </a:lnTo>
                  <a:lnTo>
                    <a:pt x="312" y="354"/>
                  </a:lnTo>
                  <a:lnTo>
                    <a:pt x="318" y="346"/>
                  </a:lnTo>
                  <a:lnTo>
                    <a:pt x="324" y="340"/>
                  </a:lnTo>
                  <a:lnTo>
                    <a:pt x="329" y="333"/>
                  </a:lnTo>
                  <a:lnTo>
                    <a:pt x="335" y="327"/>
                  </a:lnTo>
                  <a:lnTo>
                    <a:pt x="341" y="319"/>
                  </a:lnTo>
                  <a:lnTo>
                    <a:pt x="346" y="314"/>
                  </a:lnTo>
                  <a:lnTo>
                    <a:pt x="352" y="308"/>
                  </a:lnTo>
                  <a:lnTo>
                    <a:pt x="358" y="302"/>
                  </a:lnTo>
                  <a:lnTo>
                    <a:pt x="363" y="295"/>
                  </a:lnTo>
                  <a:lnTo>
                    <a:pt x="369" y="289"/>
                  </a:lnTo>
                  <a:lnTo>
                    <a:pt x="375" y="283"/>
                  </a:lnTo>
                  <a:lnTo>
                    <a:pt x="379" y="278"/>
                  </a:lnTo>
                  <a:lnTo>
                    <a:pt x="384" y="272"/>
                  </a:lnTo>
                  <a:lnTo>
                    <a:pt x="390" y="266"/>
                  </a:lnTo>
                  <a:lnTo>
                    <a:pt x="394" y="260"/>
                  </a:lnTo>
                  <a:lnTo>
                    <a:pt x="400" y="255"/>
                  </a:lnTo>
                  <a:lnTo>
                    <a:pt x="405" y="249"/>
                  </a:lnTo>
                  <a:lnTo>
                    <a:pt x="409" y="245"/>
                  </a:lnTo>
                  <a:lnTo>
                    <a:pt x="415" y="240"/>
                  </a:lnTo>
                  <a:lnTo>
                    <a:pt x="419" y="234"/>
                  </a:lnTo>
                  <a:lnTo>
                    <a:pt x="424" y="230"/>
                  </a:lnTo>
                  <a:lnTo>
                    <a:pt x="430" y="226"/>
                  </a:lnTo>
                  <a:lnTo>
                    <a:pt x="434" y="221"/>
                  </a:lnTo>
                  <a:lnTo>
                    <a:pt x="438" y="217"/>
                  </a:lnTo>
                  <a:lnTo>
                    <a:pt x="441" y="211"/>
                  </a:lnTo>
                  <a:lnTo>
                    <a:pt x="445" y="207"/>
                  </a:lnTo>
                  <a:lnTo>
                    <a:pt x="449" y="203"/>
                  </a:lnTo>
                  <a:lnTo>
                    <a:pt x="453" y="200"/>
                  </a:lnTo>
                  <a:lnTo>
                    <a:pt x="457" y="196"/>
                  </a:lnTo>
                  <a:lnTo>
                    <a:pt x="460" y="192"/>
                  </a:lnTo>
                  <a:lnTo>
                    <a:pt x="464" y="190"/>
                  </a:lnTo>
                  <a:lnTo>
                    <a:pt x="468" y="186"/>
                  </a:lnTo>
                  <a:lnTo>
                    <a:pt x="472" y="182"/>
                  </a:lnTo>
                  <a:lnTo>
                    <a:pt x="476" y="179"/>
                  </a:lnTo>
                  <a:lnTo>
                    <a:pt x="479" y="173"/>
                  </a:lnTo>
                  <a:lnTo>
                    <a:pt x="485" y="169"/>
                  </a:lnTo>
                  <a:lnTo>
                    <a:pt x="508" y="146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3" name="Freeform 4"/>
            <p:cNvSpPr>
              <a:spLocks/>
            </p:cNvSpPr>
            <p:nvPr/>
          </p:nvSpPr>
          <p:spPr bwMode="auto">
            <a:xfrm>
              <a:off x="1300" y="2354"/>
              <a:ext cx="236" cy="308"/>
            </a:xfrm>
            <a:custGeom>
              <a:avLst/>
              <a:gdLst>
                <a:gd name="T0" fmla="*/ 49 w 471"/>
                <a:gd name="T1" fmla="*/ 205 h 616"/>
                <a:gd name="T2" fmla="*/ 40 w 471"/>
                <a:gd name="T3" fmla="*/ 221 h 616"/>
                <a:gd name="T4" fmla="*/ 31 w 471"/>
                <a:gd name="T5" fmla="*/ 239 h 616"/>
                <a:gd name="T6" fmla="*/ 31 w 471"/>
                <a:gd name="T7" fmla="*/ 255 h 616"/>
                <a:gd name="T8" fmla="*/ 44 w 471"/>
                <a:gd name="T9" fmla="*/ 264 h 616"/>
                <a:gd name="T10" fmla="*/ 61 w 471"/>
                <a:gd name="T11" fmla="*/ 263 h 616"/>
                <a:gd name="T12" fmla="*/ 78 w 471"/>
                <a:gd name="T13" fmla="*/ 254 h 616"/>
                <a:gd name="T14" fmla="*/ 94 w 471"/>
                <a:gd name="T15" fmla="*/ 239 h 616"/>
                <a:gd name="T16" fmla="*/ 106 w 471"/>
                <a:gd name="T17" fmla="*/ 219 h 616"/>
                <a:gd name="T18" fmla="*/ 108 w 471"/>
                <a:gd name="T19" fmla="*/ 206 h 616"/>
                <a:gd name="T20" fmla="*/ 109 w 471"/>
                <a:gd name="T21" fmla="*/ 191 h 616"/>
                <a:gd name="T22" fmla="*/ 109 w 471"/>
                <a:gd name="T23" fmla="*/ 174 h 616"/>
                <a:gd name="T24" fmla="*/ 108 w 471"/>
                <a:gd name="T25" fmla="*/ 156 h 616"/>
                <a:gd name="T26" fmla="*/ 107 w 471"/>
                <a:gd name="T27" fmla="*/ 138 h 616"/>
                <a:gd name="T28" fmla="*/ 107 w 471"/>
                <a:gd name="T29" fmla="*/ 117 h 616"/>
                <a:gd name="T30" fmla="*/ 109 w 471"/>
                <a:gd name="T31" fmla="*/ 98 h 616"/>
                <a:gd name="T32" fmla="*/ 113 w 471"/>
                <a:gd name="T33" fmla="*/ 80 h 616"/>
                <a:gd name="T34" fmla="*/ 121 w 471"/>
                <a:gd name="T35" fmla="*/ 63 h 616"/>
                <a:gd name="T36" fmla="*/ 131 w 471"/>
                <a:gd name="T37" fmla="*/ 48 h 616"/>
                <a:gd name="T38" fmla="*/ 143 w 471"/>
                <a:gd name="T39" fmla="*/ 34 h 616"/>
                <a:gd name="T40" fmla="*/ 154 w 471"/>
                <a:gd name="T41" fmla="*/ 22 h 616"/>
                <a:gd name="T42" fmla="*/ 166 w 471"/>
                <a:gd name="T43" fmla="*/ 14 h 616"/>
                <a:gd name="T44" fmla="*/ 179 w 471"/>
                <a:gd name="T45" fmla="*/ 7 h 616"/>
                <a:gd name="T46" fmla="*/ 191 w 471"/>
                <a:gd name="T47" fmla="*/ 2 h 616"/>
                <a:gd name="T48" fmla="*/ 211 w 471"/>
                <a:gd name="T49" fmla="*/ 1 h 616"/>
                <a:gd name="T50" fmla="*/ 225 w 471"/>
                <a:gd name="T51" fmla="*/ 11 h 616"/>
                <a:gd name="T52" fmla="*/ 233 w 471"/>
                <a:gd name="T53" fmla="*/ 27 h 616"/>
                <a:gd name="T54" fmla="*/ 236 w 471"/>
                <a:gd name="T55" fmla="*/ 47 h 616"/>
                <a:gd name="T56" fmla="*/ 234 w 471"/>
                <a:gd name="T57" fmla="*/ 69 h 616"/>
                <a:gd name="T58" fmla="*/ 226 w 471"/>
                <a:gd name="T59" fmla="*/ 87 h 616"/>
                <a:gd name="T60" fmla="*/ 194 w 471"/>
                <a:gd name="T61" fmla="*/ 91 h 616"/>
                <a:gd name="T62" fmla="*/ 202 w 471"/>
                <a:gd name="T63" fmla="*/ 78 h 616"/>
                <a:gd name="T64" fmla="*/ 208 w 471"/>
                <a:gd name="T65" fmla="*/ 59 h 616"/>
                <a:gd name="T66" fmla="*/ 210 w 471"/>
                <a:gd name="T67" fmla="*/ 43 h 616"/>
                <a:gd name="T68" fmla="*/ 200 w 471"/>
                <a:gd name="T69" fmla="*/ 37 h 616"/>
                <a:gd name="T70" fmla="*/ 182 w 471"/>
                <a:gd name="T71" fmla="*/ 39 h 616"/>
                <a:gd name="T72" fmla="*/ 163 w 471"/>
                <a:gd name="T73" fmla="*/ 47 h 616"/>
                <a:gd name="T74" fmla="*/ 147 w 471"/>
                <a:gd name="T75" fmla="*/ 66 h 616"/>
                <a:gd name="T76" fmla="*/ 142 w 471"/>
                <a:gd name="T77" fmla="*/ 79 h 616"/>
                <a:gd name="T78" fmla="*/ 140 w 471"/>
                <a:gd name="T79" fmla="*/ 94 h 616"/>
                <a:gd name="T80" fmla="*/ 140 w 471"/>
                <a:gd name="T81" fmla="*/ 114 h 616"/>
                <a:gd name="T82" fmla="*/ 141 w 471"/>
                <a:gd name="T83" fmla="*/ 134 h 616"/>
                <a:gd name="T84" fmla="*/ 141 w 471"/>
                <a:gd name="T85" fmla="*/ 154 h 616"/>
                <a:gd name="T86" fmla="*/ 140 w 471"/>
                <a:gd name="T87" fmla="*/ 173 h 616"/>
                <a:gd name="T88" fmla="*/ 138 w 471"/>
                <a:gd name="T89" fmla="*/ 193 h 616"/>
                <a:gd name="T90" fmla="*/ 134 w 471"/>
                <a:gd name="T91" fmla="*/ 211 h 616"/>
                <a:gd name="T92" fmla="*/ 127 w 471"/>
                <a:gd name="T93" fmla="*/ 230 h 616"/>
                <a:gd name="T94" fmla="*/ 118 w 471"/>
                <a:gd name="T95" fmla="*/ 247 h 616"/>
                <a:gd name="T96" fmla="*/ 106 w 471"/>
                <a:gd name="T97" fmla="*/ 264 h 616"/>
                <a:gd name="T98" fmla="*/ 89 w 471"/>
                <a:gd name="T99" fmla="*/ 281 h 616"/>
                <a:gd name="T100" fmla="*/ 71 w 471"/>
                <a:gd name="T101" fmla="*/ 294 h 616"/>
                <a:gd name="T102" fmla="*/ 56 w 471"/>
                <a:gd name="T103" fmla="*/ 302 h 616"/>
                <a:gd name="T104" fmla="*/ 43 w 471"/>
                <a:gd name="T105" fmla="*/ 307 h 616"/>
                <a:gd name="T106" fmla="*/ 30 w 471"/>
                <a:gd name="T107" fmla="*/ 308 h 616"/>
                <a:gd name="T108" fmla="*/ 12 w 471"/>
                <a:gd name="T109" fmla="*/ 300 h 616"/>
                <a:gd name="T110" fmla="*/ 3 w 471"/>
                <a:gd name="T111" fmla="*/ 283 h 616"/>
                <a:gd name="T112" fmla="*/ 1 w 471"/>
                <a:gd name="T113" fmla="*/ 271 h 616"/>
                <a:gd name="T114" fmla="*/ 0 w 471"/>
                <a:gd name="T115" fmla="*/ 257 h 616"/>
                <a:gd name="T116" fmla="*/ 1 w 471"/>
                <a:gd name="T117" fmla="*/ 243 h 616"/>
                <a:gd name="T118" fmla="*/ 4 w 471"/>
                <a:gd name="T119" fmla="*/ 229 h 616"/>
                <a:gd name="T120" fmla="*/ 11 w 471"/>
                <a:gd name="T121" fmla="*/ 212 h 616"/>
                <a:gd name="T122" fmla="*/ 23 w 471"/>
                <a:gd name="T123" fmla="*/ 198 h 6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1"/>
                <a:gd name="T187" fmla="*/ 0 h 616"/>
                <a:gd name="T188" fmla="*/ 471 w 471"/>
                <a:gd name="T189" fmla="*/ 616 h 61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1" h="616">
                  <a:moveTo>
                    <a:pt x="47" y="395"/>
                  </a:moveTo>
                  <a:lnTo>
                    <a:pt x="108" y="399"/>
                  </a:lnTo>
                  <a:lnTo>
                    <a:pt x="108" y="401"/>
                  </a:lnTo>
                  <a:lnTo>
                    <a:pt x="104" y="403"/>
                  </a:lnTo>
                  <a:lnTo>
                    <a:pt x="102" y="405"/>
                  </a:lnTo>
                  <a:lnTo>
                    <a:pt x="100" y="408"/>
                  </a:lnTo>
                  <a:lnTo>
                    <a:pt x="98" y="410"/>
                  </a:lnTo>
                  <a:lnTo>
                    <a:pt x="97" y="416"/>
                  </a:lnTo>
                  <a:lnTo>
                    <a:pt x="93" y="418"/>
                  </a:lnTo>
                  <a:lnTo>
                    <a:pt x="91" y="424"/>
                  </a:lnTo>
                  <a:lnTo>
                    <a:pt x="87" y="427"/>
                  </a:lnTo>
                  <a:lnTo>
                    <a:pt x="85" y="433"/>
                  </a:lnTo>
                  <a:lnTo>
                    <a:pt x="81" y="437"/>
                  </a:lnTo>
                  <a:lnTo>
                    <a:pt x="79" y="443"/>
                  </a:lnTo>
                  <a:lnTo>
                    <a:pt x="76" y="448"/>
                  </a:lnTo>
                  <a:lnTo>
                    <a:pt x="74" y="452"/>
                  </a:lnTo>
                  <a:lnTo>
                    <a:pt x="72" y="458"/>
                  </a:lnTo>
                  <a:lnTo>
                    <a:pt x="68" y="464"/>
                  </a:lnTo>
                  <a:lnTo>
                    <a:pt x="66" y="469"/>
                  </a:lnTo>
                  <a:lnTo>
                    <a:pt x="64" y="475"/>
                  </a:lnTo>
                  <a:lnTo>
                    <a:pt x="62" y="479"/>
                  </a:lnTo>
                  <a:lnTo>
                    <a:pt x="60" y="484"/>
                  </a:lnTo>
                  <a:lnTo>
                    <a:pt x="60" y="490"/>
                  </a:lnTo>
                  <a:lnTo>
                    <a:pt x="60" y="494"/>
                  </a:lnTo>
                  <a:lnTo>
                    <a:pt x="59" y="498"/>
                  </a:lnTo>
                  <a:lnTo>
                    <a:pt x="60" y="503"/>
                  </a:lnTo>
                  <a:lnTo>
                    <a:pt x="60" y="507"/>
                  </a:lnTo>
                  <a:lnTo>
                    <a:pt x="62" y="511"/>
                  </a:lnTo>
                  <a:lnTo>
                    <a:pt x="64" y="515"/>
                  </a:lnTo>
                  <a:lnTo>
                    <a:pt x="66" y="519"/>
                  </a:lnTo>
                  <a:lnTo>
                    <a:pt x="70" y="521"/>
                  </a:lnTo>
                  <a:lnTo>
                    <a:pt x="74" y="524"/>
                  </a:lnTo>
                  <a:lnTo>
                    <a:pt x="78" y="524"/>
                  </a:lnTo>
                  <a:lnTo>
                    <a:pt x="83" y="526"/>
                  </a:lnTo>
                  <a:lnTo>
                    <a:pt x="87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2" y="530"/>
                  </a:lnTo>
                  <a:lnTo>
                    <a:pt x="106" y="528"/>
                  </a:lnTo>
                  <a:lnTo>
                    <a:pt x="112" y="528"/>
                  </a:lnTo>
                  <a:lnTo>
                    <a:pt x="117" y="528"/>
                  </a:lnTo>
                  <a:lnTo>
                    <a:pt x="121" y="526"/>
                  </a:lnTo>
                  <a:lnTo>
                    <a:pt x="127" y="524"/>
                  </a:lnTo>
                  <a:lnTo>
                    <a:pt x="133" y="523"/>
                  </a:lnTo>
                  <a:lnTo>
                    <a:pt x="136" y="521"/>
                  </a:lnTo>
                  <a:lnTo>
                    <a:pt x="142" y="519"/>
                  </a:lnTo>
                  <a:lnTo>
                    <a:pt x="146" y="515"/>
                  </a:lnTo>
                  <a:lnTo>
                    <a:pt x="152" y="513"/>
                  </a:lnTo>
                  <a:lnTo>
                    <a:pt x="155" y="509"/>
                  </a:lnTo>
                  <a:lnTo>
                    <a:pt x="161" y="505"/>
                  </a:lnTo>
                  <a:lnTo>
                    <a:pt x="165" y="502"/>
                  </a:lnTo>
                  <a:lnTo>
                    <a:pt x="171" y="498"/>
                  </a:lnTo>
                  <a:lnTo>
                    <a:pt x="174" y="492"/>
                  </a:lnTo>
                  <a:lnTo>
                    <a:pt x="178" y="488"/>
                  </a:lnTo>
                  <a:lnTo>
                    <a:pt x="184" y="484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5" y="467"/>
                  </a:lnTo>
                  <a:lnTo>
                    <a:pt x="197" y="464"/>
                  </a:lnTo>
                  <a:lnTo>
                    <a:pt x="201" y="458"/>
                  </a:lnTo>
                  <a:lnTo>
                    <a:pt x="205" y="452"/>
                  </a:lnTo>
                  <a:lnTo>
                    <a:pt x="207" y="445"/>
                  </a:lnTo>
                  <a:lnTo>
                    <a:pt x="211" y="439"/>
                  </a:lnTo>
                  <a:lnTo>
                    <a:pt x="212" y="433"/>
                  </a:lnTo>
                  <a:lnTo>
                    <a:pt x="214" y="429"/>
                  </a:lnTo>
                  <a:lnTo>
                    <a:pt x="214" y="427"/>
                  </a:lnTo>
                  <a:lnTo>
                    <a:pt x="214" y="424"/>
                  </a:lnTo>
                  <a:lnTo>
                    <a:pt x="216" y="420"/>
                  </a:lnTo>
                  <a:lnTo>
                    <a:pt x="216" y="416"/>
                  </a:lnTo>
                  <a:lnTo>
                    <a:pt x="216" y="412"/>
                  </a:lnTo>
                  <a:lnTo>
                    <a:pt x="216" y="408"/>
                  </a:lnTo>
                  <a:lnTo>
                    <a:pt x="218" y="405"/>
                  </a:lnTo>
                  <a:lnTo>
                    <a:pt x="218" y="399"/>
                  </a:lnTo>
                  <a:lnTo>
                    <a:pt x="218" y="395"/>
                  </a:lnTo>
                  <a:lnTo>
                    <a:pt x="218" y="391"/>
                  </a:lnTo>
                  <a:lnTo>
                    <a:pt x="218" y="386"/>
                  </a:lnTo>
                  <a:lnTo>
                    <a:pt x="218" y="382"/>
                  </a:lnTo>
                  <a:lnTo>
                    <a:pt x="218" y="378"/>
                  </a:lnTo>
                  <a:lnTo>
                    <a:pt x="218" y="372"/>
                  </a:lnTo>
                  <a:lnTo>
                    <a:pt x="218" y="369"/>
                  </a:lnTo>
                  <a:lnTo>
                    <a:pt x="218" y="363"/>
                  </a:lnTo>
                  <a:lnTo>
                    <a:pt x="218" y="359"/>
                  </a:lnTo>
                  <a:lnTo>
                    <a:pt x="218" y="353"/>
                  </a:lnTo>
                  <a:lnTo>
                    <a:pt x="218" y="348"/>
                  </a:lnTo>
                  <a:lnTo>
                    <a:pt x="216" y="344"/>
                  </a:lnTo>
                  <a:lnTo>
                    <a:pt x="216" y="338"/>
                  </a:lnTo>
                  <a:lnTo>
                    <a:pt x="216" y="332"/>
                  </a:lnTo>
                  <a:lnTo>
                    <a:pt x="216" y="329"/>
                  </a:lnTo>
                  <a:lnTo>
                    <a:pt x="216" y="323"/>
                  </a:lnTo>
                  <a:lnTo>
                    <a:pt x="216" y="317"/>
                  </a:lnTo>
                  <a:lnTo>
                    <a:pt x="216" y="313"/>
                  </a:lnTo>
                  <a:lnTo>
                    <a:pt x="216" y="308"/>
                  </a:lnTo>
                  <a:lnTo>
                    <a:pt x="214" y="302"/>
                  </a:lnTo>
                  <a:lnTo>
                    <a:pt x="214" y="296"/>
                  </a:lnTo>
                  <a:lnTo>
                    <a:pt x="214" y="291"/>
                  </a:lnTo>
                  <a:lnTo>
                    <a:pt x="214" y="287"/>
                  </a:lnTo>
                  <a:lnTo>
                    <a:pt x="214" y="281"/>
                  </a:lnTo>
                  <a:lnTo>
                    <a:pt x="214" y="275"/>
                  </a:lnTo>
                  <a:lnTo>
                    <a:pt x="214" y="270"/>
                  </a:lnTo>
                  <a:lnTo>
                    <a:pt x="214" y="264"/>
                  </a:lnTo>
                  <a:lnTo>
                    <a:pt x="214" y="258"/>
                  </a:lnTo>
                  <a:lnTo>
                    <a:pt x="214" y="253"/>
                  </a:lnTo>
                  <a:lnTo>
                    <a:pt x="214" y="247"/>
                  </a:lnTo>
                  <a:lnTo>
                    <a:pt x="214" y="241"/>
                  </a:lnTo>
                  <a:lnTo>
                    <a:pt x="214" y="235"/>
                  </a:lnTo>
                  <a:lnTo>
                    <a:pt x="214" y="230"/>
                  </a:lnTo>
                  <a:lnTo>
                    <a:pt x="214" y="224"/>
                  </a:lnTo>
                  <a:lnTo>
                    <a:pt x="216" y="218"/>
                  </a:lnTo>
                  <a:lnTo>
                    <a:pt x="216" y="213"/>
                  </a:lnTo>
                  <a:lnTo>
                    <a:pt x="216" y="209"/>
                  </a:lnTo>
                  <a:lnTo>
                    <a:pt x="218" y="203"/>
                  </a:lnTo>
                  <a:lnTo>
                    <a:pt x="218" y="197"/>
                  </a:lnTo>
                  <a:lnTo>
                    <a:pt x="218" y="192"/>
                  </a:lnTo>
                  <a:lnTo>
                    <a:pt x="220" y="186"/>
                  </a:lnTo>
                  <a:lnTo>
                    <a:pt x="220" y="182"/>
                  </a:lnTo>
                  <a:lnTo>
                    <a:pt x="222" y="177"/>
                  </a:lnTo>
                  <a:lnTo>
                    <a:pt x="224" y="171"/>
                  </a:lnTo>
                  <a:lnTo>
                    <a:pt x="224" y="165"/>
                  </a:lnTo>
                  <a:lnTo>
                    <a:pt x="226" y="161"/>
                  </a:lnTo>
                  <a:lnTo>
                    <a:pt x="228" y="156"/>
                  </a:lnTo>
                  <a:lnTo>
                    <a:pt x="230" y="150"/>
                  </a:lnTo>
                  <a:lnTo>
                    <a:pt x="232" y="146"/>
                  </a:lnTo>
                  <a:lnTo>
                    <a:pt x="233" y="140"/>
                  </a:lnTo>
                  <a:lnTo>
                    <a:pt x="237" y="137"/>
                  </a:lnTo>
                  <a:lnTo>
                    <a:pt x="237" y="131"/>
                  </a:lnTo>
                  <a:lnTo>
                    <a:pt x="241" y="127"/>
                  </a:lnTo>
                  <a:lnTo>
                    <a:pt x="243" y="121"/>
                  </a:lnTo>
                  <a:lnTo>
                    <a:pt x="247" y="118"/>
                  </a:lnTo>
                  <a:lnTo>
                    <a:pt x="249" y="112"/>
                  </a:lnTo>
                  <a:lnTo>
                    <a:pt x="252" y="108"/>
                  </a:lnTo>
                  <a:lnTo>
                    <a:pt x="254" y="104"/>
                  </a:lnTo>
                  <a:lnTo>
                    <a:pt x="258" y="101"/>
                  </a:lnTo>
                  <a:lnTo>
                    <a:pt x="262" y="97"/>
                  </a:lnTo>
                  <a:lnTo>
                    <a:pt x="264" y="91"/>
                  </a:lnTo>
                  <a:lnTo>
                    <a:pt x="268" y="87"/>
                  </a:lnTo>
                  <a:lnTo>
                    <a:pt x="271" y="83"/>
                  </a:lnTo>
                  <a:lnTo>
                    <a:pt x="273" y="80"/>
                  </a:lnTo>
                  <a:lnTo>
                    <a:pt x="277" y="76"/>
                  </a:lnTo>
                  <a:lnTo>
                    <a:pt x="281" y="72"/>
                  </a:lnTo>
                  <a:lnTo>
                    <a:pt x="285" y="68"/>
                  </a:lnTo>
                  <a:lnTo>
                    <a:pt x="287" y="64"/>
                  </a:lnTo>
                  <a:lnTo>
                    <a:pt x="290" y="63"/>
                  </a:lnTo>
                  <a:lnTo>
                    <a:pt x="294" y="59"/>
                  </a:lnTo>
                  <a:lnTo>
                    <a:pt x="298" y="57"/>
                  </a:lnTo>
                  <a:lnTo>
                    <a:pt x="302" y="53"/>
                  </a:lnTo>
                  <a:lnTo>
                    <a:pt x="304" y="49"/>
                  </a:lnTo>
                  <a:lnTo>
                    <a:pt x="308" y="45"/>
                  </a:lnTo>
                  <a:lnTo>
                    <a:pt x="311" y="43"/>
                  </a:lnTo>
                  <a:lnTo>
                    <a:pt x="315" y="40"/>
                  </a:lnTo>
                  <a:lnTo>
                    <a:pt x="319" y="38"/>
                  </a:lnTo>
                  <a:lnTo>
                    <a:pt x="323" y="34"/>
                  </a:lnTo>
                  <a:lnTo>
                    <a:pt x="325" y="32"/>
                  </a:lnTo>
                  <a:lnTo>
                    <a:pt x="328" y="30"/>
                  </a:lnTo>
                  <a:lnTo>
                    <a:pt x="332" y="28"/>
                  </a:lnTo>
                  <a:lnTo>
                    <a:pt x="336" y="24"/>
                  </a:lnTo>
                  <a:lnTo>
                    <a:pt x="340" y="24"/>
                  </a:lnTo>
                  <a:lnTo>
                    <a:pt x="344" y="21"/>
                  </a:lnTo>
                  <a:lnTo>
                    <a:pt x="347" y="19"/>
                  </a:lnTo>
                  <a:lnTo>
                    <a:pt x="349" y="17"/>
                  </a:lnTo>
                  <a:lnTo>
                    <a:pt x="355" y="17"/>
                  </a:lnTo>
                  <a:lnTo>
                    <a:pt x="357" y="15"/>
                  </a:lnTo>
                  <a:lnTo>
                    <a:pt x="361" y="13"/>
                  </a:lnTo>
                  <a:lnTo>
                    <a:pt x="365" y="11"/>
                  </a:lnTo>
                  <a:lnTo>
                    <a:pt x="366" y="9"/>
                  </a:lnTo>
                  <a:lnTo>
                    <a:pt x="370" y="7"/>
                  </a:lnTo>
                  <a:lnTo>
                    <a:pt x="374" y="7"/>
                  </a:lnTo>
                  <a:lnTo>
                    <a:pt x="378" y="5"/>
                  </a:lnTo>
                  <a:lnTo>
                    <a:pt x="382" y="5"/>
                  </a:lnTo>
                  <a:lnTo>
                    <a:pt x="387" y="4"/>
                  </a:lnTo>
                  <a:lnTo>
                    <a:pt x="393" y="2"/>
                  </a:lnTo>
                  <a:lnTo>
                    <a:pt x="399" y="0"/>
                  </a:lnTo>
                  <a:lnTo>
                    <a:pt x="404" y="0"/>
                  </a:lnTo>
                  <a:lnTo>
                    <a:pt x="410" y="0"/>
                  </a:lnTo>
                  <a:lnTo>
                    <a:pt x="416" y="2"/>
                  </a:lnTo>
                  <a:lnTo>
                    <a:pt x="422" y="2"/>
                  </a:lnTo>
                  <a:lnTo>
                    <a:pt x="427" y="4"/>
                  </a:lnTo>
                  <a:lnTo>
                    <a:pt x="431" y="5"/>
                  </a:lnTo>
                  <a:lnTo>
                    <a:pt x="435" y="7"/>
                  </a:lnTo>
                  <a:lnTo>
                    <a:pt x="439" y="11"/>
                  </a:lnTo>
                  <a:lnTo>
                    <a:pt x="444" y="15"/>
                  </a:lnTo>
                  <a:lnTo>
                    <a:pt x="446" y="19"/>
                  </a:lnTo>
                  <a:lnTo>
                    <a:pt x="450" y="23"/>
                  </a:lnTo>
                  <a:lnTo>
                    <a:pt x="452" y="26"/>
                  </a:lnTo>
                  <a:lnTo>
                    <a:pt x="456" y="30"/>
                  </a:lnTo>
                  <a:lnTo>
                    <a:pt x="458" y="34"/>
                  </a:lnTo>
                  <a:lnTo>
                    <a:pt x="460" y="40"/>
                  </a:lnTo>
                  <a:lnTo>
                    <a:pt x="462" y="45"/>
                  </a:lnTo>
                  <a:lnTo>
                    <a:pt x="465" y="51"/>
                  </a:lnTo>
                  <a:lnTo>
                    <a:pt x="465" y="55"/>
                  </a:lnTo>
                  <a:lnTo>
                    <a:pt x="467" y="61"/>
                  </a:lnTo>
                  <a:lnTo>
                    <a:pt x="469" y="66"/>
                  </a:lnTo>
                  <a:lnTo>
                    <a:pt x="469" y="72"/>
                  </a:lnTo>
                  <a:lnTo>
                    <a:pt x="471" y="78"/>
                  </a:lnTo>
                  <a:lnTo>
                    <a:pt x="471" y="83"/>
                  </a:lnTo>
                  <a:lnTo>
                    <a:pt x="471" y="89"/>
                  </a:lnTo>
                  <a:lnTo>
                    <a:pt x="471" y="95"/>
                  </a:lnTo>
                  <a:lnTo>
                    <a:pt x="471" y="101"/>
                  </a:lnTo>
                  <a:lnTo>
                    <a:pt x="471" y="106"/>
                  </a:lnTo>
                  <a:lnTo>
                    <a:pt x="471" y="112"/>
                  </a:lnTo>
                  <a:lnTo>
                    <a:pt x="469" y="120"/>
                  </a:lnTo>
                  <a:lnTo>
                    <a:pt x="469" y="123"/>
                  </a:lnTo>
                  <a:lnTo>
                    <a:pt x="467" y="131"/>
                  </a:lnTo>
                  <a:lnTo>
                    <a:pt x="467" y="137"/>
                  </a:lnTo>
                  <a:lnTo>
                    <a:pt x="465" y="142"/>
                  </a:lnTo>
                  <a:lnTo>
                    <a:pt x="463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4" y="169"/>
                  </a:lnTo>
                  <a:lnTo>
                    <a:pt x="452" y="175"/>
                  </a:lnTo>
                  <a:lnTo>
                    <a:pt x="450" y="180"/>
                  </a:lnTo>
                  <a:lnTo>
                    <a:pt x="446" y="184"/>
                  </a:lnTo>
                  <a:lnTo>
                    <a:pt x="423" y="218"/>
                  </a:lnTo>
                  <a:lnTo>
                    <a:pt x="384" y="192"/>
                  </a:lnTo>
                  <a:lnTo>
                    <a:pt x="384" y="190"/>
                  </a:lnTo>
                  <a:lnTo>
                    <a:pt x="385" y="186"/>
                  </a:lnTo>
                  <a:lnTo>
                    <a:pt x="387" y="182"/>
                  </a:lnTo>
                  <a:lnTo>
                    <a:pt x="389" y="180"/>
                  </a:lnTo>
                  <a:lnTo>
                    <a:pt x="389" y="177"/>
                  </a:lnTo>
                  <a:lnTo>
                    <a:pt x="393" y="173"/>
                  </a:lnTo>
                  <a:lnTo>
                    <a:pt x="395" y="169"/>
                  </a:lnTo>
                  <a:lnTo>
                    <a:pt x="397" y="165"/>
                  </a:lnTo>
                  <a:lnTo>
                    <a:pt x="399" y="159"/>
                  </a:lnTo>
                  <a:lnTo>
                    <a:pt x="403" y="156"/>
                  </a:lnTo>
                  <a:lnTo>
                    <a:pt x="404" y="150"/>
                  </a:lnTo>
                  <a:lnTo>
                    <a:pt x="406" y="144"/>
                  </a:lnTo>
                  <a:lnTo>
                    <a:pt x="408" y="139"/>
                  </a:lnTo>
                  <a:lnTo>
                    <a:pt x="412" y="135"/>
                  </a:lnTo>
                  <a:lnTo>
                    <a:pt x="412" y="129"/>
                  </a:lnTo>
                  <a:lnTo>
                    <a:pt x="414" y="123"/>
                  </a:lnTo>
                  <a:lnTo>
                    <a:pt x="416" y="118"/>
                  </a:lnTo>
                  <a:lnTo>
                    <a:pt x="418" y="114"/>
                  </a:lnTo>
                  <a:lnTo>
                    <a:pt x="418" y="108"/>
                  </a:lnTo>
                  <a:lnTo>
                    <a:pt x="420" y="104"/>
                  </a:lnTo>
                  <a:lnTo>
                    <a:pt x="420" y="99"/>
                  </a:lnTo>
                  <a:lnTo>
                    <a:pt x="420" y="95"/>
                  </a:lnTo>
                  <a:lnTo>
                    <a:pt x="420" y="91"/>
                  </a:lnTo>
                  <a:lnTo>
                    <a:pt x="420" y="87"/>
                  </a:lnTo>
                  <a:lnTo>
                    <a:pt x="418" y="83"/>
                  </a:lnTo>
                  <a:lnTo>
                    <a:pt x="416" y="82"/>
                  </a:lnTo>
                  <a:lnTo>
                    <a:pt x="414" y="78"/>
                  </a:lnTo>
                  <a:lnTo>
                    <a:pt x="412" y="78"/>
                  </a:lnTo>
                  <a:lnTo>
                    <a:pt x="408" y="76"/>
                  </a:lnTo>
                  <a:lnTo>
                    <a:pt x="404" y="76"/>
                  </a:lnTo>
                  <a:lnTo>
                    <a:pt x="399" y="74"/>
                  </a:lnTo>
                  <a:lnTo>
                    <a:pt x="395" y="74"/>
                  </a:lnTo>
                  <a:lnTo>
                    <a:pt x="389" y="74"/>
                  </a:lnTo>
                  <a:lnTo>
                    <a:pt x="384" y="74"/>
                  </a:lnTo>
                  <a:lnTo>
                    <a:pt x="378" y="74"/>
                  </a:lnTo>
                  <a:lnTo>
                    <a:pt x="372" y="74"/>
                  </a:lnTo>
                  <a:lnTo>
                    <a:pt x="368" y="76"/>
                  </a:lnTo>
                  <a:lnTo>
                    <a:pt x="363" y="78"/>
                  </a:lnTo>
                  <a:lnTo>
                    <a:pt x="357" y="78"/>
                  </a:lnTo>
                  <a:lnTo>
                    <a:pt x="351" y="80"/>
                  </a:lnTo>
                  <a:lnTo>
                    <a:pt x="346" y="82"/>
                  </a:lnTo>
                  <a:lnTo>
                    <a:pt x="340" y="85"/>
                  </a:lnTo>
                  <a:lnTo>
                    <a:pt x="334" y="87"/>
                  </a:lnTo>
                  <a:lnTo>
                    <a:pt x="330" y="91"/>
                  </a:lnTo>
                  <a:lnTo>
                    <a:pt x="325" y="95"/>
                  </a:lnTo>
                  <a:lnTo>
                    <a:pt x="321" y="99"/>
                  </a:lnTo>
                  <a:lnTo>
                    <a:pt x="315" y="102"/>
                  </a:lnTo>
                  <a:lnTo>
                    <a:pt x="309" y="108"/>
                  </a:lnTo>
                  <a:lnTo>
                    <a:pt x="306" y="112"/>
                  </a:lnTo>
                  <a:lnTo>
                    <a:pt x="302" y="120"/>
                  </a:lnTo>
                  <a:lnTo>
                    <a:pt x="298" y="125"/>
                  </a:lnTo>
                  <a:lnTo>
                    <a:pt x="294" y="131"/>
                  </a:lnTo>
                  <a:lnTo>
                    <a:pt x="292" y="135"/>
                  </a:lnTo>
                  <a:lnTo>
                    <a:pt x="290" y="139"/>
                  </a:lnTo>
                  <a:lnTo>
                    <a:pt x="289" y="142"/>
                  </a:lnTo>
                  <a:lnTo>
                    <a:pt x="289" y="146"/>
                  </a:lnTo>
                  <a:lnTo>
                    <a:pt x="287" y="150"/>
                  </a:lnTo>
                  <a:lnTo>
                    <a:pt x="285" y="154"/>
                  </a:lnTo>
                  <a:lnTo>
                    <a:pt x="283" y="158"/>
                  </a:lnTo>
                  <a:lnTo>
                    <a:pt x="283" y="161"/>
                  </a:lnTo>
                  <a:lnTo>
                    <a:pt x="281" y="165"/>
                  </a:lnTo>
                  <a:lnTo>
                    <a:pt x="281" y="171"/>
                  </a:lnTo>
                  <a:lnTo>
                    <a:pt x="279" y="175"/>
                  </a:lnTo>
                  <a:lnTo>
                    <a:pt x="279" y="178"/>
                  </a:lnTo>
                  <a:lnTo>
                    <a:pt x="279" y="184"/>
                  </a:lnTo>
                  <a:lnTo>
                    <a:pt x="279" y="188"/>
                  </a:lnTo>
                  <a:lnTo>
                    <a:pt x="279" y="194"/>
                  </a:lnTo>
                  <a:lnTo>
                    <a:pt x="279" y="199"/>
                  </a:lnTo>
                  <a:lnTo>
                    <a:pt x="277" y="205"/>
                  </a:lnTo>
                  <a:lnTo>
                    <a:pt x="277" y="209"/>
                  </a:lnTo>
                  <a:lnTo>
                    <a:pt x="279" y="216"/>
                  </a:lnTo>
                  <a:lnTo>
                    <a:pt x="279" y="222"/>
                  </a:lnTo>
                  <a:lnTo>
                    <a:pt x="279" y="228"/>
                  </a:lnTo>
                  <a:lnTo>
                    <a:pt x="279" y="234"/>
                  </a:lnTo>
                  <a:lnTo>
                    <a:pt x="279" y="239"/>
                  </a:lnTo>
                  <a:lnTo>
                    <a:pt x="279" y="245"/>
                  </a:lnTo>
                  <a:lnTo>
                    <a:pt x="279" y="251"/>
                  </a:lnTo>
                  <a:lnTo>
                    <a:pt x="279" y="256"/>
                  </a:lnTo>
                  <a:lnTo>
                    <a:pt x="279" y="262"/>
                  </a:lnTo>
                  <a:lnTo>
                    <a:pt x="281" y="268"/>
                  </a:lnTo>
                  <a:lnTo>
                    <a:pt x="281" y="273"/>
                  </a:lnTo>
                  <a:lnTo>
                    <a:pt x="281" y="279"/>
                  </a:lnTo>
                  <a:lnTo>
                    <a:pt x="281" y="285"/>
                  </a:lnTo>
                  <a:lnTo>
                    <a:pt x="281" y="291"/>
                  </a:lnTo>
                  <a:lnTo>
                    <a:pt x="281" y="296"/>
                  </a:lnTo>
                  <a:lnTo>
                    <a:pt x="281" y="302"/>
                  </a:lnTo>
                  <a:lnTo>
                    <a:pt x="281" y="308"/>
                  </a:lnTo>
                  <a:lnTo>
                    <a:pt x="281" y="313"/>
                  </a:lnTo>
                  <a:lnTo>
                    <a:pt x="281" y="319"/>
                  </a:lnTo>
                  <a:lnTo>
                    <a:pt x="281" y="323"/>
                  </a:lnTo>
                  <a:lnTo>
                    <a:pt x="281" y="331"/>
                  </a:lnTo>
                  <a:lnTo>
                    <a:pt x="281" y="336"/>
                  </a:lnTo>
                  <a:lnTo>
                    <a:pt x="279" y="340"/>
                  </a:lnTo>
                  <a:lnTo>
                    <a:pt x="279" y="346"/>
                  </a:lnTo>
                  <a:lnTo>
                    <a:pt x="279" y="351"/>
                  </a:lnTo>
                  <a:lnTo>
                    <a:pt x="279" y="357"/>
                  </a:lnTo>
                  <a:lnTo>
                    <a:pt x="277" y="363"/>
                  </a:lnTo>
                  <a:lnTo>
                    <a:pt x="277" y="369"/>
                  </a:lnTo>
                  <a:lnTo>
                    <a:pt x="277" y="374"/>
                  </a:lnTo>
                  <a:lnTo>
                    <a:pt x="277" y="380"/>
                  </a:lnTo>
                  <a:lnTo>
                    <a:pt x="275" y="386"/>
                  </a:lnTo>
                  <a:lnTo>
                    <a:pt x="275" y="391"/>
                  </a:lnTo>
                  <a:lnTo>
                    <a:pt x="273" y="395"/>
                  </a:lnTo>
                  <a:lnTo>
                    <a:pt x="273" y="403"/>
                  </a:lnTo>
                  <a:lnTo>
                    <a:pt x="271" y="407"/>
                  </a:lnTo>
                  <a:lnTo>
                    <a:pt x="270" y="412"/>
                  </a:lnTo>
                  <a:lnTo>
                    <a:pt x="270" y="418"/>
                  </a:lnTo>
                  <a:lnTo>
                    <a:pt x="268" y="422"/>
                  </a:lnTo>
                  <a:lnTo>
                    <a:pt x="266" y="427"/>
                  </a:lnTo>
                  <a:lnTo>
                    <a:pt x="264" y="433"/>
                  </a:lnTo>
                  <a:lnTo>
                    <a:pt x="262" y="439"/>
                  </a:lnTo>
                  <a:lnTo>
                    <a:pt x="260" y="443"/>
                  </a:lnTo>
                  <a:lnTo>
                    <a:pt x="258" y="448"/>
                  </a:lnTo>
                  <a:lnTo>
                    <a:pt x="256" y="454"/>
                  </a:lnTo>
                  <a:lnTo>
                    <a:pt x="254" y="460"/>
                  </a:lnTo>
                  <a:lnTo>
                    <a:pt x="252" y="464"/>
                  </a:lnTo>
                  <a:lnTo>
                    <a:pt x="249" y="469"/>
                  </a:lnTo>
                  <a:lnTo>
                    <a:pt x="247" y="475"/>
                  </a:lnTo>
                  <a:lnTo>
                    <a:pt x="245" y="479"/>
                  </a:lnTo>
                  <a:lnTo>
                    <a:pt x="241" y="484"/>
                  </a:lnTo>
                  <a:lnTo>
                    <a:pt x="237" y="490"/>
                  </a:lnTo>
                  <a:lnTo>
                    <a:pt x="235" y="494"/>
                  </a:lnTo>
                  <a:lnTo>
                    <a:pt x="232" y="498"/>
                  </a:lnTo>
                  <a:lnTo>
                    <a:pt x="230" y="503"/>
                  </a:lnTo>
                  <a:lnTo>
                    <a:pt x="226" y="509"/>
                  </a:lnTo>
                  <a:lnTo>
                    <a:pt x="222" y="513"/>
                  </a:lnTo>
                  <a:lnTo>
                    <a:pt x="218" y="519"/>
                  </a:lnTo>
                  <a:lnTo>
                    <a:pt x="214" y="523"/>
                  </a:lnTo>
                  <a:lnTo>
                    <a:pt x="211" y="528"/>
                  </a:lnTo>
                  <a:lnTo>
                    <a:pt x="207" y="532"/>
                  </a:lnTo>
                  <a:lnTo>
                    <a:pt x="201" y="538"/>
                  </a:lnTo>
                  <a:lnTo>
                    <a:pt x="197" y="542"/>
                  </a:lnTo>
                  <a:lnTo>
                    <a:pt x="193" y="547"/>
                  </a:lnTo>
                  <a:lnTo>
                    <a:pt x="188" y="551"/>
                  </a:lnTo>
                  <a:lnTo>
                    <a:pt x="184" y="557"/>
                  </a:lnTo>
                  <a:lnTo>
                    <a:pt x="178" y="561"/>
                  </a:lnTo>
                  <a:lnTo>
                    <a:pt x="174" y="564"/>
                  </a:lnTo>
                  <a:lnTo>
                    <a:pt x="169" y="570"/>
                  </a:lnTo>
                  <a:lnTo>
                    <a:pt x="163" y="572"/>
                  </a:lnTo>
                  <a:lnTo>
                    <a:pt x="157" y="578"/>
                  </a:lnTo>
                  <a:lnTo>
                    <a:pt x="152" y="580"/>
                  </a:lnTo>
                  <a:lnTo>
                    <a:pt x="148" y="583"/>
                  </a:lnTo>
                  <a:lnTo>
                    <a:pt x="142" y="587"/>
                  </a:lnTo>
                  <a:lnTo>
                    <a:pt x="138" y="589"/>
                  </a:lnTo>
                  <a:lnTo>
                    <a:pt x="135" y="593"/>
                  </a:lnTo>
                  <a:lnTo>
                    <a:pt x="129" y="595"/>
                  </a:lnTo>
                  <a:lnTo>
                    <a:pt x="125" y="597"/>
                  </a:lnTo>
                  <a:lnTo>
                    <a:pt x="121" y="600"/>
                  </a:lnTo>
                  <a:lnTo>
                    <a:pt x="116" y="602"/>
                  </a:lnTo>
                  <a:lnTo>
                    <a:pt x="112" y="604"/>
                  </a:lnTo>
                  <a:lnTo>
                    <a:pt x="108" y="606"/>
                  </a:lnTo>
                  <a:lnTo>
                    <a:pt x="104" y="608"/>
                  </a:lnTo>
                  <a:lnTo>
                    <a:pt x="100" y="610"/>
                  </a:lnTo>
                  <a:lnTo>
                    <a:pt x="95" y="612"/>
                  </a:lnTo>
                  <a:lnTo>
                    <a:pt x="91" y="612"/>
                  </a:lnTo>
                  <a:lnTo>
                    <a:pt x="87" y="614"/>
                  </a:lnTo>
                  <a:lnTo>
                    <a:pt x="85" y="614"/>
                  </a:lnTo>
                  <a:lnTo>
                    <a:pt x="81" y="614"/>
                  </a:lnTo>
                  <a:lnTo>
                    <a:pt x="78" y="616"/>
                  </a:lnTo>
                  <a:lnTo>
                    <a:pt x="74" y="616"/>
                  </a:lnTo>
                  <a:lnTo>
                    <a:pt x="70" y="616"/>
                  </a:lnTo>
                  <a:lnTo>
                    <a:pt x="66" y="616"/>
                  </a:lnTo>
                  <a:lnTo>
                    <a:pt x="64" y="616"/>
                  </a:lnTo>
                  <a:lnTo>
                    <a:pt x="60" y="616"/>
                  </a:lnTo>
                  <a:lnTo>
                    <a:pt x="55" y="614"/>
                  </a:lnTo>
                  <a:lnTo>
                    <a:pt x="49" y="614"/>
                  </a:lnTo>
                  <a:lnTo>
                    <a:pt x="43" y="612"/>
                  </a:lnTo>
                  <a:lnTo>
                    <a:pt x="38" y="610"/>
                  </a:lnTo>
                  <a:lnTo>
                    <a:pt x="32" y="606"/>
                  </a:lnTo>
                  <a:lnTo>
                    <a:pt x="28" y="602"/>
                  </a:lnTo>
                  <a:lnTo>
                    <a:pt x="24" y="599"/>
                  </a:lnTo>
                  <a:lnTo>
                    <a:pt x="21" y="595"/>
                  </a:lnTo>
                  <a:lnTo>
                    <a:pt x="17" y="589"/>
                  </a:lnTo>
                  <a:lnTo>
                    <a:pt x="15" y="585"/>
                  </a:lnTo>
                  <a:lnTo>
                    <a:pt x="11" y="580"/>
                  </a:lnTo>
                  <a:lnTo>
                    <a:pt x="9" y="572"/>
                  </a:lnTo>
                  <a:lnTo>
                    <a:pt x="7" y="570"/>
                  </a:lnTo>
                  <a:lnTo>
                    <a:pt x="5" y="566"/>
                  </a:lnTo>
                  <a:lnTo>
                    <a:pt x="5" y="562"/>
                  </a:lnTo>
                  <a:lnTo>
                    <a:pt x="3" y="561"/>
                  </a:lnTo>
                  <a:lnTo>
                    <a:pt x="3" y="557"/>
                  </a:lnTo>
                  <a:lnTo>
                    <a:pt x="1" y="553"/>
                  </a:lnTo>
                  <a:lnTo>
                    <a:pt x="1" y="549"/>
                  </a:lnTo>
                  <a:lnTo>
                    <a:pt x="1" y="545"/>
                  </a:lnTo>
                  <a:lnTo>
                    <a:pt x="1" y="542"/>
                  </a:lnTo>
                  <a:lnTo>
                    <a:pt x="0" y="538"/>
                  </a:lnTo>
                  <a:lnTo>
                    <a:pt x="0" y="534"/>
                  </a:lnTo>
                  <a:lnTo>
                    <a:pt x="0" y="530"/>
                  </a:lnTo>
                  <a:lnTo>
                    <a:pt x="0" y="524"/>
                  </a:lnTo>
                  <a:lnTo>
                    <a:pt x="0" y="521"/>
                  </a:lnTo>
                  <a:lnTo>
                    <a:pt x="0" y="517"/>
                  </a:lnTo>
                  <a:lnTo>
                    <a:pt x="0" y="513"/>
                  </a:lnTo>
                  <a:lnTo>
                    <a:pt x="0" y="509"/>
                  </a:lnTo>
                  <a:lnTo>
                    <a:pt x="0" y="505"/>
                  </a:lnTo>
                  <a:lnTo>
                    <a:pt x="0" y="502"/>
                  </a:lnTo>
                  <a:lnTo>
                    <a:pt x="0" y="498"/>
                  </a:lnTo>
                  <a:lnTo>
                    <a:pt x="0" y="494"/>
                  </a:lnTo>
                  <a:lnTo>
                    <a:pt x="0" y="490"/>
                  </a:lnTo>
                  <a:lnTo>
                    <a:pt x="1" y="486"/>
                  </a:lnTo>
                  <a:lnTo>
                    <a:pt x="1" y="483"/>
                  </a:lnTo>
                  <a:lnTo>
                    <a:pt x="3" y="477"/>
                  </a:lnTo>
                  <a:lnTo>
                    <a:pt x="5" y="471"/>
                  </a:lnTo>
                  <a:lnTo>
                    <a:pt x="5" y="467"/>
                  </a:lnTo>
                  <a:lnTo>
                    <a:pt x="5" y="464"/>
                  </a:lnTo>
                  <a:lnTo>
                    <a:pt x="7" y="462"/>
                  </a:lnTo>
                  <a:lnTo>
                    <a:pt x="7" y="458"/>
                  </a:lnTo>
                  <a:lnTo>
                    <a:pt x="9" y="452"/>
                  </a:lnTo>
                  <a:lnTo>
                    <a:pt x="13" y="448"/>
                  </a:lnTo>
                  <a:lnTo>
                    <a:pt x="15" y="443"/>
                  </a:lnTo>
                  <a:lnTo>
                    <a:pt x="17" y="437"/>
                  </a:lnTo>
                  <a:lnTo>
                    <a:pt x="19" y="433"/>
                  </a:lnTo>
                  <a:lnTo>
                    <a:pt x="22" y="429"/>
                  </a:lnTo>
                  <a:lnTo>
                    <a:pt x="22" y="424"/>
                  </a:lnTo>
                  <a:lnTo>
                    <a:pt x="26" y="420"/>
                  </a:lnTo>
                  <a:lnTo>
                    <a:pt x="28" y="418"/>
                  </a:lnTo>
                  <a:lnTo>
                    <a:pt x="30" y="414"/>
                  </a:lnTo>
                  <a:lnTo>
                    <a:pt x="34" y="408"/>
                  </a:lnTo>
                  <a:lnTo>
                    <a:pt x="40" y="403"/>
                  </a:lnTo>
                  <a:lnTo>
                    <a:pt x="41" y="399"/>
                  </a:lnTo>
                  <a:lnTo>
                    <a:pt x="45" y="397"/>
                  </a:lnTo>
                  <a:lnTo>
                    <a:pt x="47" y="395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4" name="Freeform 5"/>
            <p:cNvSpPr>
              <a:spLocks/>
            </p:cNvSpPr>
            <p:nvPr/>
          </p:nvSpPr>
          <p:spPr bwMode="auto">
            <a:xfrm>
              <a:off x="1274" y="2313"/>
              <a:ext cx="289" cy="381"/>
            </a:xfrm>
            <a:custGeom>
              <a:avLst/>
              <a:gdLst>
                <a:gd name="T0" fmla="*/ 5 w 578"/>
                <a:gd name="T1" fmla="*/ 373 h 762"/>
                <a:gd name="T2" fmla="*/ 8 w 578"/>
                <a:gd name="T3" fmla="*/ 368 h 762"/>
                <a:gd name="T4" fmla="*/ 12 w 578"/>
                <a:gd name="T5" fmla="*/ 361 h 762"/>
                <a:gd name="T6" fmla="*/ 19 w 578"/>
                <a:gd name="T7" fmla="*/ 351 h 762"/>
                <a:gd name="T8" fmla="*/ 28 w 578"/>
                <a:gd name="T9" fmla="*/ 338 h 762"/>
                <a:gd name="T10" fmla="*/ 39 w 578"/>
                <a:gd name="T11" fmla="*/ 322 h 762"/>
                <a:gd name="T12" fmla="*/ 51 w 578"/>
                <a:gd name="T13" fmla="*/ 305 h 762"/>
                <a:gd name="T14" fmla="*/ 65 w 578"/>
                <a:gd name="T15" fmla="*/ 286 h 762"/>
                <a:gd name="T16" fmla="*/ 79 w 578"/>
                <a:gd name="T17" fmla="*/ 265 h 762"/>
                <a:gd name="T18" fmla="*/ 94 w 578"/>
                <a:gd name="T19" fmla="*/ 243 h 762"/>
                <a:gd name="T20" fmla="*/ 111 w 578"/>
                <a:gd name="T21" fmla="*/ 220 h 762"/>
                <a:gd name="T22" fmla="*/ 127 w 578"/>
                <a:gd name="T23" fmla="*/ 197 h 762"/>
                <a:gd name="T24" fmla="*/ 145 w 578"/>
                <a:gd name="T25" fmla="*/ 174 h 762"/>
                <a:gd name="T26" fmla="*/ 162 w 578"/>
                <a:gd name="T27" fmla="*/ 149 h 762"/>
                <a:gd name="T28" fmla="*/ 180 w 578"/>
                <a:gd name="T29" fmla="*/ 126 h 762"/>
                <a:gd name="T30" fmla="*/ 197 w 578"/>
                <a:gd name="T31" fmla="*/ 103 h 762"/>
                <a:gd name="T32" fmla="*/ 213 w 578"/>
                <a:gd name="T33" fmla="*/ 82 h 762"/>
                <a:gd name="T34" fmla="*/ 229 w 578"/>
                <a:gd name="T35" fmla="*/ 61 h 762"/>
                <a:gd name="T36" fmla="*/ 245 w 578"/>
                <a:gd name="T37" fmla="*/ 42 h 762"/>
                <a:gd name="T38" fmla="*/ 260 w 578"/>
                <a:gd name="T39" fmla="*/ 24 h 762"/>
                <a:gd name="T40" fmla="*/ 273 w 578"/>
                <a:gd name="T41" fmla="*/ 9 h 762"/>
                <a:gd name="T42" fmla="*/ 289 w 578"/>
                <a:gd name="T43" fmla="*/ 6 h 762"/>
                <a:gd name="T44" fmla="*/ 286 w 578"/>
                <a:gd name="T45" fmla="*/ 10 h 762"/>
                <a:gd name="T46" fmla="*/ 282 w 578"/>
                <a:gd name="T47" fmla="*/ 16 h 762"/>
                <a:gd name="T48" fmla="*/ 275 w 578"/>
                <a:gd name="T49" fmla="*/ 23 h 762"/>
                <a:gd name="T50" fmla="*/ 268 w 578"/>
                <a:gd name="T51" fmla="*/ 34 h 762"/>
                <a:gd name="T52" fmla="*/ 258 w 578"/>
                <a:gd name="T53" fmla="*/ 46 h 762"/>
                <a:gd name="T54" fmla="*/ 246 w 578"/>
                <a:gd name="T55" fmla="*/ 60 h 762"/>
                <a:gd name="T56" fmla="*/ 234 w 578"/>
                <a:gd name="T57" fmla="*/ 76 h 762"/>
                <a:gd name="T58" fmla="*/ 220 w 578"/>
                <a:gd name="T59" fmla="*/ 93 h 762"/>
                <a:gd name="T60" fmla="*/ 206 w 578"/>
                <a:gd name="T61" fmla="*/ 112 h 762"/>
                <a:gd name="T62" fmla="*/ 192 w 578"/>
                <a:gd name="T63" fmla="*/ 132 h 762"/>
                <a:gd name="T64" fmla="*/ 176 w 578"/>
                <a:gd name="T65" fmla="*/ 153 h 762"/>
                <a:gd name="T66" fmla="*/ 160 w 578"/>
                <a:gd name="T67" fmla="*/ 175 h 762"/>
                <a:gd name="T68" fmla="*/ 144 w 578"/>
                <a:gd name="T69" fmla="*/ 197 h 762"/>
                <a:gd name="T70" fmla="*/ 126 w 578"/>
                <a:gd name="T71" fmla="*/ 221 h 762"/>
                <a:gd name="T72" fmla="*/ 110 w 578"/>
                <a:gd name="T73" fmla="*/ 245 h 762"/>
                <a:gd name="T74" fmla="*/ 93 w 578"/>
                <a:gd name="T75" fmla="*/ 270 h 762"/>
                <a:gd name="T76" fmla="*/ 77 w 578"/>
                <a:gd name="T77" fmla="*/ 294 h 762"/>
                <a:gd name="T78" fmla="*/ 61 w 578"/>
                <a:gd name="T79" fmla="*/ 319 h 762"/>
                <a:gd name="T80" fmla="*/ 45 w 578"/>
                <a:gd name="T81" fmla="*/ 342 h 762"/>
                <a:gd name="T82" fmla="*/ 30 w 578"/>
                <a:gd name="T83" fmla="*/ 366 h 762"/>
                <a:gd name="T84" fmla="*/ 0 w 578"/>
                <a:gd name="T85" fmla="*/ 381 h 76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8"/>
                <a:gd name="T130" fmla="*/ 0 h 762"/>
                <a:gd name="T131" fmla="*/ 578 w 578"/>
                <a:gd name="T132" fmla="*/ 762 h 76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8" h="762">
                  <a:moveTo>
                    <a:pt x="8" y="747"/>
                  </a:moveTo>
                  <a:lnTo>
                    <a:pt x="8" y="747"/>
                  </a:lnTo>
                  <a:lnTo>
                    <a:pt x="10" y="745"/>
                  </a:lnTo>
                  <a:lnTo>
                    <a:pt x="10" y="743"/>
                  </a:lnTo>
                  <a:lnTo>
                    <a:pt x="14" y="741"/>
                  </a:lnTo>
                  <a:lnTo>
                    <a:pt x="16" y="736"/>
                  </a:lnTo>
                  <a:lnTo>
                    <a:pt x="17" y="732"/>
                  </a:lnTo>
                  <a:lnTo>
                    <a:pt x="21" y="726"/>
                  </a:lnTo>
                  <a:lnTo>
                    <a:pt x="25" y="722"/>
                  </a:lnTo>
                  <a:lnTo>
                    <a:pt x="29" y="715"/>
                  </a:lnTo>
                  <a:lnTo>
                    <a:pt x="35" y="709"/>
                  </a:lnTo>
                  <a:lnTo>
                    <a:pt x="38" y="701"/>
                  </a:lnTo>
                  <a:lnTo>
                    <a:pt x="46" y="694"/>
                  </a:lnTo>
                  <a:lnTo>
                    <a:pt x="50" y="684"/>
                  </a:lnTo>
                  <a:lnTo>
                    <a:pt x="57" y="675"/>
                  </a:lnTo>
                  <a:lnTo>
                    <a:pt x="63" y="665"/>
                  </a:lnTo>
                  <a:lnTo>
                    <a:pt x="71" y="656"/>
                  </a:lnTo>
                  <a:lnTo>
                    <a:pt x="78" y="644"/>
                  </a:lnTo>
                  <a:lnTo>
                    <a:pt x="86" y="633"/>
                  </a:lnTo>
                  <a:lnTo>
                    <a:pt x="94" y="622"/>
                  </a:lnTo>
                  <a:lnTo>
                    <a:pt x="103" y="610"/>
                  </a:lnTo>
                  <a:lnTo>
                    <a:pt x="111" y="597"/>
                  </a:lnTo>
                  <a:lnTo>
                    <a:pt x="120" y="585"/>
                  </a:lnTo>
                  <a:lnTo>
                    <a:pt x="130" y="572"/>
                  </a:lnTo>
                  <a:lnTo>
                    <a:pt x="139" y="559"/>
                  </a:lnTo>
                  <a:lnTo>
                    <a:pt x="149" y="544"/>
                  </a:lnTo>
                  <a:lnTo>
                    <a:pt x="158" y="530"/>
                  </a:lnTo>
                  <a:lnTo>
                    <a:pt x="168" y="515"/>
                  </a:lnTo>
                  <a:lnTo>
                    <a:pt x="179" y="502"/>
                  </a:lnTo>
                  <a:lnTo>
                    <a:pt x="189" y="487"/>
                  </a:lnTo>
                  <a:lnTo>
                    <a:pt x="200" y="471"/>
                  </a:lnTo>
                  <a:lnTo>
                    <a:pt x="211" y="456"/>
                  </a:lnTo>
                  <a:lnTo>
                    <a:pt x="223" y="441"/>
                  </a:lnTo>
                  <a:lnTo>
                    <a:pt x="232" y="426"/>
                  </a:lnTo>
                  <a:lnTo>
                    <a:pt x="244" y="411"/>
                  </a:lnTo>
                  <a:lnTo>
                    <a:pt x="255" y="394"/>
                  </a:lnTo>
                  <a:lnTo>
                    <a:pt x="266" y="378"/>
                  </a:lnTo>
                  <a:lnTo>
                    <a:pt x="278" y="363"/>
                  </a:lnTo>
                  <a:lnTo>
                    <a:pt x="289" y="348"/>
                  </a:lnTo>
                  <a:lnTo>
                    <a:pt x="301" y="331"/>
                  </a:lnTo>
                  <a:lnTo>
                    <a:pt x="312" y="316"/>
                  </a:lnTo>
                  <a:lnTo>
                    <a:pt x="324" y="298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60" y="253"/>
                  </a:lnTo>
                  <a:lnTo>
                    <a:pt x="371" y="238"/>
                  </a:lnTo>
                  <a:lnTo>
                    <a:pt x="382" y="222"/>
                  </a:lnTo>
                  <a:lnTo>
                    <a:pt x="394" y="207"/>
                  </a:lnTo>
                  <a:lnTo>
                    <a:pt x="405" y="192"/>
                  </a:lnTo>
                  <a:lnTo>
                    <a:pt x="417" y="177"/>
                  </a:lnTo>
                  <a:lnTo>
                    <a:pt x="426" y="164"/>
                  </a:lnTo>
                  <a:lnTo>
                    <a:pt x="438" y="148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70" y="108"/>
                  </a:lnTo>
                  <a:lnTo>
                    <a:pt x="479" y="95"/>
                  </a:lnTo>
                  <a:lnTo>
                    <a:pt x="491" y="84"/>
                  </a:lnTo>
                  <a:lnTo>
                    <a:pt x="500" y="72"/>
                  </a:lnTo>
                  <a:lnTo>
                    <a:pt x="510" y="59"/>
                  </a:lnTo>
                  <a:lnTo>
                    <a:pt x="519" y="48"/>
                  </a:lnTo>
                  <a:lnTo>
                    <a:pt x="529" y="38"/>
                  </a:lnTo>
                  <a:lnTo>
                    <a:pt x="538" y="27"/>
                  </a:lnTo>
                  <a:lnTo>
                    <a:pt x="546" y="17"/>
                  </a:lnTo>
                  <a:lnTo>
                    <a:pt x="555" y="8"/>
                  </a:lnTo>
                  <a:lnTo>
                    <a:pt x="563" y="0"/>
                  </a:lnTo>
                  <a:lnTo>
                    <a:pt x="578" y="13"/>
                  </a:lnTo>
                  <a:lnTo>
                    <a:pt x="576" y="13"/>
                  </a:lnTo>
                  <a:lnTo>
                    <a:pt x="574" y="17"/>
                  </a:lnTo>
                  <a:lnTo>
                    <a:pt x="571" y="19"/>
                  </a:lnTo>
                  <a:lnTo>
                    <a:pt x="569" y="23"/>
                  </a:lnTo>
                  <a:lnTo>
                    <a:pt x="567" y="27"/>
                  </a:lnTo>
                  <a:lnTo>
                    <a:pt x="563" y="32"/>
                  </a:lnTo>
                  <a:lnTo>
                    <a:pt x="559" y="36"/>
                  </a:lnTo>
                  <a:lnTo>
                    <a:pt x="554" y="42"/>
                  </a:lnTo>
                  <a:lnTo>
                    <a:pt x="550" y="46"/>
                  </a:lnTo>
                  <a:lnTo>
                    <a:pt x="546" y="53"/>
                  </a:lnTo>
                  <a:lnTo>
                    <a:pt x="538" y="59"/>
                  </a:lnTo>
                  <a:lnTo>
                    <a:pt x="535" y="67"/>
                  </a:lnTo>
                  <a:lnTo>
                    <a:pt x="529" y="76"/>
                  </a:lnTo>
                  <a:lnTo>
                    <a:pt x="521" y="84"/>
                  </a:lnTo>
                  <a:lnTo>
                    <a:pt x="516" y="91"/>
                  </a:lnTo>
                  <a:lnTo>
                    <a:pt x="508" y="101"/>
                  </a:lnTo>
                  <a:lnTo>
                    <a:pt x="500" y="110"/>
                  </a:lnTo>
                  <a:lnTo>
                    <a:pt x="493" y="120"/>
                  </a:lnTo>
                  <a:lnTo>
                    <a:pt x="485" y="129"/>
                  </a:lnTo>
                  <a:lnTo>
                    <a:pt x="477" y="141"/>
                  </a:lnTo>
                  <a:lnTo>
                    <a:pt x="468" y="152"/>
                  </a:lnTo>
                  <a:lnTo>
                    <a:pt x="460" y="164"/>
                  </a:lnTo>
                  <a:lnTo>
                    <a:pt x="451" y="175"/>
                  </a:lnTo>
                  <a:lnTo>
                    <a:pt x="441" y="186"/>
                  </a:lnTo>
                  <a:lnTo>
                    <a:pt x="432" y="198"/>
                  </a:lnTo>
                  <a:lnTo>
                    <a:pt x="424" y="211"/>
                  </a:lnTo>
                  <a:lnTo>
                    <a:pt x="413" y="224"/>
                  </a:lnTo>
                  <a:lnTo>
                    <a:pt x="403" y="238"/>
                  </a:lnTo>
                  <a:lnTo>
                    <a:pt x="394" y="251"/>
                  </a:lnTo>
                  <a:lnTo>
                    <a:pt x="384" y="264"/>
                  </a:lnTo>
                  <a:lnTo>
                    <a:pt x="373" y="278"/>
                  </a:lnTo>
                  <a:lnTo>
                    <a:pt x="363" y="293"/>
                  </a:lnTo>
                  <a:lnTo>
                    <a:pt x="352" y="306"/>
                  </a:lnTo>
                  <a:lnTo>
                    <a:pt x="343" y="321"/>
                  </a:lnTo>
                  <a:lnTo>
                    <a:pt x="331" y="335"/>
                  </a:lnTo>
                  <a:lnTo>
                    <a:pt x="320" y="350"/>
                  </a:lnTo>
                  <a:lnTo>
                    <a:pt x="308" y="365"/>
                  </a:lnTo>
                  <a:lnTo>
                    <a:pt x="299" y="380"/>
                  </a:lnTo>
                  <a:lnTo>
                    <a:pt x="287" y="395"/>
                  </a:lnTo>
                  <a:lnTo>
                    <a:pt x="276" y="413"/>
                  </a:lnTo>
                  <a:lnTo>
                    <a:pt x="265" y="428"/>
                  </a:lnTo>
                  <a:lnTo>
                    <a:pt x="253" y="443"/>
                  </a:lnTo>
                  <a:lnTo>
                    <a:pt x="242" y="460"/>
                  </a:lnTo>
                  <a:lnTo>
                    <a:pt x="230" y="475"/>
                  </a:lnTo>
                  <a:lnTo>
                    <a:pt x="221" y="490"/>
                  </a:lnTo>
                  <a:lnTo>
                    <a:pt x="209" y="508"/>
                  </a:lnTo>
                  <a:lnTo>
                    <a:pt x="198" y="523"/>
                  </a:lnTo>
                  <a:lnTo>
                    <a:pt x="187" y="540"/>
                  </a:lnTo>
                  <a:lnTo>
                    <a:pt x="175" y="555"/>
                  </a:lnTo>
                  <a:lnTo>
                    <a:pt x="166" y="572"/>
                  </a:lnTo>
                  <a:lnTo>
                    <a:pt x="154" y="587"/>
                  </a:lnTo>
                  <a:lnTo>
                    <a:pt x="143" y="605"/>
                  </a:lnTo>
                  <a:lnTo>
                    <a:pt x="133" y="620"/>
                  </a:lnTo>
                  <a:lnTo>
                    <a:pt x="122" y="637"/>
                  </a:lnTo>
                  <a:lnTo>
                    <a:pt x="111" y="652"/>
                  </a:lnTo>
                  <a:lnTo>
                    <a:pt x="101" y="667"/>
                  </a:lnTo>
                  <a:lnTo>
                    <a:pt x="90" y="684"/>
                  </a:lnTo>
                  <a:lnTo>
                    <a:pt x="80" y="700"/>
                  </a:lnTo>
                  <a:lnTo>
                    <a:pt x="71" y="715"/>
                  </a:lnTo>
                  <a:lnTo>
                    <a:pt x="61" y="732"/>
                  </a:lnTo>
                  <a:lnTo>
                    <a:pt x="52" y="747"/>
                  </a:lnTo>
                  <a:lnTo>
                    <a:pt x="42" y="762"/>
                  </a:lnTo>
                  <a:lnTo>
                    <a:pt x="0" y="762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5" name="Freeform 6"/>
            <p:cNvSpPr>
              <a:spLocks/>
            </p:cNvSpPr>
            <p:nvPr/>
          </p:nvSpPr>
          <p:spPr bwMode="auto">
            <a:xfrm>
              <a:off x="1201" y="2241"/>
              <a:ext cx="410" cy="507"/>
            </a:xfrm>
            <a:custGeom>
              <a:avLst/>
              <a:gdLst>
                <a:gd name="T0" fmla="*/ 50 w 819"/>
                <a:gd name="T1" fmla="*/ 503 h 1015"/>
                <a:gd name="T2" fmla="*/ 36 w 819"/>
                <a:gd name="T3" fmla="*/ 507 h 1015"/>
                <a:gd name="T4" fmla="*/ 20 w 819"/>
                <a:gd name="T5" fmla="*/ 504 h 1015"/>
                <a:gd name="T6" fmla="*/ 7 w 819"/>
                <a:gd name="T7" fmla="*/ 491 h 1015"/>
                <a:gd name="T8" fmla="*/ 2 w 819"/>
                <a:gd name="T9" fmla="*/ 479 h 1015"/>
                <a:gd name="T10" fmla="*/ 0 w 819"/>
                <a:gd name="T11" fmla="*/ 461 h 1015"/>
                <a:gd name="T12" fmla="*/ 0 w 819"/>
                <a:gd name="T13" fmla="*/ 439 h 1015"/>
                <a:gd name="T14" fmla="*/ 6 w 819"/>
                <a:gd name="T15" fmla="*/ 410 h 1015"/>
                <a:gd name="T16" fmla="*/ 15 w 819"/>
                <a:gd name="T17" fmla="*/ 378 h 1015"/>
                <a:gd name="T18" fmla="*/ 30 w 819"/>
                <a:gd name="T19" fmla="*/ 343 h 1015"/>
                <a:gd name="T20" fmla="*/ 48 w 819"/>
                <a:gd name="T21" fmla="*/ 304 h 1015"/>
                <a:gd name="T22" fmla="*/ 71 w 819"/>
                <a:gd name="T23" fmla="*/ 264 h 1015"/>
                <a:gd name="T24" fmla="*/ 97 w 819"/>
                <a:gd name="T25" fmla="*/ 223 h 1015"/>
                <a:gd name="T26" fmla="*/ 127 w 819"/>
                <a:gd name="T27" fmla="*/ 182 h 1015"/>
                <a:gd name="T28" fmla="*/ 160 w 819"/>
                <a:gd name="T29" fmla="*/ 141 h 1015"/>
                <a:gd name="T30" fmla="*/ 196 w 819"/>
                <a:gd name="T31" fmla="*/ 102 h 1015"/>
                <a:gd name="T32" fmla="*/ 235 w 819"/>
                <a:gd name="T33" fmla="*/ 66 h 1015"/>
                <a:gd name="T34" fmla="*/ 274 w 819"/>
                <a:gd name="T35" fmla="*/ 35 h 1015"/>
                <a:gd name="T36" fmla="*/ 307 w 819"/>
                <a:gd name="T37" fmla="*/ 13 h 1015"/>
                <a:gd name="T38" fmla="*/ 336 w 819"/>
                <a:gd name="T39" fmla="*/ 2 h 1015"/>
                <a:gd name="T40" fmla="*/ 358 w 819"/>
                <a:gd name="T41" fmla="*/ 0 h 1015"/>
                <a:gd name="T42" fmla="*/ 376 w 819"/>
                <a:gd name="T43" fmla="*/ 3 h 1015"/>
                <a:gd name="T44" fmla="*/ 389 w 819"/>
                <a:gd name="T45" fmla="*/ 12 h 1015"/>
                <a:gd name="T46" fmla="*/ 399 w 819"/>
                <a:gd name="T47" fmla="*/ 24 h 1015"/>
                <a:gd name="T48" fmla="*/ 405 w 819"/>
                <a:gd name="T49" fmla="*/ 38 h 1015"/>
                <a:gd name="T50" fmla="*/ 409 w 819"/>
                <a:gd name="T51" fmla="*/ 52 h 1015"/>
                <a:gd name="T52" fmla="*/ 410 w 819"/>
                <a:gd name="T53" fmla="*/ 64 h 1015"/>
                <a:gd name="T54" fmla="*/ 400 w 819"/>
                <a:gd name="T55" fmla="*/ 86 h 1015"/>
                <a:gd name="T56" fmla="*/ 400 w 819"/>
                <a:gd name="T57" fmla="*/ 74 h 1015"/>
                <a:gd name="T58" fmla="*/ 399 w 819"/>
                <a:gd name="T59" fmla="*/ 57 h 1015"/>
                <a:gd name="T60" fmla="*/ 397 w 819"/>
                <a:gd name="T61" fmla="*/ 45 h 1015"/>
                <a:gd name="T62" fmla="*/ 393 w 819"/>
                <a:gd name="T63" fmla="*/ 32 h 1015"/>
                <a:gd name="T64" fmla="*/ 380 w 819"/>
                <a:gd name="T65" fmla="*/ 18 h 1015"/>
                <a:gd name="T66" fmla="*/ 365 w 819"/>
                <a:gd name="T67" fmla="*/ 13 h 1015"/>
                <a:gd name="T68" fmla="*/ 353 w 819"/>
                <a:gd name="T69" fmla="*/ 13 h 1015"/>
                <a:gd name="T70" fmla="*/ 338 w 819"/>
                <a:gd name="T71" fmla="*/ 16 h 1015"/>
                <a:gd name="T72" fmla="*/ 321 w 819"/>
                <a:gd name="T73" fmla="*/ 21 h 1015"/>
                <a:gd name="T74" fmla="*/ 301 w 819"/>
                <a:gd name="T75" fmla="*/ 32 h 1015"/>
                <a:gd name="T76" fmla="*/ 280 w 819"/>
                <a:gd name="T77" fmla="*/ 45 h 1015"/>
                <a:gd name="T78" fmla="*/ 256 w 819"/>
                <a:gd name="T79" fmla="*/ 62 h 1015"/>
                <a:gd name="T80" fmla="*/ 230 w 819"/>
                <a:gd name="T81" fmla="*/ 85 h 1015"/>
                <a:gd name="T82" fmla="*/ 202 w 819"/>
                <a:gd name="T83" fmla="*/ 113 h 1015"/>
                <a:gd name="T84" fmla="*/ 171 w 819"/>
                <a:gd name="T85" fmla="*/ 145 h 1015"/>
                <a:gd name="T86" fmla="*/ 140 w 819"/>
                <a:gd name="T87" fmla="*/ 185 h 1015"/>
                <a:gd name="T88" fmla="*/ 108 w 819"/>
                <a:gd name="T89" fmla="*/ 226 h 1015"/>
                <a:gd name="T90" fmla="*/ 82 w 819"/>
                <a:gd name="T91" fmla="*/ 266 h 1015"/>
                <a:gd name="T92" fmla="*/ 60 w 819"/>
                <a:gd name="T93" fmla="*/ 303 h 1015"/>
                <a:gd name="T94" fmla="*/ 44 w 819"/>
                <a:gd name="T95" fmla="*/ 336 h 1015"/>
                <a:gd name="T96" fmla="*/ 31 w 819"/>
                <a:gd name="T97" fmla="*/ 366 h 1015"/>
                <a:gd name="T98" fmla="*/ 21 w 819"/>
                <a:gd name="T99" fmla="*/ 392 h 1015"/>
                <a:gd name="T100" fmla="*/ 15 w 819"/>
                <a:gd name="T101" fmla="*/ 415 h 1015"/>
                <a:gd name="T102" fmla="*/ 12 w 819"/>
                <a:gd name="T103" fmla="*/ 432 h 1015"/>
                <a:gd name="T104" fmla="*/ 9 w 819"/>
                <a:gd name="T105" fmla="*/ 444 h 1015"/>
                <a:gd name="T106" fmla="*/ 8 w 819"/>
                <a:gd name="T107" fmla="*/ 454 h 1015"/>
                <a:gd name="T108" fmla="*/ 8 w 819"/>
                <a:gd name="T109" fmla="*/ 460 h 1015"/>
                <a:gd name="T110" fmla="*/ 8 w 819"/>
                <a:gd name="T111" fmla="*/ 472 h 1015"/>
                <a:gd name="T112" fmla="*/ 13 w 819"/>
                <a:gd name="T113" fmla="*/ 485 h 1015"/>
                <a:gd name="T114" fmla="*/ 21 w 819"/>
                <a:gd name="T115" fmla="*/ 495 h 1015"/>
                <a:gd name="T116" fmla="*/ 35 w 819"/>
                <a:gd name="T117" fmla="*/ 497 h 101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819"/>
                <a:gd name="T178" fmla="*/ 0 h 1015"/>
                <a:gd name="T179" fmla="*/ 819 w 819"/>
                <a:gd name="T180" fmla="*/ 1015 h 101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819" h="1015">
                  <a:moveTo>
                    <a:pt x="129" y="984"/>
                  </a:moveTo>
                  <a:lnTo>
                    <a:pt x="110" y="1005"/>
                  </a:lnTo>
                  <a:lnTo>
                    <a:pt x="108" y="1005"/>
                  </a:lnTo>
                  <a:lnTo>
                    <a:pt x="104" y="1007"/>
                  </a:lnTo>
                  <a:lnTo>
                    <a:pt x="101" y="1007"/>
                  </a:lnTo>
                  <a:lnTo>
                    <a:pt x="99" y="1007"/>
                  </a:lnTo>
                  <a:lnTo>
                    <a:pt x="95" y="1009"/>
                  </a:lnTo>
                  <a:lnTo>
                    <a:pt x="91" y="1011"/>
                  </a:lnTo>
                  <a:lnTo>
                    <a:pt x="87" y="1011"/>
                  </a:lnTo>
                  <a:lnTo>
                    <a:pt x="82" y="1013"/>
                  </a:lnTo>
                  <a:lnTo>
                    <a:pt x="78" y="1013"/>
                  </a:lnTo>
                  <a:lnTo>
                    <a:pt x="72" y="1015"/>
                  </a:lnTo>
                  <a:lnTo>
                    <a:pt x="66" y="1015"/>
                  </a:lnTo>
                  <a:lnTo>
                    <a:pt x="63" y="1015"/>
                  </a:lnTo>
                  <a:lnTo>
                    <a:pt x="57" y="1013"/>
                  </a:lnTo>
                  <a:lnTo>
                    <a:pt x="51" y="1013"/>
                  </a:lnTo>
                  <a:lnTo>
                    <a:pt x="46" y="1011"/>
                  </a:lnTo>
                  <a:lnTo>
                    <a:pt x="40" y="1009"/>
                  </a:lnTo>
                  <a:lnTo>
                    <a:pt x="36" y="1007"/>
                  </a:lnTo>
                  <a:lnTo>
                    <a:pt x="30" y="1003"/>
                  </a:lnTo>
                  <a:lnTo>
                    <a:pt x="25" y="999"/>
                  </a:lnTo>
                  <a:lnTo>
                    <a:pt x="21" y="994"/>
                  </a:lnTo>
                  <a:lnTo>
                    <a:pt x="17" y="988"/>
                  </a:lnTo>
                  <a:lnTo>
                    <a:pt x="13" y="982"/>
                  </a:lnTo>
                  <a:lnTo>
                    <a:pt x="11" y="979"/>
                  </a:lnTo>
                  <a:lnTo>
                    <a:pt x="9" y="975"/>
                  </a:lnTo>
                  <a:lnTo>
                    <a:pt x="8" y="971"/>
                  </a:lnTo>
                  <a:lnTo>
                    <a:pt x="8" y="967"/>
                  </a:lnTo>
                  <a:lnTo>
                    <a:pt x="6" y="961"/>
                  </a:lnTo>
                  <a:lnTo>
                    <a:pt x="4" y="958"/>
                  </a:lnTo>
                  <a:lnTo>
                    <a:pt x="2" y="952"/>
                  </a:lnTo>
                  <a:lnTo>
                    <a:pt x="2" y="948"/>
                  </a:lnTo>
                  <a:lnTo>
                    <a:pt x="2" y="942"/>
                  </a:lnTo>
                  <a:lnTo>
                    <a:pt x="0" y="935"/>
                  </a:lnTo>
                  <a:lnTo>
                    <a:pt x="0" y="929"/>
                  </a:lnTo>
                  <a:lnTo>
                    <a:pt x="0" y="923"/>
                  </a:lnTo>
                  <a:lnTo>
                    <a:pt x="0" y="916"/>
                  </a:lnTo>
                  <a:lnTo>
                    <a:pt x="0" y="910"/>
                  </a:lnTo>
                  <a:lnTo>
                    <a:pt x="0" y="901"/>
                  </a:lnTo>
                  <a:lnTo>
                    <a:pt x="0" y="895"/>
                  </a:lnTo>
                  <a:lnTo>
                    <a:pt x="0" y="885"/>
                  </a:lnTo>
                  <a:lnTo>
                    <a:pt x="0" y="878"/>
                  </a:lnTo>
                  <a:lnTo>
                    <a:pt x="2" y="868"/>
                  </a:lnTo>
                  <a:lnTo>
                    <a:pt x="2" y="859"/>
                  </a:lnTo>
                  <a:lnTo>
                    <a:pt x="4" y="849"/>
                  </a:lnTo>
                  <a:lnTo>
                    <a:pt x="6" y="840"/>
                  </a:lnTo>
                  <a:lnTo>
                    <a:pt x="8" y="830"/>
                  </a:lnTo>
                  <a:lnTo>
                    <a:pt x="11" y="821"/>
                  </a:lnTo>
                  <a:lnTo>
                    <a:pt x="13" y="811"/>
                  </a:lnTo>
                  <a:lnTo>
                    <a:pt x="15" y="800"/>
                  </a:lnTo>
                  <a:lnTo>
                    <a:pt x="19" y="790"/>
                  </a:lnTo>
                  <a:lnTo>
                    <a:pt x="23" y="779"/>
                  </a:lnTo>
                  <a:lnTo>
                    <a:pt x="27" y="768"/>
                  </a:lnTo>
                  <a:lnTo>
                    <a:pt x="30" y="756"/>
                  </a:lnTo>
                  <a:lnTo>
                    <a:pt x="34" y="745"/>
                  </a:lnTo>
                  <a:lnTo>
                    <a:pt x="40" y="733"/>
                  </a:lnTo>
                  <a:lnTo>
                    <a:pt x="44" y="722"/>
                  </a:lnTo>
                  <a:lnTo>
                    <a:pt x="49" y="709"/>
                  </a:lnTo>
                  <a:lnTo>
                    <a:pt x="53" y="697"/>
                  </a:lnTo>
                  <a:lnTo>
                    <a:pt x="59" y="686"/>
                  </a:lnTo>
                  <a:lnTo>
                    <a:pt x="65" y="672"/>
                  </a:lnTo>
                  <a:lnTo>
                    <a:pt x="70" y="659"/>
                  </a:lnTo>
                  <a:lnTo>
                    <a:pt x="76" y="646"/>
                  </a:lnTo>
                  <a:lnTo>
                    <a:pt x="84" y="634"/>
                  </a:lnTo>
                  <a:lnTo>
                    <a:pt x="89" y="621"/>
                  </a:lnTo>
                  <a:lnTo>
                    <a:pt x="95" y="608"/>
                  </a:lnTo>
                  <a:lnTo>
                    <a:pt x="103" y="595"/>
                  </a:lnTo>
                  <a:lnTo>
                    <a:pt x="110" y="581"/>
                  </a:lnTo>
                  <a:lnTo>
                    <a:pt x="118" y="568"/>
                  </a:lnTo>
                  <a:lnTo>
                    <a:pt x="125" y="555"/>
                  </a:lnTo>
                  <a:lnTo>
                    <a:pt x="133" y="541"/>
                  </a:lnTo>
                  <a:lnTo>
                    <a:pt x="142" y="528"/>
                  </a:lnTo>
                  <a:lnTo>
                    <a:pt x="150" y="515"/>
                  </a:lnTo>
                  <a:lnTo>
                    <a:pt x="158" y="501"/>
                  </a:lnTo>
                  <a:lnTo>
                    <a:pt x="167" y="486"/>
                  </a:lnTo>
                  <a:lnTo>
                    <a:pt x="177" y="473"/>
                  </a:lnTo>
                  <a:lnTo>
                    <a:pt x="184" y="460"/>
                  </a:lnTo>
                  <a:lnTo>
                    <a:pt x="194" y="446"/>
                  </a:lnTo>
                  <a:lnTo>
                    <a:pt x="203" y="433"/>
                  </a:lnTo>
                  <a:lnTo>
                    <a:pt x="213" y="418"/>
                  </a:lnTo>
                  <a:lnTo>
                    <a:pt x="222" y="404"/>
                  </a:lnTo>
                  <a:lnTo>
                    <a:pt x="232" y="391"/>
                  </a:lnTo>
                  <a:lnTo>
                    <a:pt x="243" y="378"/>
                  </a:lnTo>
                  <a:lnTo>
                    <a:pt x="253" y="365"/>
                  </a:lnTo>
                  <a:lnTo>
                    <a:pt x="264" y="349"/>
                  </a:lnTo>
                  <a:lnTo>
                    <a:pt x="274" y="336"/>
                  </a:lnTo>
                  <a:lnTo>
                    <a:pt x="285" y="323"/>
                  </a:lnTo>
                  <a:lnTo>
                    <a:pt x="296" y="309"/>
                  </a:lnTo>
                  <a:lnTo>
                    <a:pt x="308" y="296"/>
                  </a:lnTo>
                  <a:lnTo>
                    <a:pt x="319" y="283"/>
                  </a:lnTo>
                  <a:lnTo>
                    <a:pt x="331" y="269"/>
                  </a:lnTo>
                  <a:lnTo>
                    <a:pt x="342" y="256"/>
                  </a:lnTo>
                  <a:lnTo>
                    <a:pt x="355" y="243"/>
                  </a:lnTo>
                  <a:lnTo>
                    <a:pt x="367" y="230"/>
                  </a:lnTo>
                  <a:lnTo>
                    <a:pt x="380" y="218"/>
                  </a:lnTo>
                  <a:lnTo>
                    <a:pt x="391" y="205"/>
                  </a:lnTo>
                  <a:lnTo>
                    <a:pt x="405" y="193"/>
                  </a:lnTo>
                  <a:lnTo>
                    <a:pt x="416" y="180"/>
                  </a:lnTo>
                  <a:lnTo>
                    <a:pt x="430" y="169"/>
                  </a:lnTo>
                  <a:lnTo>
                    <a:pt x="443" y="155"/>
                  </a:lnTo>
                  <a:lnTo>
                    <a:pt x="456" y="144"/>
                  </a:lnTo>
                  <a:lnTo>
                    <a:pt x="469" y="133"/>
                  </a:lnTo>
                  <a:lnTo>
                    <a:pt x="483" y="121"/>
                  </a:lnTo>
                  <a:lnTo>
                    <a:pt x="496" y="110"/>
                  </a:lnTo>
                  <a:lnTo>
                    <a:pt x="509" y="98"/>
                  </a:lnTo>
                  <a:lnTo>
                    <a:pt x="523" y="89"/>
                  </a:lnTo>
                  <a:lnTo>
                    <a:pt x="536" y="78"/>
                  </a:lnTo>
                  <a:lnTo>
                    <a:pt x="547" y="70"/>
                  </a:lnTo>
                  <a:lnTo>
                    <a:pt x="559" y="60"/>
                  </a:lnTo>
                  <a:lnTo>
                    <a:pt x="570" y="53"/>
                  </a:lnTo>
                  <a:lnTo>
                    <a:pt x="582" y="45"/>
                  </a:lnTo>
                  <a:lnTo>
                    <a:pt x="593" y="39"/>
                  </a:lnTo>
                  <a:lnTo>
                    <a:pt x="604" y="32"/>
                  </a:lnTo>
                  <a:lnTo>
                    <a:pt x="614" y="26"/>
                  </a:lnTo>
                  <a:lnTo>
                    <a:pt x="625" y="22"/>
                  </a:lnTo>
                  <a:lnTo>
                    <a:pt x="635" y="19"/>
                  </a:lnTo>
                  <a:lnTo>
                    <a:pt x="644" y="15"/>
                  </a:lnTo>
                  <a:lnTo>
                    <a:pt x="654" y="11"/>
                  </a:lnTo>
                  <a:lnTo>
                    <a:pt x="661" y="7"/>
                  </a:lnTo>
                  <a:lnTo>
                    <a:pt x="671" y="5"/>
                  </a:lnTo>
                  <a:lnTo>
                    <a:pt x="679" y="3"/>
                  </a:lnTo>
                  <a:lnTo>
                    <a:pt x="686" y="1"/>
                  </a:lnTo>
                  <a:lnTo>
                    <a:pt x="694" y="0"/>
                  </a:lnTo>
                  <a:lnTo>
                    <a:pt x="701" y="0"/>
                  </a:lnTo>
                  <a:lnTo>
                    <a:pt x="709" y="0"/>
                  </a:lnTo>
                  <a:lnTo>
                    <a:pt x="715" y="0"/>
                  </a:lnTo>
                  <a:lnTo>
                    <a:pt x="722" y="0"/>
                  </a:lnTo>
                  <a:lnTo>
                    <a:pt x="728" y="1"/>
                  </a:lnTo>
                  <a:lnTo>
                    <a:pt x="734" y="1"/>
                  </a:lnTo>
                  <a:lnTo>
                    <a:pt x="739" y="3"/>
                  </a:lnTo>
                  <a:lnTo>
                    <a:pt x="745" y="5"/>
                  </a:lnTo>
                  <a:lnTo>
                    <a:pt x="751" y="7"/>
                  </a:lnTo>
                  <a:lnTo>
                    <a:pt x="756" y="9"/>
                  </a:lnTo>
                  <a:lnTo>
                    <a:pt x="760" y="11"/>
                  </a:lnTo>
                  <a:lnTo>
                    <a:pt x="766" y="15"/>
                  </a:lnTo>
                  <a:lnTo>
                    <a:pt x="770" y="19"/>
                  </a:lnTo>
                  <a:lnTo>
                    <a:pt x="774" y="20"/>
                  </a:lnTo>
                  <a:lnTo>
                    <a:pt x="777" y="24"/>
                  </a:lnTo>
                  <a:lnTo>
                    <a:pt x="781" y="28"/>
                  </a:lnTo>
                  <a:lnTo>
                    <a:pt x="785" y="32"/>
                  </a:lnTo>
                  <a:lnTo>
                    <a:pt x="789" y="36"/>
                  </a:lnTo>
                  <a:lnTo>
                    <a:pt x="793" y="39"/>
                  </a:lnTo>
                  <a:lnTo>
                    <a:pt x="794" y="43"/>
                  </a:lnTo>
                  <a:lnTo>
                    <a:pt x="798" y="49"/>
                  </a:lnTo>
                  <a:lnTo>
                    <a:pt x="800" y="53"/>
                  </a:lnTo>
                  <a:lnTo>
                    <a:pt x="802" y="57"/>
                  </a:lnTo>
                  <a:lnTo>
                    <a:pt x="804" y="60"/>
                  </a:lnTo>
                  <a:lnTo>
                    <a:pt x="806" y="66"/>
                  </a:lnTo>
                  <a:lnTo>
                    <a:pt x="808" y="72"/>
                  </a:lnTo>
                  <a:lnTo>
                    <a:pt x="810" y="76"/>
                  </a:lnTo>
                  <a:lnTo>
                    <a:pt x="812" y="81"/>
                  </a:lnTo>
                  <a:lnTo>
                    <a:pt x="813" y="85"/>
                  </a:lnTo>
                  <a:lnTo>
                    <a:pt x="813" y="91"/>
                  </a:lnTo>
                  <a:lnTo>
                    <a:pt x="815" y="95"/>
                  </a:lnTo>
                  <a:lnTo>
                    <a:pt x="815" y="98"/>
                  </a:lnTo>
                  <a:lnTo>
                    <a:pt x="817" y="104"/>
                  </a:lnTo>
                  <a:lnTo>
                    <a:pt x="817" y="108"/>
                  </a:lnTo>
                  <a:lnTo>
                    <a:pt x="819" y="112"/>
                  </a:lnTo>
                  <a:lnTo>
                    <a:pt x="819" y="116"/>
                  </a:lnTo>
                  <a:lnTo>
                    <a:pt x="819" y="121"/>
                  </a:lnTo>
                  <a:lnTo>
                    <a:pt x="819" y="125"/>
                  </a:lnTo>
                  <a:lnTo>
                    <a:pt x="819" y="129"/>
                  </a:lnTo>
                  <a:lnTo>
                    <a:pt x="819" y="133"/>
                  </a:lnTo>
                  <a:lnTo>
                    <a:pt x="819" y="136"/>
                  </a:lnTo>
                  <a:lnTo>
                    <a:pt x="819" y="142"/>
                  </a:lnTo>
                  <a:lnTo>
                    <a:pt x="819" y="148"/>
                  </a:lnTo>
                  <a:lnTo>
                    <a:pt x="800" y="174"/>
                  </a:lnTo>
                  <a:lnTo>
                    <a:pt x="800" y="173"/>
                  </a:lnTo>
                  <a:lnTo>
                    <a:pt x="800" y="169"/>
                  </a:lnTo>
                  <a:lnTo>
                    <a:pt x="800" y="165"/>
                  </a:lnTo>
                  <a:lnTo>
                    <a:pt x="800" y="161"/>
                  </a:lnTo>
                  <a:lnTo>
                    <a:pt x="800" y="157"/>
                  </a:lnTo>
                  <a:lnTo>
                    <a:pt x="800" y="154"/>
                  </a:lnTo>
                  <a:lnTo>
                    <a:pt x="800" y="148"/>
                  </a:lnTo>
                  <a:lnTo>
                    <a:pt x="800" y="144"/>
                  </a:lnTo>
                  <a:lnTo>
                    <a:pt x="800" y="138"/>
                  </a:lnTo>
                  <a:lnTo>
                    <a:pt x="800" y="133"/>
                  </a:lnTo>
                  <a:lnTo>
                    <a:pt x="800" y="127"/>
                  </a:lnTo>
                  <a:lnTo>
                    <a:pt x="800" y="121"/>
                  </a:lnTo>
                  <a:lnTo>
                    <a:pt x="798" y="114"/>
                  </a:lnTo>
                  <a:lnTo>
                    <a:pt x="798" y="108"/>
                  </a:lnTo>
                  <a:lnTo>
                    <a:pt x="796" y="104"/>
                  </a:lnTo>
                  <a:lnTo>
                    <a:pt x="796" y="100"/>
                  </a:lnTo>
                  <a:lnTo>
                    <a:pt x="796" y="98"/>
                  </a:lnTo>
                  <a:lnTo>
                    <a:pt x="794" y="95"/>
                  </a:lnTo>
                  <a:lnTo>
                    <a:pt x="794" y="91"/>
                  </a:lnTo>
                  <a:lnTo>
                    <a:pt x="793" y="89"/>
                  </a:lnTo>
                  <a:lnTo>
                    <a:pt x="793" y="85"/>
                  </a:lnTo>
                  <a:lnTo>
                    <a:pt x="793" y="81"/>
                  </a:lnTo>
                  <a:lnTo>
                    <a:pt x="789" y="76"/>
                  </a:lnTo>
                  <a:lnTo>
                    <a:pt x="787" y="70"/>
                  </a:lnTo>
                  <a:lnTo>
                    <a:pt x="785" y="64"/>
                  </a:lnTo>
                  <a:lnTo>
                    <a:pt x="781" y="58"/>
                  </a:lnTo>
                  <a:lnTo>
                    <a:pt x="777" y="53"/>
                  </a:lnTo>
                  <a:lnTo>
                    <a:pt x="774" y="47"/>
                  </a:lnTo>
                  <a:lnTo>
                    <a:pt x="770" y="43"/>
                  </a:lnTo>
                  <a:lnTo>
                    <a:pt x="766" y="39"/>
                  </a:lnTo>
                  <a:lnTo>
                    <a:pt x="760" y="36"/>
                  </a:lnTo>
                  <a:lnTo>
                    <a:pt x="755" y="32"/>
                  </a:lnTo>
                  <a:lnTo>
                    <a:pt x="749" y="30"/>
                  </a:lnTo>
                  <a:lnTo>
                    <a:pt x="743" y="30"/>
                  </a:lnTo>
                  <a:lnTo>
                    <a:pt x="737" y="28"/>
                  </a:lnTo>
                  <a:lnTo>
                    <a:pt x="736" y="28"/>
                  </a:lnTo>
                  <a:lnTo>
                    <a:pt x="730" y="26"/>
                  </a:lnTo>
                  <a:lnTo>
                    <a:pt x="728" y="26"/>
                  </a:lnTo>
                  <a:lnTo>
                    <a:pt x="722" y="26"/>
                  </a:lnTo>
                  <a:lnTo>
                    <a:pt x="718" y="26"/>
                  </a:lnTo>
                  <a:lnTo>
                    <a:pt x="715" y="26"/>
                  </a:lnTo>
                  <a:lnTo>
                    <a:pt x="711" y="26"/>
                  </a:lnTo>
                  <a:lnTo>
                    <a:pt x="705" y="26"/>
                  </a:lnTo>
                  <a:lnTo>
                    <a:pt x="699" y="26"/>
                  </a:lnTo>
                  <a:lnTo>
                    <a:pt x="696" y="28"/>
                  </a:lnTo>
                  <a:lnTo>
                    <a:pt x="690" y="28"/>
                  </a:lnTo>
                  <a:lnTo>
                    <a:pt x="686" y="30"/>
                  </a:lnTo>
                  <a:lnTo>
                    <a:pt x="680" y="32"/>
                  </a:lnTo>
                  <a:lnTo>
                    <a:pt x="675" y="32"/>
                  </a:lnTo>
                  <a:lnTo>
                    <a:pt x="671" y="34"/>
                  </a:lnTo>
                  <a:lnTo>
                    <a:pt x="665" y="36"/>
                  </a:lnTo>
                  <a:lnTo>
                    <a:pt x="658" y="38"/>
                  </a:lnTo>
                  <a:lnTo>
                    <a:pt x="652" y="39"/>
                  </a:lnTo>
                  <a:lnTo>
                    <a:pt x="648" y="41"/>
                  </a:lnTo>
                  <a:lnTo>
                    <a:pt x="641" y="43"/>
                  </a:lnTo>
                  <a:lnTo>
                    <a:pt x="635" y="47"/>
                  </a:lnTo>
                  <a:lnTo>
                    <a:pt x="629" y="49"/>
                  </a:lnTo>
                  <a:lnTo>
                    <a:pt x="623" y="53"/>
                  </a:lnTo>
                  <a:lnTo>
                    <a:pt x="616" y="57"/>
                  </a:lnTo>
                  <a:lnTo>
                    <a:pt x="610" y="60"/>
                  </a:lnTo>
                  <a:lnTo>
                    <a:pt x="602" y="64"/>
                  </a:lnTo>
                  <a:lnTo>
                    <a:pt x="595" y="68"/>
                  </a:lnTo>
                  <a:lnTo>
                    <a:pt x="587" y="72"/>
                  </a:lnTo>
                  <a:lnTo>
                    <a:pt x="582" y="76"/>
                  </a:lnTo>
                  <a:lnTo>
                    <a:pt x="574" y="81"/>
                  </a:lnTo>
                  <a:lnTo>
                    <a:pt x="566" y="87"/>
                  </a:lnTo>
                  <a:lnTo>
                    <a:pt x="559" y="91"/>
                  </a:lnTo>
                  <a:lnTo>
                    <a:pt x="551" y="97"/>
                  </a:lnTo>
                  <a:lnTo>
                    <a:pt x="544" y="102"/>
                  </a:lnTo>
                  <a:lnTo>
                    <a:pt x="536" y="108"/>
                  </a:lnTo>
                  <a:lnTo>
                    <a:pt x="526" y="112"/>
                  </a:lnTo>
                  <a:lnTo>
                    <a:pt x="519" y="119"/>
                  </a:lnTo>
                  <a:lnTo>
                    <a:pt x="511" y="125"/>
                  </a:lnTo>
                  <a:lnTo>
                    <a:pt x="504" y="133"/>
                  </a:lnTo>
                  <a:lnTo>
                    <a:pt x="494" y="140"/>
                  </a:lnTo>
                  <a:lnTo>
                    <a:pt x="485" y="146"/>
                  </a:lnTo>
                  <a:lnTo>
                    <a:pt x="477" y="154"/>
                  </a:lnTo>
                  <a:lnTo>
                    <a:pt x="468" y="163"/>
                  </a:lnTo>
                  <a:lnTo>
                    <a:pt x="460" y="171"/>
                  </a:lnTo>
                  <a:lnTo>
                    <a:pt x="450" y="178"/>
                  </a:lnTo>
                  <a:lnTo>
                    <a:pt x="441" y="188"/>
                  </a:lnTo>
                  <a:lnTo>
                    <a:pt x="431" y="197"/>
                  </a:lnTo>
                  <a:lnTo>
                    <a:pt x="422" y="207"/>
                  </a:lnTo>
                  <a:lnTo>
                    <a:pt x="412" y="216"/>
                  </a:lnTo>
                  <a:lnTo>
                    <a:pt x="403" y="226"/>
                  </a:lnTo>
                  <a:lnTo>
                    <a:pt x="393" y="235"/>
                  </a:lnTo>
                  <a:lnTo>
                    <a:pt x="384" y="247"/>
                  </a:lnTo>
                  <a:lnTo>
                    <a:pt x="372" y="258"/>
                  </a:lnTo>
                  <a:lnTo>
                    <a:pt x="363" y="268"/>
                  </a:lnTo>
                  <a:lnTo>
                    <a:pt x="353" y="281"/>
                  </a:lnTo>
                  <a:lnTo>
                    <a:pt x="342" y="290"/>
                  </a:lnTo>
                  <a:lnTo>
                    <a:pt x="333" y="304"/>
                  </a:lnTo>
                  <a:lnTo>
                    <a:pt x="321" y="315"/>
                  </a:lnTo>
                  <a:lnTo>
                    <a:pt x="312" y="330"/>
                  </a:lnTo>
                  <a:lnTo>
                    <a:pt x="300" y="342"/>
                  </a:lnTo>
                  <a:lnTo>
                    <a:pt x="291" y="355"/>
                  </a:lnTo>
                  <a:lnTo>
                    <a:pt x="279" y="370"/>
                  </a:lnTo>
                  <a:lnTo>
                    <a:pt x="268" y="384"/>
                  </a:lnTo>
                  <a:lnTo>
                    <a:pt x="257" y="397"/>
                  </a:lnTo>
                  <a:lnTo>
                    <a:pt x="245" y="412"/>
                  </a:lnTo>
                  <a:lnTo>
                    <a:pt x="236" y="425"/>
                  </a:lnTo>
                  <a:lnTo>
                    <a:pt x="226" y="439"/>
                  </a:lnTo>
                  <a:lnTo>
                    <a:pt x="215" y="452"/>
                  </a:lnTo>
                  <a:lnTo>
                    <a:pt x="207" y="467"/>
                  </a:lnTo>
                  <a:lnTo>
                    <a:pt x="198" y="480"/>
                  </a:lnTo>
                  <a:lnTo>
                    <a:pt x="188" y="494"/>
                  </a:lnTo>
                  <a:lnTo>
                    <a:pt x="180" y="507"/>
                  </a:lnTo>
                  <a:lnTo>
                    <a:pt x="171" y="519"/>
                  </a:lnTo>
                  <a:lnTo>
                    <a:pt x="163" y="532"/>
                  </a:lnTo>
                  <a:lnTo>
                    <a:pt x="156" y="545"/>
                  </a:lnTo>
                  <a:lnTo>
                    <a:pt x="148" y="557"/>
                  </a:lnTo>
                  <a:lnTo>
                    <a:pt x="141" y="570"/>
                  </a:lnTo>
                  <a:lnTo>
                    <a:pt x="135" y="581"/>
                  </a:lnTo>
                  <a:lnTo>
                    <a:pt x="127" y="595"/>
                  </a:lnTo>
                  <a:lnTo>
                    <a:pt x="120" y="606"/>
                  </a:lnTo>
                  <a:lnTo>
                    <a:pt x="114" y="617"/>
                  </a:lnTo>
                  <a:lnTo>
                    <a:pt x="108" y="629"/>
                  </a:lnTo>
                  <a:lnTo>
                    <a:pt x="103" y="640"/>
                  </a:lnTo>
                  <a:lnTo>
                    <a:pt x="97" y="652"/>
                  </a:lnTo>
                  <a:lnTo>
                    <a:pt x="91" y="661"/>
                  </a:lnTo>
                  <a:lnTo>
                    <a:pt x="87" y="672"/>
                  </a:lnTo>
                  <a:lnTo>
                    <a:pt x="82" y="684"/>
                  </a:lnTo>
                  <a:lnTo>
                    <a:pt x="78" y="693"/>
                  </a:lnTo>
                  <a:lnTo>
                    <a:pt x="72" y="703"/>
                  </a:lnTo>
                  <a:lnTo>
                    <a:pt x="68" y="714"/>
                  </a:lnTo>
                  <a:lnTo>
                    <a:pt x="65" y="724"/>
                  </a:lnTo>
                  <a:lnTo>
                    <a:pt x="61" y="733"/>
                  </a:lnTo>
                  <a:lnTo>
                    <a:pt x="57" y="743"/>
                  </a:lnTo>
                  <a:lnTo>
                    <a:pt x="55" y="750"/>
                  </a:lnTo>
                  <a:lnTo>
                    <a:pt x="51" y="760"/>
                  </a:lnTo>
                  <a:lnTo>
                    <a:pt x="49" y="769"/>
                  </a:lnTo>
                  <a:lnTo>
                    <a:pt x="46" y="777"/>
                  </a:lnTo>
                  <a:lnTo>
                    <a:pt x="42" y="785"/>
                  </a:lnTo>
                  <a:lnTo>
                    <a:pt x="40" y="794"/>
                  </a:lnTo>
                  <a:lnTo>
                    <a:pt x="38" y="800"/>
                  </a:lnTo>
                  <a:lnTo>
                    <a:pt x="36" y="807"/>
                  </a:lnTo>
                  <a:lnTo>
                    <a:pt x="34" y="815"/>
                  </a:lnTo>
                  <a:lnTo>
                    <a:pt x="32" y="823"/>
                  </a:lnTo>
                  <a:lnTo>
                    <a:pt x="30" y="830"/>
                  </a:lnTo>
                  <a:lnTo>
                    <a:pt x="28" y="836"/>
                  </a:lnTo>
                  <a:lnTo>
                    <a:pt x="27" y="842"/>
                  </a:lnTo>
                  <a:lnTo>
                    <a:pt x="25" y="847"/>
                  </a:lnTo>
                  <a:lnTo>
                    <a:pt x="25" y="853"/>
                  </a:lnTo>
                  <a:lnTo>
                    <a:pt x="23" y="859"/>
                  </a:lnTo>
                  <a:lnTo>
                    <a:pt x="23" y="864"/>
                  </a:lnTo>
                  <a:lnTo>
                    <a:pt x="21" y="870"/>
                  </a:lnTo>
                  <a:lnTo>
                    <a:pt x="19" y="874"/>
                  </a:lnTo>
                  <a:lnTo>
                    <a:pt x="19" y="878"/>
                  </a:lnTo>
                  <a:lnTo>
                    <a:pt x="17" y="883"/>
                  </a:lnTo>
                  <a:lnTo>
                    <a:pt x="17" y="887"/>
                  </a:lnTo>
                  <a:lnTo>
                    <a:pt x="17" y="889"/>
                  </a:lnTo>
                  <a:lnTo>
                    <a:pt x="17" y="893"/>
                  </a:lnTo>
                  <a:lnTo>
                    <a:pt x="15" y="897"/>
                  </a:lnTo>
                  <a:lnTo>
                    <a:pt x="15" y="899"/>
                  </a:lnTo>
                  <a:lnTo>
                    <a:pt x="15" y="902"/>
                  </a:lnTo>
                  <a:lnTo>
                    <a:pt x="15" y="906"/>
                  </a:lnTo>
                  <a:lnTo>
                    <a:pt x="15" y="908"/>
                  </a:lnTo>
                  <a:lnTo>
                    <a:pt x="15" y="910"/>
                  </a:lnTo>
                  <a:lnTo>
                    <a:pt x="15" y="914"/>
                  </a:lnTo>
                  <a:lnTo>
                    <a:pt x="15" y="916"/>
                  </a:lnTo>
                  <a:lnTo>
                    <a:pt x="15" y="918"/>
                  </a:lnTo>
                  <a:lnTo>
                    <a:pt x="15" y="921"/>
                  </a:lnTo>
                  <a:lnTo>
                    <a:pt x="15" y="925"/>
                  </a:lnTo>
                  <a:lnTo>
                    <a:pt x="15" y="929"/>
                  </a:lnTo>
                  <a:lnTo>
                    <a:pt x="15" y="933"/>
                  </a:lnTo>
                  <a:lnTo>
                    <a:pt x="15" y="937"/>
                  </a:lnTo>
                  <a:lnTo>
                    <a:pt x="15" y="942"/>
                  </a:lnTo>
                  <a:lnTo>
                    <a:pt x="15" y="944"/>
                  </a:lnTo>
                  <a:lnTo>
                    <a:pt x="17" y="950"/>
                  </a:lnTo>
                  <a:lnTo>
                    <a:pt x="17" y="954"/>
                  </a:lnTo>
                  <a:lnTo>
                    <a:pt x="19" y="959"/>
                  </a:lnTo>
                  <a:lnTo>
                    <a:pt x="21" y="963"/>
                  </a:lnTo>
                  <a:lnTo>
                    <a:pt x="23" y="967"/>
                  </a:lnTo>
                  <a:lnTo>
                    <a:pt x="25" y="971"/>
                  </a:lnTo>
                  <a:lnTo>
                    <a:pt x="27" y="975"/>
                  </a:lnTo>
                  <a:lnTo>
                    <a:pt x="28" y="979"/>
                  </a:lnTo>
                  <a:lnTo>
                    <a:pt x="30" y="982"/>
                  </a:lnTo>
                  <a:lnTo>
                    <a:pt x="34" y="984"/>
                  </a:lnTo>
                  <a:lnTo>
                    <a:pt x="38" y="988"/>
                  </a:lnTo>
                  <a:lnTo>
                    <a:pt x="42" y="990"/>
                  </a:lnTo>
                  <a:lnTo>
                    <a:pt x="46" y="992"/>
                  </a:lnTo>
                  <a:lnTo>
                    <a:pt x="49" y="994"/>
                  </a:lnTo>
                  <a:lnTo>
                    <a:pt x="57" y="996"/>
                  </a:lnTo>
                  <a:lnTo>
                    <a:pt x="61" y="994"/>
                  </a:lnTo>
                  <a:lnTo>
                    <a:pt x="66" y="994"/>
                  </a:lnTo>
                  <a:lnTo>
                    <a:pt x="70" y="994"/>
                  </a:lnTo>
                  <a:lnTo>
                    <a:pt x="74" y="994"/>
                  </a:lnTo>
                  <a:lnTo>
                    <a:pt x="78" y="994"/>
                  </a:lnTo>
                  <a:lnTo>
                    <a:pt x="82" y="992"/>
                  </a:lnTo>
                  <a:lnTo>
                    <a:pt x="129" y="984"/>
                  </a:lnTo>
                  <a:close/>
                </a:path>
              </a:pathLst>
            </a:custGeom>
            <a:solidFill>
              <a:srgbClr val="BDA34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6" name="Freeform 7"/>
            <p:cNvSpPr>
              <a:spLocks/>
            </p:cNvSpPr>
            <p:nvPr/>
          </p:nvSpPr>
          <p:spPr bwMode="auto">
            <a:xfrm>
              <a:off x="1284" y="2345"/>
              <a:ext cx="237" cy="307"/>
            </a:xfrm>
            <a:custGeom>
              <a:avLst/>
              <a:gdLst>
                <a:gd name="T0" fmla="*/ 51 w 474"/>
                <a:gd name="T1" fmla="*/ 205 h 614"/>
                <a:gd name="T2" fmla="*/ 40 w 474"/>
                <a:gd name="T3" fmla="*/ 220 h 614"/>
                <a:gd name="T4" fmla="*/ 33 w 474"/>
                <a:gd name="T5" fmla="*/ 239 h 614"/>
                <a:gd name="T6" fmla="*/ 31 w 474"/>
                <a:gd name="T7" fmla="*/ 255 h 614"/>
                <a:gd name="T8" fmla="*/ 44 w 474"/>
                <a:gd name="T9" fmla="*/ 264 h 614"/>
                <a:gd name="T10" fmla="*/ 62 w 474"/>
                <a:gd name="T11" fmla="*/ 263 h 614"/>
                <a:gd name="T12" fmla="*/ 79 w 474"/>
                <a:gd name="T13" fmla="*/ 253 h 614"/>
                <a:gd name="T14" fmla="*/ 94 w 474"/>
                <a:gd name="T15" fmla="*/ 239 h 614"/>
                <a:gd name="T16" fmla="*/ 106 w 474"/>
                <a:gd name="T17" fmla="*/ 219 h 614"/>
                <a:gd name="T18" fmla="*/ 109 w 474"/>
                <a:gd name="T19" fmla="*/ 205 h 614"/>
                <a:gd name="T20" fmla="*/ 110 w 474"/>
                <a:gd name="T21" fmla="*/ 190 h 614"/>
                <a:gd name="T22" fmla="*/ 110 w 474"/>
                <a:gd name="T23" fmla="*/ 174 h 614"/>
                <a:gd name="T24" fmla="*/ 109 w 474"/>
                <a:gd name="T25" fmla="*/ 155 h 614"/>
                <a:gd name="T26" fmla="*/ 109 w 474"/>
                <a:gd name="T27" fmla="*/ 137 h 614"/>
                <a:gd name="T28" fmla="*/ 109 w 474"/>
                <a:gd name="T29" fmla="*/ 116 h 614"/>
                <a:gd name="T30" fmla="*/ 111 w 474"/>
                <a:gd name="T31" fmla="*/ 97 h 614"/>
                <a:gd name="T32" fmla="*/ 114 w 474"/>
                <a:gd name="T33" fmla="*/ 79 h 614"/>
                <a:gd name="T34" fmla="*/ 122 w 474"/>
                <a:gd name="T35" fmla="*/ 62 h 614"/>
                <a:gd name="T36" fmla="*/ 132 w 474"/>
                <a:gd name="T37" fmla="*/ 47 h 614"/>
                <a:gd name="T38" fmla="*/ 143 w 474"/>
                <a:gd name="T39" fmla="*/ 33 h 614"/>
                <a:gd name="T40" fmla="*/ 155 w 474"/>
                <a:gd name="T41" fmla="*/ 22 h 614"/>
                <a:gd name="T42" fmla="*/ 168 w 474"/>
                <a:gd name="T43" fmla="*/ 13 h 614"/>
                <a:gd name="T44" fmla="*/ 179 w 474"/>
                <a:gd name="T45" fmla="*/ 6 h 614"/>
                <a:gd name="T46" fmla="*/ 191 w 474"/>
                <a:gd name="T47" fmla="*/ 1 h 614"/>
                <a:gd name="T48" fmla="*/ 207 w 474"/>
                <a:gd name="T49" fmla="*/ 0 h 614"/>
                <a:gd name="T50" fmla="*/ 223 w 474"/>
                <a:gd name="T51" fmla="*/ 7 h 614"/>
                <a:gd name="T52" fmla="*/ 232 w 474"/>
                <a:gd name="T53" fmla="*/ 22 h 614"/>
                <a:gd name="T54" fmla="*/ 236 w 474"/>
                <a:gd name="T55" fmla="*/ 41 h 614"/>
                <a:gd name="T56" fmla="*/ 235 w 474"/>
                <a:gd name="T57" fmla="*/ 61 h 614"/>
                <a:gd name="T58" fmla="*/ 229 w 474"/>
                <a:gd name="T59" fmla="*/ 82 h 614"/>
                <a:gd name="T60" fmla="*/ 192 w 474"/>
                <a:gd name="T61" fmla="*/ 94 h 614"/>
                <a:gd name="T62" fmla="*/ 199 w 474"/>
                <a:gd name="T63" fmla="*/ 81 h 614"/>
                <a:gd name="T64" fmla="*/ 208 w 474"/>
                <a:gd name="T65" fmla="*/ 65 h 614"/>
                <a:gd name="T66" fmla="*/ 211 w 474"/>
                <a:gd name="T67" fmla="*/ 47 h 614"/>
                <a:gd name="T68" fmla="*/ 204 w 474"/>
                <a:gd name="T69" fmla="*/ 37 h 614"/>
                <a:gd name="T70" fmla="*/ 188 w 474"/>
                <a:gd name="T71" fmla="*/ 37 h 614"/>
                <a:gd name="T72" fmla="*/ 169 w 474"/>
                <a:gd name="T73" fmla="*/ 43 h 614"/>
                <a:gd name="T74" fmla="*/ 152 w 474"/>
                <a:gd name="T75" fmla="*/ 59 h 614"/>
                <a:gd name="T76" fmla="*/ 144 w 474"/>
                <a:gd name="T77" fmla="*/ 74 h 614"/>
                <a:gd name="T78" fmla="*/ 141 w 474"/>
                <a:gd name="T79" fmla="*/ 89 h 614"/>
                <a:gd name="T80" fmla="*/ 140 w 474"/>
                <a:gd name="T81" fmla="*/ 107 h 614"/>
                <a:gd name="T82" fmla="*/ 141 w 474"/>
                <a:gd name="T83" fmla="*/ 127 h 614"/>
                <a:gd name="T84" fmla="*/ 141 w 474"/>
                <a:gd name="T85" fmla="*/ 147 h 614"/>
                <a:gd name="T86" fmla="*/ 141 w 474"/>
                <a:gd name="T87" fmla="*/ 167 h 614"/>
                <a:gd name="T88" fmla="*/ 139 w 474"/>
                <a:gd name="T89" fmla="*/ 186 h 614"/>
                <a:gd name="T90" fmla="*/ 136 w 474"/>
                <a:gd name="T91" fmla="*/ 205 h 614"/>
                <a:gd name="T92" fmla="*/ 131 w 474"/>
                <a:gd name="T93" fmla="*/ 223 h 614"/>
                <a:gd name="T94" fmla="*/ 122 w 474"/>
                <a:gd name="T95" fmla="*/ 241 h 614"/>
                <a:gd name="T96" fmla="*/ 110 w 474"/>
                <a:gd name="T97" fmla="*/ 259 h 614"/>
                <a:gd name="T98" fmla="*/ 95 w 474"/>
                <a:gd name="T99" fmla="*/ 275 h 614"/>
                <a:gd name="T100" fmla="*/ 77 w 474"/>
                <a:gd name="T101" fmla="*/ 289 h 614"/>
                <a:gd name="T102" fmla="*/ 61 w 474"/>
                <a:gd name="T103" fmla="*/ 299 h 614"/>
                <a:gd name="T104" fmla="*/ 46 w 474"/>
                <a:gd name="T105" fmla="*/ 305 h 614"/>
                <a:gd name="T106" fmla="*/ 34 w 474"/>
                <a:gd name="T107" fmla="*/ 307 h 614"/>
                <a:gd name="T108" fmla="*/ 17 w 474"/>
                <a:gd name="T109" fmla="*/ 302 h 614"/>
                <a:gd name="T110" fmla="*/ 4 w 474"/>
                <a:gd name="T111" fmla="*/ 286 h 614"/>
                <a:gd name="T112" fmla="*/ 1 w 474"/>
                <a:gd name="T113" fmla="*/ 274 h 614"/>
                <a:gd name="T114" fmla="*/ 0 w 474"/>
                <a:gd name="T115" fmla="*/ 260 h 614"/>
                <a:gd name="T116" fmla="*/ 0 w 474"/>
                <a:gd name="T117" fmla="*/ 246 h 614"/>
                <a:gd name="T118" fmla="*/ 4 w 474"/>
                <a:gd name="T119" fmla="*/ 231 h 614"/>
                <a:gd name="T120" fmla="*/ 10 w 474"/>
                <a:gd name="T121" fmla="*/ 215 h 614"/>
                <a:gd name="T122" fmla="*/ 20 w 474"/>
                <a:gd name="T123" fmla="*/ 201 h 61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4"/>
                <a:gd name="T187" fmla="*/ 0 h 614"/>
                <a:gd name="T188" fmla="*/ 474 w 474"/>
                <a:gd name="T189" fmla="*/ 614 h 61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4" h="614">
                  <a:moveTo>
                    <a:pt x="50" y="393"/>
                  </a:moveTo>
                  <a:lnTo>
                    <a:pt x="111" y="397"/>
                  </a:lnTo>
                  <a:lnTo>
                    <a:pt x="109" y="399"/>
                  </a:lnTo>
                  <a:lnTo>
                    <a:pt x="107" y="403"/>
                  </a:lnTo>
                  <a:lnTo>
                    <a:pt x="105" y="403"/>
                  </a:lnTo>
                  <a:lnTo>
                    <a:pt x="103" y="406"/>
                  </a:lnTo>
                  <a:lnTo>
                    <a:pt x="101" y="410"/>
                  </a:lnTo>
                  <a:lnTo>
                    <a:pt x="97" y="414"/>
                  </a:lnTo>
                  <a:lnTo>
                    <a:pt x="95" y="418"/>
                  </a:lnTo>
                  <a:lnTo>
                    <a:pt x="92" y="422"/>
                  </a:lnTo>
                  <a:lnTo>
                    <a:pt x="90" y="425"/>
                  </a:lnTo>
                  <a:lnTo>
                    <a:pt x="88" y="431"/>
                  </a:lnTo>
                  <a:lnTo>
                    <a:pt x="84" y="435"/>
                  </a:lnTo>
                  <a:lnTo>
                    <a:pt x="80" y="441"/>
                  </a:lnTo>
                  <a:lnTo>
                    <a:pt x="78" y="446"/>
                  </a:lnTo>
                  <a:lnTo>
                    <a:pt x="76" y="452"/>
                  </a:lnTo>
                  <a:lnTo>
                    <a:pt x="73" y="458"/>
                  </a:lnTo>
                  <a:lnTo>
                    <a:pt x="71" y="462"/>
                  </a:lnTo>
                  <a:lnTo>
                    <a:pt x="69" y="467"/>
                  </a:lnTo>
                  <a:lnTo>
                    <a:pt x="67" y="473"/>
                  </a:lnTo>
                  <a:lnTo>
                    <a:pt x="65" y="479"/>
                  </a:lnTo>
                  <a:lnTo>
                    <a:pt x="63" y="484"/>
                  </a:lnTo>
                  <a:lnTo>
                    <a:pt x="61" y="488"/>
                  </a:lnTo>
                  <a:lnTo>
                    <a:pt x="61" y="494"/>
                  </a:lnTo>
                  <a:lnTo>
                    <a:pt x="61" y="498"/>
                  </a:lnTo>
                  <a:lnTo>
                    <a:pt x="61" y="503"/>
                  </a:lnTo>
                  <a:lnTo>
                    <a:pt x="61" y="507"/>
                  </a:lnTo>
                  <a:lnTo>
                    <a:pt x="63" y="511"/>
                  </a:lnTo>
                  <a:lnTo>
                    <a:pt x="65" y="515"/>
                  </a:lnTo>
                  <a:lnTo>
                    <a:pt x="69" y="519"/>
                  </a:lnTo>
                  <a:lnTo>
                    <a:pt x="71" y="520"/>
                  </a:lnTo>
                  <a:lnTo>
                    <a:pt x="76" y="524"/>
                  </a:lnTo>
                  <a:lnTo>
                    <a:pt x="80" y="524"/>
                  </a:lnTo>
                  <a:lnTo>
                    <a:pt x="84" y="526"/>
                  </a:lnTo>
                  <a:lnTo>
                    <a:pt x="88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3" y="528"/>
                  </a:lnTo>
                  <a:lnTo>
                    <a:pt x="109" y="528"/>
                  </a:lnTo>
                  <a:lnTo>
                    <a:pt x="114" y="528"/>
                  </a:lnTo>
                  <a:lnTo>
                    <a:pt x="118" y="526"/>
                  </a:lnTo>
                  <a:lnTo>
                    <a:pt x="124" y="526"/>
                  </a:lnTo>
                  <a:lnTo>
                    <a:pt x="128" y="524"/>
                  </a:lnTo>
                  <a:lnTo>
                    <a:pt x="133" y="522"/>
                  </a:lnTo>
                  <a:lnTo>
                    <a:pt x="137" y="520"/>
                  </a:lnTo>
                  <a:lnTo>
                    <a:pt x="143" y="517"/>
                  </a:lnTo>
                  <a:lnTo>
                    <a:pt x="149" y="515"/>
                  </a:lnTo>
                  <a:lnTo>
                    <a:pt x="154" y="513"/>
                  </a:lnTo>
                  <a:lnTo>
                    <a:pt x="158" y="507"/>
                  </a:lnTo>
                  <a:lnTo>
                    <a:pt x="162" y="505"/>
                  </a:lnTo>
                  <a:lnTo>
                    <a:pt x="168" y="500"/>
                  </a:lnTo>
                  <a:lnTo>
                    <a:pt x="171" y="498"/>
                  </a:lnTo>
                  <a:lnTo>
                    <a:pt x="175" y="492"/>
                  </a:lnTo>
                  <a:lnTo>
                    <a:pt x="181" y="488"/>
                  </a:lnTo>
                  <a:lnTo>
                    <a:pt x="185" y="482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6" y="467"/>
                  </a:lnTo>
                  <a:lnTo>
                    <a:pt x="200" y="462"/>
                  </a:lnTo>
                  <a:lnTo>
                    <a:pt x="204" y="456"/>
                  </a:lnTo>
                  <a:lnTo>
                    <a:pt x="206" y="450"/>
                  </a:lnTo>
                  <a:lnTo>
                    <a:pt x="209" y="444"/>
                  </a:lnTo>
                  <a:lnTo>
                    <a:pt x="211" y="439"/>
                  </a:lnTo>
                  <a:lnTo>
                    <a:pt x="215" y="433"/>
                  </a:lnTo>
                  <a:lnTo>
                    <a:pt x="215" y="429"/>
                  </a:lnTo>
                  <a:lnTo>
                    <a:pt x="215" y="425"/>
                  </a:lnTo>
                  <a:lnTo>
                    <a:pt x="217" y="422"/>
                  </a:lnTo>
                  <a:lnTo>
                    <a:pt x="217" y="418"/>
                  </a:lnTo>
                  <a:lnTo>
                    <a:pt x="217" y="414"/>
                  </a:lnTo>
                  <a:lnTo>
                    <a:pt x="217" y="410"/>
                  </a:lnTo>
                  <a:lnTo>
                    <a:pt x="219" y="406"/>
                  </a:lnTo>
                  <a:lnTo>
                    <a:pt x="219" y="403"/>
                  </a:lnTo>
                  <a:lnTo>
                    <a:pt x="219" y="397"/>
                  </a:lnTo>
                  <a:lnTo>
                    <a:pt x="219" y="393"/>
                  </a:lnTo>
                  <a:lnTo>
                    <a:pt x="219" y="389"/>
                  </a:lnTo>
                  <a:lnTo>
                    <a:pt x="219" y="386"/>
                  </a:lnTo>
                  <a:lnTo>
                    <a:pt x="219" y="380"/>
                  </a:lnTo>
                  <a:lnTo>
                    <a:pt x="219" y="376"/>
                  </a:lnTo>
                  <a:lnTo>
                    <a:pt x="219" y="372"/>
                  </a:lnTo>
                  <a:lnTo>
                    <a:pt x="221" y="367"/>
                  </a:lnTo>
                  <a:lnTo>
                    <a:pt x="219" y="363"/>
                  </a:lnTo>
                  <a:lnTo>
                    <a:pt x="219" y="357"/>
                  </a:lnTo>
                  <a:lnTo>
                    <a:pt x="219" y="351"/>
                  </a:lnTo>
                  <a:lnTo>
                    <a:pt x="219" y="348"/>
                  </a:lnTo>
                  <a:lnTo>
                    <a:pt x="219" y="342"/>
                  </a:lnTo>
                  <a:lnTo>
                    <a:pt x="219" y="336"/>
                  </a:lnTo>
                  <a:lnTo>
                    <a:pt x="219" y="330"/>
                  </a:lnTo>
                  <a:lnTo>
                    <a:pt x="219" y="327"/>
                  </a:lnTo>
                  <a:lnTo>
                    <a:pt x="217" y="321"/>
                  </a:lnTo>
                  <a:lnTo>
                    <a:pt x="217" y="315"/>
                  </a:lnTo>
                  <a:lnTo>
                    <a:pt x="217" y="311"/>
                  </a:lnTo>
                  <a:lnTo>
                    <a:pt x="217" y="306"/>
                  </a:lnTo>
                  <a:lnTo>
                    <a:pt x="217" y="300"/>
                  </a:lnTo>
                  <a:lnTo>
                    <a:pt x="217" y="294"/>
                  </a:lnTo>
                  <a:lnTo>
                    <a:pt x="217" y="290"/>
                  </a:lnTo>
                  <a:lnTo>
                    <a:pt x="217" y="285"/>
                  </a:lnTo>
                  <a:lnTo>
                    <a:pt x="217" y="279"/>
                  </a:lnTo>
                  <a:lnTo>
                    <a:pt x="217" y="273"/>
                  </a:lnTo>
                  <a:lnTo>
                    <a:pt x="215" y="268"/>
                  </a:lnTo>
                  <a:lnTo>
                    <a:pt x="215" y="262"/>
                  </a:lnTo>
                  <a:lnTo>
                    <a:pt x="215" y="256"/>
                  </a:lnTo>
                  <a:lnTo>
                    <a:pt x="215" y="251"/>
                  </a:lnTo>
                  <a:lnTo>
                    <a:pt x="215" y="245"/>
                  </a:lnTo>
                  <a:lnTo>
                    <a:pt x="217" y="239"/>
                  </a:lnTo>
                  <a:lnTo>
                    <a:pt x="217" y="233"/>
                  </a:lnTo>
                  <a:lnTo>
                    <a:pt x="217" y="228"/>
                  </a:lnTo>
                  <a:lnTo>
                    <a:pt x="217" y="222"/>
                  </a:lnTo>
                  <a:lnTo>
                    <a:pt x="217" y="216"/>
                  </a:lnTo>
                  <a:lnTo>
                    <a:pt x="217" y="211"/>
                  </a:lnTo>
                  <a:lnTo>
                    <a:pt x="219" y="207"/>
                  </a:lnTo>
                  <a:lnTo>
                    <a:pt x="219" y="201"/>
                  </a:lnTo>
                  <a:lnTo>
                    <a:pt x="221" y="195"/>
                  </a:lnTo>
                  <a:lnTo>
                    <a:pt x="221" y="190"/>
                  </a:lnTo>
                  <a:lnTo>
                    <a:pt x="223" y="186"/>
                  </a:lnTo>
                  <a:lnTo>
                    <a:pt x="223" y="180"/>
                  </a:lnTo>
                  <a:lnTo>
                    <a:pt x="225" y="175"/>
                  </a:lnTo>
                  <a:lnTo>
                    <a:pt x="225" y="169"/>
                  </a:lnTo>
                  <a:lnTo>
                    <a:pt x="226" y="163"/>
                  </a:lnTo>
                  <a:lnTo>
                    <a:pt x="228" y="159"/>
                  </a:lnTo>
                  <a:lnTo>
                    <a:pt x="230" y="154"/>
                  </a:lnTo>
                  <a:lnTo>
                    <a:pt x="232" y="148"/>
                  </a:lnTo>
                  <a:lnTo>
                    <a:pt x="234" y="144"/>
                  </a:lnTo>
                  <a:lnTo>
                    <a:pt x="236" y="138"/>
                  </a:lnTo>
                  <a:lnTo>
                    <a:pt x="238" y="135"/>
                  </a:lnTo>
                  <a:lnTo>
                    <a:pt x="240" y="129"/>
                  </a:lnTo>
                  <a:lnTo>
                    <a:pt x="244" y="125"/>
                  </a:lnTo>
                  <a:lnTo>
                    <a:pt x="245" y="121"/>
                  </a:lnTo>
                  <a:lnTo>
                    <a:pt x="249" y="116"/>
                  </a:lnTo>
                  <a:lnTo>
                    <a:pt x="251" y="112"/>
                  </a:lnTo>
                  <a:lnTo>
                    <a:pt x="255" y="106"/>
                  </a:lnTo>
                  <a:lnTo>
                    <a:pt x="257" y="102"/>
                  </a:lnTo>
                  <a:lnTo>
                    <a:pt x="261" y="99"/>
                  </a:lnTo>
                  <a:lnTo>
                    <a:pt x="263" y="95"/>
                  </a:lnTo>
                  <a:lnTo>
                    <a:pt x="266" y="91"/>
                  </a:lnTo>
                  <a:lnTo>
                    <a:pt x="270" y="85"/>
                  </a:lnTo>
                  <a:lnTo>
                    <a:pt x="272" y="81"/>
                  </a:lnTo>
                  <a:lnTo>
                    <a:pt x="276" y="78"/>
                  </a:lnTo>
                  <a:lnTo>
                    <a:pt x="278" y="74"/>
                  </a:lnTo>
                  <a:lnTo>
                    <a:pt x="282" y="70"/>
                  </a:lnTo>
                  <a:lnTo>
                    <a:pt x="285" y="66"/>
                  </a:lnTo>
                  <a:lnTo>
                    <a:pt x="289" y="64"/>
                  </a:lnTo>
                  <a:lnTo>
                    <a:pt x="293" y="60"/>
                  </a:lnTo>
                  <a:lnTo>
                    <a:pt x="295" y="57"/>
                  </a:lnTo>
                  <a:lnTo>
                    <a:pt x="299" y="55"/>
                  </a:lnTo>
                  <a:lnTo>
                    <a:pt x="303" y="51"/>
                  </a:lnTo>
                  <a:lnTo>
                    <a:pt x="306" y="47"/>
                  </a:lnTo>
                  <a:lnTo>
                    <a:pt x="310" y="45"/>
                  </a:lnTo>
                  <a:lnTo>
                    <a:pt x="314" y="41"/>
                  </a:lnTo>
                  <a:lnTo>
                    <a:pt x="318" y="40"/>
                  </a:lnTo>
                  <a:lnTo>
                    <a:pt x="320" y="36"/>
                  </a:lnTo>
                  <a:lnTo>
                    <a:pt x="323" y="34"/>
                  </a:lnTo>
                  <a:lnTo>
                    <a:pt x="327" y="32"/>
                  </a:lnTo>
                  <a:lnTo>
                    <a:pt x="331" y="28"/>
                  </a:lnTo>
                  <a:lnTo>
                    <a:pt x="335" y="26"/>
                  </a:lnTo>
                  <a:lnTo>
                    <a:pt x="339" y="24"/>
                  </a:lnTo>
                  <a:lnTo>
                    <a:pt x="342" y="22"/>
                  </a:lnTo>
                  <a:lnTo>
                    <a:pt x="344" y="21"/>
                  </a:lnTo>
                  <a:lnTo>
                    <a:pt x="348" y="19"/>
                  </a:lnTo>
                  <a:lnTo>
                    <a:pt x="352" y="17"/>
                  </a:lnTo>
                  <a:lnTo>
                    <a:pt x="356" y="15"/>
                  </a:lnTo>
                  <a:lnTo>
                    <a:pt x="358" y="13"/>
                  </a:lnTo>
                  <a:lnTo>
                    <a:pt x="361" y="11"/>
                  </a:lnTo>
                  <a:lnTo>
                    <a:pt x="365" y="11"/>
                  </a:lnTo>
                  <a:lnTo>
                    <a:pt x="369" y="9"/>
                  </a:lnTo>
                  <a:lnTo>
                    <a:pt x="371" y="7"/>
                  </a:lnTo>
                  <a:lnTo>
                    <a:pt x="375" y="5"/>
                  </a:lnTo>
                  <a:lnTo>
                    <a:pt x="379" y="5"/>
                  </a:lnTo>
                  <a:lnTo>
                    <a:pt x="382" y="3"/>
                  </a:lnTo>
                  <a:lnTo>
                    <a:pt x="388" y="2"/>
                  </a:lnTo>
                  <a:lnTo>
                    <a:pt x="394" y="2"/>
                  </a:lnTo>
                  <a:lnTo>
                    <a:pt x="398" y="0"/>
                  </a:lnTo>
                  <a:lnTo>
                    <a:pt x="401" y="0"/>
                  </a:lnTo>
                  <a:lnTo>
                    <a:pt x="403" y="0"/>
                  </a:lnTo>
                  <a:lnTo>
                    <a:pt x="407" y="0"/>
                  </a:lnTo>
                  <a:lnTo>
                    <a:pt x="413" y="0"/>
                  </a:lnTo>
                  <a:lnTo>
                    <a:pt x="418" y="2"/>
                  </a:lnTo>
                  <a:lnTo>
                    <a:pt x="422" y="2"/>
                  </a:lnTo>
                  <a:lnTo>
                    <a:pt x="428" y="3"/>
                  </a:lnTo>
                  <a:lnTo>
                    <a:pt x="432" y="5"/>
                  </a:lnTo>
                  <a:lnTo>
                    <a:pt x="437" y="7"/>
                  </a:lnTo>
                  <a:lnTo>
                    <a:pt x="441" y="11"/>
                  </a:lnTo>
                  <a:lnTo>
                    <a:pt x="445" y="15"/>
                  </a:lnTo>
                  <a:lnTo>
                    <a:pt x="449" y="19"/>
                  </a:lnTo>
                  <a:lnTo>
                    <a:pt x="453" y="22"/>
                  </a:lnTo>
                  <a:lnTo>
                    <a:pt x="455" y="26"/>
                  </a:lnTo>
                  <a:lnTo>
                    <a:pt x="458" y="30"/>
                  </a:lnTo>
                  <a:lnTo>
                    <a:pt x="460" y="34"/>
                  </a:lnTo>
                  <a:lnTo>
                    <a:pt x="462" y="40"/>
                  </a:lnTo>
                  <a:lnTo>
                    <a:pt x="464" y="45"/>
                  </a:lnTo>
                  <a:lnTo>
                    <a:pt x="466" y="51"/>
                  </a:lnTo>
                  <a:lnTo>
                    <a:pt x="468" y="55"/>
                  </a:lnTo>
                  <a:lnTo>
                    <a:pt x="470" y="60"/>
                  </a:lnTo>
                  <a:lnTo>
                    <a:pt x="470" y="66"/>
                  </a:lnTo>
                  <a:lnTo>
                    <a:pt x="472" y="72"/>
                  </a:lnTo>
                  <a:lnTo>
                    <a:pt x="472" y="78"/>
                  </a:lnTo>
                  <a:lnTo>
                    <a:pt x="472" y="83"/>
                  </a:lnTo>
                  <a:lnTo>
                    <a:pt x="472" y="89"/>
                  </a:lnTo>
                  <a:lnTo>
                    <a:pt x="474" y="95"/>
                  </a:lnTo>
                  <a:lnTo>
                    <a:pt x="472" y="100"/>
                  </a:lnTo>
                  <a:lnTo>
                    <a:pt x="472" y="106"/>
                  </a:lnTo>
                  <a:lnTo>
                    <a:pt x="472" y="112"/>
                  </a:lnTo>
                  <a:lnTo>
                    <a:pt x="472" y="119"/>
                  </a:lnTo>
                  <a:lnTo>
                    <a:pt x="470" y="123"/>
                  </a:lnTo>
                  <a:lnTo>
                    <a:pt x="470" y="131"/>
                  </a:lnTo>
                  <a:lnTo>
                    <a:pt x="468" y="137"/>
                  </a:lnTo>
                  <a:lnTo>
                    <a:pt x="466" y="142"/>
                  </a:lnTo>
                  <a:lnTo>
                    <a:pt x="464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6" y="169"/>
                  </a:lnTo>
                  <a:lnTo>
                    <a:pt x="453" y="175"/>
                  </a:lnTo>
                  <a:lnTo>
                    <a:pt x="451" y="180"/>
                  </a:lnTo>
                  <a:lnTo>
                    <a:pt x="449" y="186"/>
                  </a:lnTo>
                  <a:lnTo>
                    <a:pt x="426" y="216"/>
                  </a:lnTo>
                  <a:lnTo>
                    <a:pt x="384" y="190"/>
                  </a:lnTo>
                  <a:lnTo>
                    <a:pt x="384" y="188"/>
                  </a:lnTo>
                  <a:lnTo>
                    <a:pt x="386" y="184"/>
                  </a:lnTo>
                  <a:lnTo>
                    <a:pt x="388" y="180"/>
                  </a:lnTo>
                  <a:lnTo>
                    <a:pt x="390" y="178"/>
                  </a:lnTo>
                  <a:lnTo>
                    <a:pt x="392" y="175"/>
                  </a:lnTo>
                  <a:lnTo>
                    <a:pt x="394" y="171"/>
                  </a:lnTo>
                  <a:lnTo>
                    <a:pt x="396" y="167"/>
                  </a:lnTo>
                  <a:lnTo>
                    <a:pt x="398" y="163"/>
                  </a:lnTo>
                  <a:lnTo>
                    <a:pt x="399" y="157"/>
                  </a:lnTo>
                  <a:lnTo>
                    <a:pt x="403" y="154"/>
                  </a:lnTo>
                  <a:lnTo>
                    <a:pt x="405" y="148"/>
                  </a:lnTo>
                  <a:lnTo>
                    <a:pt x="407" y="144"/>
                  </a:lnTo>
                  <a:lnTo>
                    <a:pt x="409" y="138"/>
                  </a:lnTo>
                  <a:lnTo>
                    <a:pt x="413" y="135"/>
                  </a:lnTo>
                  <a:lnTo>
                    <a:pt x="415" y="129"/>
                  </a:lnTo>
                  <a:lnTo>
                    <a:pt x="415" y="123"/>
                  </a:lnTo>
                  <a:lnTo>
                    <a:pt x="417" y="118"/>
                  </a:lnTo>
                  <a:lnTo>
                    <a:pt x="418" y="114"/>
                  </a:lnTo>
                  <a:lnTo>
                    <a:pt x="420" y="108"/>
                  </a:lnTo>
                  <a:lnTo>
                    <a:pt x="420" y="102"/>
                  </a:lnTo>
                  <a:lnTo>
                    <a:pt x="420" y="99"/>
                  </a:lnTo>
                  <a:lnTo>
                    <a:pt x="422" y="95"/>
                  </a:lnTo>
                  <a:lnTo>
                    <a:pt x="420" y="89"/>
                  </a:lnTo>
                  <a:lnTo>
                    <a:pt x="420" y="85"/>
                  </a:lnTo>
                  <a:lnTo>
                    <a:pt x="418" y="81"/>
                  </a:lnTo>
                  <a:lnTo>
                    <a:pt x="417" y="80"/>
                  </a:lnTo>
                  <a:lnTo>
                    <a:pt x="415" y="78"/>
                  </a:lnTo>
                  <a:lnTo>
                    <a:pt x="411" y="76"/>
                  </a:lnTo>
                  <a:lnTo>
                    <a:pt x="407" y="74"/>
                  </a:lnTo>
                  <a:lnTo>
                    <a:pt x="405" y="74"/>
                  </a:lnTo>
                  <a:lnTo>
                    <a:pt x="399" y="72"/>
                  </a:lnTo>
                  <a:lnTo>
                    <a:pt x="396" y="72"/>
                  </a:lnTo>
                  <a:lnTo>
                    <a:pt x="390" y="72"/>
                  </a:lnTo>
                  <a:lnTo>
                    <a:pt x="384" y="72"/>
                  </a:lnTo>
                  <a:lnTo>
                    <a:pt x="380" y="72"/>
                  </a:lnTo>
                  <a:lnTo>
                    <a:pt x="375" y="74"/>
                  </a:lnTo>
                  <a:lnTo>
                    <a:pt x="369" y="74"/>
                  </a:lnTo>
                  <a:lnTo>
                    <a:pt x="363" y="76"/>
                  </a:lnTo>
                  <a:lnTo>
                    <a:pt x="358" y="78"/>
                  </a:lnTo>
                  <a:lnTo>
                    <a:pt x="352" y="80"/>
                  </a:lnTo>
                  <a:lnTo>
                    <a:pt x="346" y="81"/>
                  </a:lnTo>
                  <a:lnTo>
                    <a:pt x="342" y="83"/>
                  </a:lnTo>
                  <a:lnTo>
                    <a:pt x="337" y="87"/>
                  </a:lnTo>
                  <a:lnTo>
                    <a:pt x="331" y="91"/>
                  </a:lnTo>
                  <a:lnTo>
                    <a:pt x="325" y="93"/>
                  </a:lnTo>
                  <a:lnTo>
                    <a:pt x="322" y="99"/>
                  </a:lnTo>
                  <a:lnTo>
                    <a:pt x="316" y="102"/>
                  </a:lnTo>
                  <a:lnTo>
                    <a:pt x="312" y="106"/>
                  </a:lnTo>
                  <a:lnTo>
                    <a:pt x="306" y="112"/>
                  </a:lnTo>
                  <a:lnTo>
                    <a:pt x="303" y="118"/>
                  </a:lnTo>
                  <a:lnTo>
                    <a:pt x="299" y="123"/>
                  </a:lnTo>
                  <a:lnTo>
                    <a:pt x="295" y="129"/>
                  </a:lnTo>
                  <a:lnTo>
                    <a:pt x="293" y="133"/>
                  </a:lnTo>
                  <a:lnTo>
                    <a:pt x="291" y="137"/>
                  </a:lnTo>
                  <a:lnTo>
                    <a:pt x="291" y="140"/>
                  </a:lnTo>
                  <a:lnTo>
                    <a:pt x="289" y="144"/>
                  </a:lnTo>
                  <a:lnTo>
                    <a:pt x="287" y="148"/>
                  </a:lnTo>
                  <a:lnTo>
                    <a:pt x="285" y="152"/>
                  </a:lnTo>
                  <a:lnTo>
                    <a:pt x="285" y="156"/>
                  </a:lnTo>
                  <a:lnTo>
                    <a:pt x="284" y="161"/>
                  </a:lnTo>
                  <a:lnTo>
                    <a:pt x="282" y="163"/>
                  </a:lnTo>
                  <a:lnTo>
                    <a:pt x="282" y="169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0" y="182"/>
                  </a:lnTo>
                  <a:lnTo>
                    <a:pt x="280" y="188"/>
                  </a:lnTo>
                  <a:lnTo>
                    <a:pt x="280" y="194"/>
                  </a:lnTo>
                  <a:lnTo>
                    <a:pt x="280" y="197"/>
                  </a:lnTo>
                  <a:lnTo>
                    <a:pt x="278" y="203"/>
                  </a:lnTo>
                  <a:lnTo>
                    <a:pt x="278" y="209"/>
                  </a:lnTo>
                  <a:lnTo>
                    <a:pt x="280" y="214"/>
                  </a:lnTo>
                  <a:lnTo>
                    <a:pt x="280" y="220"/>
                  </a:lnTo>
                  <a:lnTo>
                    <a:pt x="280" y="226"/>
                  </a:lnTo>
                  <a:lnTo>
                    <a:pt x="280" y="232"/>
                  </a:lnTo>
                  <a:lnTo>
                    <a:pt x="280" y="237"/>
                  </a:lnTo>
                  <a:lnTo>
                    <a:pt x="280" y="243"/>
                  </a:lnTo>
                  <a:lnTo>
                    <a:pt x="280" y="249"/>
                  </a:lnTo>
                  <a:lnTo>
                    <a:pt x="282" y="254"/>
                  </a:lnTo>
                  <a:lnTo>
                    <a:pt x="282" y="260"/>
                  </a:lnTo>
                  <a:lnTo>
                    <a:pt x="282" y="266"/>
                  </a:lnTo>
                  <a:lnTo>
                    <a:pt x="282" y="271"/>
                  </a:lnTo>
                  <a:lnTo>
                    <a:pt x="282" y="277"/>
                  </a:lnTo>
                  <a:lnTo>
                    <a:pt x="282" y="283"/>
                  </a:lnTo>
                  <a:lnTo>
                    <a:pt x="282" y="289"/>
                  </a:lnTo>
                  <a:lnTo>
                    <a:pt x="282" y="294"/>
                  </a:lnTo>
                  <a:lnTo>
                    <a:pt x="282" y="300"/>
                  </a:lnTo>
                  <a:lnTo>
                    <a:pt x="282" y="306"/>
                  </a:lnTo>
                  <a:lnTo>
                    <a:pt x="284" y="311"/>
                  </a:lnTo>
                  <a:lnTo>
                    <a:pt x="282" y="317"/>
                  </a:lnTo>
                  <a:lnTo>
                    <a:pt x="282" y="323"/>
                  </a:lnTo>
                  <a:lnTo>
                    <a:pt x="282" y="329"/>
                  </a:lnTo>
                  <a:lnTo>
                    <a:pt x="282" y="334"/>
                  </a:lnTo>
                  <a:lnTo>
                    <a:pt x="282" y="340"/>
                  </a:lnTo>
                  <a:lnTo>
                    <a:pt x="282" y="344"/>
                  </a:lnTo>
                  <a:lnTo>
                    <a:pt x="280" y="349"/>
                  </a:lnTo>
                  <a:lnTo>
                    <a:pt x="280" y="355"/>
                  </a:lnTo>
                  <a:lnTo>
                    <a:pt x="280" y="361"/>
                  </a:lnTo>
                  <a:lnTo>
                    <a:pt x="280" y="367"/>
                  </a:lnTo>
                  <a:lnTo>
                    <a:pt x="278" y="372"/>
                  </a:lnTo>
                  <a:lnTo>
                    <a:pt x="278" y="378"/>
                  </a:lnTo>
                  <a:lnTo>
                    <a:pt x="278" y="384"/>
                  </a:lnTo>
                  <a:lnTo>
                    <a:pt x="276" y="389"/>
                  </a:lnTo>
                  <a:lnTo>
                    <a:pt x="276" y="395"/>
                  </a:lnTo>
                  <a:lnTo>
                    <a:pt x="274" y="401"/>
                  </a:lnTo>
                  <a:lnTo>
                    <a:pt x="272" y="405"/>
                  </a:lnTo>
                  <a:lnTo>
                    <a:pt x="272" y="410"/>
                  </a:lnTo>
                  <a:lnTo>
                    <a:pt x="270" y="416"/>
                  </a:lnTo>
                  <a:lnTo>
                    <a:pt x="268" y="420"/>
                  </a:lnTo>
                  <a:lnTo>
                    <a:pt x="266" y="425"/>
                  </a:lnTo>
                  <a:lnTo>
                    <a:pt x="265" y="431"/>
                  </a:lnTo>
                  <a:lnTo>
                    <a:pt x="265" y="437"/>
                  </a:lnTo>
                  <a:lnTo>
                    <a:pt x="263" y="443"/>
                  </a:lnTo>
                  <a:lnTo>
                    <a:pt x="261" y="446"/>
                  </a:lnTo>
                  <a:lnTo>
                    <a:pt x="257" y="452"/>
                  </a:lnTo>
                  <a:lnTo>
                    <a:pt x="255" y="458"/>
                  </a:lnTo>
                  <a:lnTo>
                    <a:pt x="253" y="462"/>
                  </a:lnTo>
                  <a:lnTo>
                    <a:pt x="251" y="467"/>
                  </a:lnTo>
                  <a:lnTo>
                    <a:pt x="247" y="473"/>
                  </a:lnTo>
                  <a:lnTo>
                    <a:pt x="245" y="477"/>
                  </a:lnTo>
                  <a:lnTo>
                    <a:pt x="244" y="482"/>
                  </a:lnTo>
                  <a:lnTo>
                    <a:pt x="240" y="488"/>
                  </a:lnTo>
                  <a:lnTo>
                    <a:pt x="238" y="492"/>
                  </a:lnTo>
                  <a:lnTo>
                    <a:pt x="234" y="498"/>
                  </a:lnTo>
                  <a:lnTo>
                    <a:pt x="230" y="501"/>
                  </a:lnTo>
                  <a:lnTo>
                    <a:pt x="226" y="507"/>
                  </a:lnTo>
                  <a:lnTo>
                    <a:pt x="223" y="511"/>
                  </a:lnTo>
                  <a:lnTo>
                    <a:pt x="219" y="517"/>
                  </a:lnTo>
                  <a:lnTo>
                    <a:pt x="217" y="522"/>
                  </a:lnTo>
                  <a:lnTo>
                    <a:pt x="211" y="526"/>
                  </a:lnTo>
                  <a:lnTo>
                    <a:pt x="207" y="532"/>
                  </a:lnTo>
                  <a:lnTo>
                    <a:pt x="204" y="536"/>
                  </a:lnTo>
                  <a:lnTo>
                    <a:pt x="200" y="540"/>
                  </a:lnTo>
                  <a:lnTo>
                    <a:pt x="194" y="545"/>
                  </a:lnTo>
                  <a:lnTo>
                    <a:pt x="190" y="549"/>
                  </a:lnTo>
                  <a:lnTo>
                    <a:pt x="185" y="555"/>
                  </a:lnTo>
                  <a:lnTo>
                    <a:pt x="181" y="559"/>
                  </a:lnTo>
                  <a:lnTo>
                    <a:pt x="175" y="564"/>
                  </a:lnTo>
                  <a:lnTo>
                    <a:pt x="169" y="568"/>
                  </a:lnTo>
                  <a:lnTo>
                    <a:pt x="164" y="572"/>
                  </a:lnTo>
                  <a:lnTo>
                    <a:pt x="160" y="576"/>
                  </a:lnTo>
                  <a:lnTo>
                    <a:pt x="154" y="578"/>
                  </a:lnTo>
                  <a:lnTo>
                    <a:pt x="149" y="581"/>
                  </a:lnTo>
                  <a:lnTo>
                    <a:pt x="145" y="585"/>
                  </a:lnTo>
                  <a:lnTo>
                    <a:pt x="141" y="589"/>
                  </a:lnTo>
                  <a:lnTo>
                    <a:pt x="135" y="591"/>
                  </a:lnTo>
                  <a:lnTo>
                    <a:pt x="131" y="593"/>
                  </a:lnTo>
                  <a:lnTo>
                    <a:pt x="126" y="597"/>
                  </a:lnTo>
                  <a:lnTo>
                    <a:pt x="122" y="598"/>
                  </a:lnTo>
                  <a:lnTo>
                    <a:pt x="118" y="600"/>
                  </a:lnTo>
                  <a:lnTo>
                    <a:pt x="114" y="602"/>
                  </a:lnTo>
                  <a:lnTo>
                    <a:pt x="109" y="604"/>
                  </a:lnTo>
                  <a:lnTo>
                    <a:pt x="105" y="606"/>
                  </a:lnTo>
                  <a:lnTo>
                    <a:pt x="101" y="608"/>
                  </a:lnTo>
                  <a:lnTo>
                    <a:pt x="97" y="610"/>
                  </a:lnTo>
                  <a:lnTo>
                    <a:pt x="92" y="610"/>
                  </a:lnTo>
                  <a:lnTo>
                    <a:pt x="90" y="612"/>
                  </a:lnTo>
                  <a:lnTo>
                    <a:pt x="86" y="612"/>
                  </a:lnTo>
                  <a:lnTo>
                    <a:pt x="82" y="612"/>
                  </a:lnTo>
                  <a:lnTo>
                    <a:pt x="78" y="614"/>
                  </a:lnTo>
                  <a:lnTo>
                    <a:pt x="74" y="614"/>
                  </a:lnTo>
                  <a:lnTo>
                    <a:pt x="71" y="614"/>
                  </a:lnTo>
                  <a:lnTo>
                    <a:pt x="67" y="614"/>
                  </a:lnTo>
                  <a:lnTo>
                    <a:pt x="65" y="614"/>
                  </a:lnTo>
                  <a:lnTo>
                    <a:pt x="61" y="614"/>
                  </a:lnTo>
                  <a:lnTo>
                    <a:pt x="55" y="614"/>
                  </a:lnTo>
                  <a:lnTo>
                    <a:pt x="50" y="612"/>
                  </a:lnTo>
                  <a:lnTo>
                    <a:pt x="44" y="610"/>
                  </a:lnTo>
                  <a:lnTo>
                    <a:pt x="38" y="608"/>
                  </a:lnTo>
                  <a:lnTo>
                    <a:pt x="34" y="604"/>
                  </a:lnTo>
                  <a:lnTo>
                    <a:pt x="29" y="602"/>
                  </a:lnTo>
                  <a:lnTo>
                    <a:pt x="25" y="598"/>
                  </a:lnTo>
                  <a:lnTo>
                    <a:pt x="21" y="593"/>
                  </a:lnTo>
                  <a:lnTo>
                    <a:pt x="17" y="587"/>
                  </a:lnTo>
                  <a:lnTo>
                    <a:pt x="14" y="583"/>
                  </a:lnTo>
                  <a:lnTo>
                    <a:pt x="12" y="578"/>
                  </a:lnTo>
                  <a:lnTo>
                    <a:pt x="8" y="572"/>
                  </a:lnTo>
                  <a:lnTo>
                    <a:pt x="6" y="568"/>
                  </a:lnTo>
                  <a:lnTo>
                    <a:pt x="6" y="564"/>
                  </a:lnTo>
                  <a:lnTo>
                    <a:pt x="4" y="560"/>
                  </a:lnTo>
                  <a:lnTo>
                    <a:pt x="4" y="559"/>
                  </a:lnTo>
                  <a:lnTo>
                    <a:pt x="2" y="555"/>
                  </a:lnTo>
                  <a:lnTo>
                    <a:pt x="2" y="551"/>
                  </a:lnTo>
                  <a:lnTo>
                    <a:pt x="2" y="547"/>
                  </a:lnTo>
                  <a:lnTo>
                    <a:pt x="2" y="543"/>
                  </a:lnTo>
                  <a:lnTo>
                    <a:pt x="0" y="540"/>
                  </a:lnTo>
                  <a:lnTo>
                    <a:pt x="0" y="536"/>
                  </a:lnTo>
                  <a:lnTo>
                    <a:pt x="0" y="532"/>
                  </a:lnTo>
                  <a:lnTo>
                    <a:pt x="0" y="528"/>
                  </a:lnTo>
                  <a:lnTo>
                    <a:pt x="0" y="524"/>
                  </a:lnTo>
                  <a:lnTo>
                    <a:pt x="0" y="519"/>
                  </a:lnTo>
                  <a:lnTo>
                    <a:pt x="0" y="515"/>
                  </a:lnTo>
                  <a:lnTo>
                    <a:pt x="0" y="511"/>
                  </a:lnTo>
                  <a:lnTo>
                    <a:pt x="0" y="507"/>
                  </a:lnTo>
                  <a:lnTo>
                    <a:pt x="0" y="503"/>
                  </a:lnTo>
                  <a:lnTo>
                    <a:pt x="0" y="500"/>
                  </a:lnTo>
                  <a:lnTo>
                    <a:pt x="0" y="496"/>
                  </a:lnTo>
                  <a:lnTo>
                    <a:pt x="0" y="492"/>
                  </a:lnTo>
                  <a:lnTo>
                    <a:pt x="0" y="488"/>
                  </a:lnTo>
                  <a:lnTo>
                    <a:pt x="2" y="484"/>
                  </a:lnTo>
                  <a:lnTo>
                    <a:pt x="2" y="482"/>
                  </a:lnTo>
                  <a:lnTo>
                    <a:pt x="4" y="475"/>
                  </a:lnTo>
                  <a:lnTo>
                    <a:pt x="6" y="469"/>
                  </a:lnTo>
                  <a:lnTo>
                    <a:pt x="6" y="465"/>
                  </a:lnTo>
                  <a:lnTo>
                    <a:pt x="8" y="462"/>
                  </a:lnTo>
                  <a:lnTo>
                    <a:pt x="8" y="460"/>
                  </a:lnTo>
                  <a:lnTo>
                    <a:pt x="10" y="456"/>
                  </a:lnTo>
                  <a:lnTo>
                    <a:pt x="12" y="452"/>
                  </a:lnTo>
                  <a:lnTo>
                    <a:pt x="14" y="446"/>
                  </a:lnTo>
                  <a:lnTo>
                    <a:pt x="15" y="441"/>
                  </a:lnTo>
                  <a:lnTo>
                    <a:pt x="17" y="435"/>
                  </a:lnTo>
                  <a:lnTo>
                    <a:pt x="19" y="431"/>
                  </a:lnTo>
                  <a:lnTo>
                    <a:pt x="23" y="427"/>
                  </a:lnTo>
                  <a:lnTo>
                    <a:pt x="25" y="422"/>
                  </a:lnTo>
                  <a:lnTo>
                    <a:pt x="27" y="420"/>
                  </a:lnTo>
                  <a:lnTo>
                    <a:pt x="29" y="416"/>
                  </a:lnTo>
                  <a:lnTo>
                    <a:pt x="33" y="412"/>
                  </a:lnTo>
                  <a:lnTo>
                    <a:pt x="36" y="406"/>
                  </a:lnTo>
                  <a:lnTo>
                    <a:pt x="40" y="403"/>
                  </a:lnTo>
                  <a:lnTo>
                    <a:pt x="42" y="397"/>
                  </a:lnTo>
                  <a:lnTo>
                    <a:pt x="46" y="395"/>
                  </a:lnTo>
                  <a:lnTo>
                    <a:pt x="48" y="393"/>
                  </a:lnTo>
                  <a:lnTo>
                    <a:pt x="50" y="393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7" name="Freeform 8"/>
            <p:cNvSpPr>
              <a:spLocks/>
            </p:cNvSpPr>
            <p:nvPr/>
          </p:nvSpPr>
          <p:spPr bwMode="auto">
            <a:xfrm>
              <a:off x="1258" y="2304"/>
              <a:ext cx="288" cy="382"/>
            </a:xfrm>
            <a:custGeom>
              <a:avLst/>
              <a:gdLst>
                <a:gd name="T0" fmla="*/ 4 w 576"/>
                <a:gd name="T1" fmla="*/ 373 h 764"/>
                <a:gd name="T2" fmla="*/ 6 w 576"/>
                <a:gd name="T3" fmla="*/ 369 h 764"/>
                <a:gd name="T4" fmla="*/ 11 w 576"/>
                <a:gd name="T5" fmla="*/ 361 h 764"/>
                <a:gd name="T6" fmla="*/ 19 w 576"/>
                <a:gd name="T7" fmla="*/ 351 h 764"/>
                <a:gd name="T8" fmla="*/ 27 w 576"/>
                <a:gd name="T9" fmla="*/ 338 h 764"/>
                <a:gd name="T10" fmla="*/ 38 w 576"/>
                <a:gd name="T11" fmla="*/ 322 h 764"/>
                <a:gd name="T12" fmla="*/ 50 w 576"/>
                <a:gd name="T13" fmla="*/ 305 h 764"/>
                <a:gd name="T14" fmla="*/ 63 w 576"/>
                <a:gd name="T15" fmla="*/ 286 h 764"/>
                <a:gd name="T16" fmla="*/ 78 w 576"/>
                <a:gd name="T17" fmla="*/ 265 h 764"/>
                <a:gd name="T18" fmla="*/ 94 w 576"/>
                <a:gd name="T19" fmla="*/ 243 h 764"/>
                <a:gd name="T20" fmla="*/ 110 w 576"/>
                <a:gd name="T21" fmla="*/ 220 h 764"/>
                <a:gd name="T22" fmla="*/ 126 w 576"/>
                <a:gd name="T23" fmla="*/ 197 h 764"/>
                <a:gd name="T24" fmla="*/ 144 w 576"/>
                <a:gd name="T25" fmla="*/ 174 h 764"/>
                <a:gd name="T26" fmla="*/ 161 w 576"/>
                <a:gd name="T27" fmla="*/ 150 h 764"/>
                <a:gd name="T28" fmla="*/ 178 w 576"/>
                <a:gd name="T29" fmla="*/ 126 h 764"/>
                <a:gd name="T30" fmla="*/ 196 w 576"/>
                <a:gd name="T31" fmla="*/ 103 h 764"/>
                <a:gd name="T32" fmla="*/ 213 w 576"/>
                <a:gd name="T33" fmla="*/ 82 h 764"/>
                <a:gd name="T34" fmla="*/ 229 w 576"/>
                <a:gd name="T35" fmla="*/ 61 h 764"/>
                <a:gd name="T36" fmla="*/ 244 w 576"/>
                <a:gd name="T37" fmla="*/ 42 h 764"/>
                <a:gd name="T38" fmla="*/ 260 w 576"/>
                <a:gd name="T39" fmla="*/ 24 h 764"/>
                <a:gd name="T40" fmla="*/ 273 w 576"/>
                <a:gd name="T41" fmla="*/ 9 h 764"/>
                <a:gd name="T42" fmla="*/ 288 w 576"/>
                <a:gd name="T43" fmla="*/ 7 h 764"/>
                <a:gd name="T44" fmla="*/ 285 w 576"/>
                <a:gd name="T45" fmla="*/ 11 h 764"/>
                <a:gd name="T46" fmla="*/ 281 w 576"/>
                <a:gd name="T47" fmla="*/ 16 h 764"/>
                <a:gd name="T48" fmla="*/ 274 w 576"/>
                <a:gd name="T49" fmla="*/ 24 h 764"/>
                <a:gd name="T50" fmla="*/ 266 w 576"/>
                <a:gd name="T51" fmla="*/ 35 h 764"/>
                <a:gd name="T52" fmla="*/ 257 w 576"/>
                <a:gd name="T53" fmla="*/ 47 h 764"/>
                <a:gd name="T54" fmla="*/ 245 w 576"/>
                <a:gd name="T55" fmla="*/ 61 h 764"/>
                <a:gd name="T56" fmla="*/ 233 w 576"/>
                <a:gd name="T57" fmla="*/ 76 h 764"/>
                <a:gd name="T58" fmla="*/ 220 w 576"/>
                <a:gd name="T59" fmla="*/ 94 h 764"/>
                <a:gd name="T60" fmla="*/ 206 w 576"/>
                <a:gd name="T61" fmla="*/ 112 h 764"/>
                <a:gd name="T62" fmla="*/ 191 w 576"/>
                <a:gd name="T63" fmla="*/ 133 h 764"/>
                <a:gd name="T64" fmla="*/ 175 w 576"/>
                <a:gd name="T65" fmla="*/ 154 h 764"/>
                <a:gd name="T66" fmla="*/ 158 w 576"/>
                <a:gd name="T67" fmla="*/ 176 h 764"/>
                <a:gd name="T68" fmla="*/ 143 w 576"/>
                <a:gd name="T69" fmla="*/ 198 h 764"/>
                <a:gd name="T70" fmla="*/ 125 w 576"/>
                <a:gd name="T71" fmla="*/ 222 h 764"/>
                <a:gd name="T72" fmla="*/ 109 w 576"/>
                <a:gd name="T73" fmla="*/ 246 h 764"/>
                <a:gd name="T74" fmla="*/ 92 w 576"/>
                <a:gd name="T75" fmla="*/ 270 h 764"/>
                <a:gd name="T76" fmla="*/ 75 w 576"/>
                <a:gd name="T77" fmla="*/ 294 h 764"/>
                <a:gd name="T78" fmla="*/ 60 w 576"/>
                <a:gd name="T79" fmla="*/ 319 h 764"/>
                <a:gd name="T80" fmla="*/ 43 w 576"/>
                <a:gd name="T81" fmla="*/ 342 h 764"/>
                <a:gd name="T82" fmla="*/ 29 w 576"/>
                <a:gd name="T83" fmla="*/ 366 h 764"/>
                <a:gd name="T84" fmla="*/ 0 w 576"/>
                <a:gd name="T85" fmla="*/ 382 h 7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6"/>
                <a:gd name="T130" fmla="*/ 0 h 764"/>
                <a:gd name="T131" fmla="*/ 576 w 576"/>
                <a:gd name="T132" fmla="*/ 764 h 7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6" h="764">
                  <a:moveTo>
                    <a:pt x="8" y="747"/>
                  </a:moveTo>
                  <a:lnTo>
                    <a:pt x="8" y="747"/>
                  </a:lnTo>
                  <a:lnTo>
                    <a:pt x="8" y="745"/>
                  </a:lnTo>
                  <a:lnTo>
                    <a:pt x="9" y="743"/>
                  </a:lnTo>
                  <a:lnTo>
                    <a:pt x="11" y="741"/>
                  </a:lnTo>
                  <a:lnTo>
                    <a:pt x="13" y="738"/>
                  </a:lnTo>
                  <a:lnTo>
                    <a:pt x="17" y="732"/>
                  </a:lnTo>
                  <a:lnTo>
                    <a:pt x="19" y="728"/>
                  </a:lnTo>
                  <a:lnTo>
                    <a:pt x="23" y="722"/>
                  </a:lnTo>
                  <a:lnTo>
                    <a:pt x="27" y="715"/>
                  </a:lnTo>
                  <a:lnTo>
                    <a:pt x="32" y="709"/>
                  </a:lnTo>
                  <a:lnTo>
                    <a:pt x="38" y="701"/>
                  </a:lnTo>
                  <a:lnTo>
                    <a:pt x="44" y="694"/>
                  </a:lnTo>
                  <a:lnTo>
                    <a:pt x="49" y="684"/>
                  </a:lnTo>
                  <a:lnTo>
                    <a:pt x="55" y="675"/>
                  </a:lnTo>
                  <a:lnTo>
                    <a:pt x="63" y="665"/>
                  </a:lnTo>
                  <a:lnTo>
                    <a:pt x="70" y="656"/>
                  </a:lnTo>
                  <a:lnTo>
                    <a:pt x="76" y="644"/>
                  </a:lnTo>
                  <a:lnTo>
                    <a:pt x="85" y="633"/>
                  </a:lnTo>
                  <a:lnTo>
                    <a:pt x="93" y="622"/>
                  </a:lnTo>
                  <a:lnTo>
                    <a:pt x="101" y="610"/>
                  </a:lnTo>
                  <a:lnTo>
                    <a:pt x="110" y="597"/>
                  </a:lnTo>
                  <a:lnTo>
                    <a:pt x="118" y="585"/>
                  </a:lnTo>
                  <a:lnTo>
                    <a:pt x="127" y="572"/>
                  </a:lnTo>
                  <a:lnTo>
                    <a:pt x="137" y="559"/>
                  </a:lnTo>
                  <a:lnTo>
                    <a:pt x="146" y="544"/>
                  </a:lnTo>
                  <a:lnTo>
                    <a:pt x="156" y="530"/>
                  </a:lnTo>
                  <a:lnTo>
                    <a:pt x="167" y="515"/>
                  </a:lnTo>
                  <a:lnTo>
                    <a:pt x="177" y="502"/>
                  </a:lnTo>
                  <a:lnTo>
                    <a:pt x="188" y="487"/>
                  </a:lnTo>
                  <a:lnTo>
                    <a:pt x="198" y="471"/>
                  </a:lnTo>
                  <a:lnTo>
                    <a:pt x="209" y="456"/>
                  </a:lnTo>
                  <a:lnTo>
                    <a:pt x="220" y="441"/>
                  </a:lnTo>
                  <a:lnTo>
                    <a:pt x="232" y="426"/>
                  </a:lnTo>
                  <a:lnTo>
                    <a:pt x="243" y="411"/>
                  </a:lnTo>
                  <a:lnTo>
                    <a:pt x="253" y="394"/>
                  </a:lnTo>
                  <a:lnTo>
                    <a:pt x="266" y="378"/>
                  </a:lnTo>
                  <a:lnTo>
                    <a:pt x="276" y="363"/>
                  </a:lnTo>
                  <a:lnTo>
                    <a:pt x="289" y="348"/>
                  </a:lnTo>
                  <a:lnTo>
                    <a:pt x="298" y="331"/>
                  </a:lnTo>
                  <a:lnTo>
                    <a:pt x="312" y="316"/>
                  </a:lnTo>
                  <a:lnTo>
                    <a:pt x="323" y="300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57" y="253"/>
                  </a:lnTo>
                  <a:lnTo>
                    <a:pt x="369" y="238"/>
                  </a:lnTo>
                  <a:lnTo>
                    <a:pt x="380" y="222"/>
                  </a:lnTo>
                  <a:lnTo>
                    <a:pt x="392" y="207"/>
                  </a:lnTo>
                  <a:lnTo>
                    <a:pt x="403" y="192"/>
                  </a:lnTo>
                  <a:lnTo>
                    <a:pt x="414" y="177"/>
                  </a:lnTo>
                  <a:lnTo>
                    <a:pt x="426" y="164"/>
                  </a:lnTo>
                  <a:lnTo>
                    <a:pt x="437" y="150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68" y="108"/>
                  </a:lnTo>
                  <a:lnTo>
                    <a:pt x="479" y="95"/>
                  </a:lnTo>
                  <a:lnTo>
                    <a:pt x="488" y="84"/>
                  </a:lnTo>
                  <a:lnTo>
                    <a:pt x="498" y="72"/>
                  </a:lnTo>
                  <a:lnTo>
                    <a:pt x="509" y="61"/>
                  </a:lnTo>
                  <a:lnTo>
                    <a:pt x="519" y="48"/>
                  </a:lnTo>
                  <a:lnTo>
                    <a:pt x="527" y="38"/>
                  </a:lnTo>
                  <a:lnTo>
                    <a:pt x="536" y="27"/>
                  </a:lnTo>
                  <a:lnTo>
                    <a:pt x="546" y="17"/>
                  </a:lnTo>
                  <a:lnTo>
                    <a:pt x="553" y="8"/>
                  </a:lnTo>
                  <a:lnTo>
                    <a:pt x="563" y="0"/>
                  </a:lnTo>
                  <a:lnTo>
                    <a:pt x="576" y="15"/>
                  </a:lnTo>
                  <a:lnTo>
                    <a:pt x="572" y="19"/>
                  </a:lnTo>
                  <a:lnTo>
                    <a:pt x="570" y="21"/>
                  </a:lnTo>
                  <a:lnTo>
                    <a:pt x="568" y="25"/>
                  </a:lnTo>
                  <a:lnTo>
                    <a:pt x="565" y="29"/>
                  </a:lnTo>
                  <a:lnTo>
                    <a:pt x="561" y="32"/>
                  </a:lnTo>
                  <a:lnTo>
                    <a:pt x="557" y="36"/>
                  </a:lnTo>
                  <a:lnTo>
                    <a:pt x="553" y="44"/>
                  </a:lnTo>
                  <a:lnTo>
                    <a:pt x="547" y="48"/>
                  </a:lnTo>
                  <a:lnTo>
                    <a:pt x="544" y="55"/>
                  </a:lnTo>
                  <a:lnTo>
                    <a:pt x="538" y="61"/>
                  </a:lnTo>
                  <a:lnTo>
                    <a:pt x="532" y="70"/>
                  </a:lnTo>
                  <a:lnTo>
                    <a:pt x="527" y="76"/>
                  </a:lnTo>
                  <a:lnTo>
                    <a:pt x="521" y="86"/>
                  </a:lnTo>
                  <a:lnTo>
                    <a:pt x="513" y="93"/>
                  </a:lnTo>
                  <a:lnTo>
                    <a:pt x="506" y="103"/>
                  </a:lnTo>
                  <a:lnTo>
                    <a:pt x="498" y="110"/>
                  </a:lnTo>
                  <a:lnTo>
                    <a:pt x="490" y="122"/>
                  </a:lnTo>
                  <a:lnTo>
                    <a:pt x="483" y="131"/>
                  </a:lnTo>
                  <a:lnTo>
                    <a:pt x="475" y="143"/>
                  </a:lnTo>
                  <a:lnTo>
                    <a:pt x="466" y="152"/>
                  </a:lnTo>
                  <a:lnTo>
                    <a:pt x="458" y="165"/>
                  </a:lnTo>
                  <a:lnTo>
                    <a:pt x="449" y="175"/>
                  </a:lnTo>
                  <a:lnTo>
                    <a:pt x="441" y="188"/>
                  </a:lnTo>
                  <a:lnTo>
                    <a:pt x="431" y="200"/>
                  </a:lnTo>
                  <a:lnTo>
                    <a:pt x="422" y="213"/>
                  </a:lnTo>
                  <a:lnTo>
                    <a:pt x="412" y="224"/>
                  </a:lnTo>
                  <a:lnTo>
                    <a:pt x="401" y="238"/>
                  </a:lnTo>
                  <a:lnTo>
                    <a:pt x="392" y="253"/>
                  </a:lnTo>
                  <a:lnTo>
                    <a:pt x="382" y="266"/>
                  </a:lnTo>
                  <a:lnTo>
                    <a:pt x="371" y="279"/>
                  </a:lnTo>
                  <a:lnTo>
                    <a:pt x="361" y="293"/>
                  </a:lnTo>
                  <a:lnTo>
                    <a:pt x="350" y="308"/>
                  </a:lnTo>
                  <a:lnTo>
                    <a:pt x="340" y="321"/>
                  </a:lnTo>
                  <a:lnTo>
                    <a:pt x="329" y="336"/>
                  </a:lnTo>
                  <a:lnTo>
                    <a:pt x="317" y="352"/>
                  </a:lnTo>
                  <a:lnTo>
                    <a:pt x="306" y="367"/>
                  </a:lnTo>
                  <a:lnTo>
                    <a:pt x="296" y="382"/>
                  </a:lnTo>
                  <a:lnTo>
                    <a:pt x="285" y="397"/>
                  </a:lnTo>
                  <a:lnTo>
                    <a:pt x="274" y="413"/>
                  </a:lnTo>
                  <a:lnTo>
                    <a:pt x="262" y="428"/>
                  </a:lnTo>
                  <a:lnTo>
                    <a:pt x="251" y="445"/>
                  </a:lnTo>
                  <a:lnTo>
                    <a:pt x="239" y="460"/>
                  </a:lnTo>
                  <a:lnTo>
                    <a:pt x="228" y="475"/>
                  </a:lnTo>
                  <a:lnTo>
                    <a:pt x="219" y="492"/>
                  </a:lnTo>
                  <a:lnTo>
                    <a:pt x="207" y="508"/>
                  </a:lnTo>
                  <a:lnTo>
                    <a:pt x="196" y="525"/>
                  </a:lnTo>
                  <a:lnTo>
                    <a:pt x="184" y="540"/>
                  </a:lnTo>
                  <a:lnTo>
                    <a:pt x="173" y="555"/>
                  </a:lnTo>
                  <a:lnTo>
                    <a:pt x="162" y="572"/>
                  </a:lnTo>
                  <a:lnTo>
                    <a:pt x="150" y="587"/>
                  </a:lnTo>
                  <a:lnTo>
                    <a:pt x="141" y="604"/>
                  </a:lnTo>
                  <a:lnTo>
                    <a:pt x="129" y="620"/>
                  </a:lnTo>
                  <a:lnTo>
                    <a:pt x="120" y="637"/>
                  </a:lnTo>
                  <a:lnTo>
                    <a:pt x="108" y="652"/>
                  </a:lnTo>
                  <a:lnTo>
                    <a:pt x="99" y="669"/>
                  </a:lnTo>
                  <a:lnTo>
                    <a:pt x="87" y="684"/>
                  </a:lnTo>
                  <a:lnTo>
                    <a:pt x="78" y="701"/>
                  </a:lnTo>
                  <a:lnTo>
                    <a:pt x="68" y="717"/>
                  </a:lnTo>
                  <a:lnTo>
                    <a:pt x="59" y="732"/>
                  </a:lnTo>
                  <a:lnTo>
                    <a:pt x="49" y="747"/>
                  </a:lnTo>
                  <a:lnTo>
                    <a:pt x="40" y="764"/>
                  </a:lnTo>
                  <a:lnTo>
                    <a:pt x="0" y="764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8" name="Freeform 9"/>
            <p:cNvSpPr>
              <a:spLocks/>
            </p:cNvSpPr>
            <p:nvPr/>
          </p:nvSpPr>
          <p:spPr bwMode="auto">
            <a:xfrm>
              <a:off x="1165" y="2226"/>
              <a:ext cx="335" cy="533"/>
            </a:xfrm>
            <a:custGeom>
              <a:avLst/>
              <a:gdLst>
                <a:gd name="T0" fmla="*/ 4 w 669"/>
                <a:gd name="T1" fmla="*/ 523 h 1067"/>
                <a:gd name="T2" fmla="*/ 2 w 669"/>
                <a:gd name="T3" fmla="*/ 515 h 1067"/>
                <a:gd name="T4" fmla="*/ 1 w 669"/>
                <a:gd name="T5" fmla="*/ 505 h 1067"/>
                <a:gd name="T6" fmla="*/ 0 w 669"/>
                <a:gd name="T7" fmla="*/ 490 h 1067"/>
                <a:gd name="T8" fmla="*/ 1 w 669"/>
                <a:gd name="T9" fmla="*/ 473 h 1067"/>
                <a:gd name="T10" fmla="*/ 3 w 669"/>
                <a:gd name="T11" fmla="*/ 453 h 1067"/>
                <a:gd name="T12" fmla="*/ 7 w 669"/>
                <a:gd name="T13" fmla="*/ 430 h 1067"/>
                <a:gd name="T14" fmla="*/ 12 w 669"/>
                <a:gd name="T15" fmla="*/ 404 h 1067"/>
                <a:gd name="T16" fmla="*/ 22 w 669"/>
                <a:gd name="T17" fmla="*/ 376 h 1067"/>
                <a:gd name="T18" fmla="*/ 34 w 669"/>
                <a:gd name="T19" fmla="*/ 344 h 1067"/>
                <a:gd name="T20" fmla="*/ 50 w 669"/>
                <a:gd name="T21" fmla="*/ 311 h 1067"/>
                <a:gd name="T22" fmla="*/ 70 w 669"/>
                <a:gd name="T23" fmla="*/ 275 h 1067"/>
                <a:gd name="T24" fmla="*/ 93 w 669"/>
                <a:gd name="T25" fmla="*/ 237 h 1067"/>
                <a:gd name="T26" fmla="*/ 117 w 669"/>
                <a:gd name="T27" fmla="*/ 203 h 1067"/>
                <a:gd name="T28" fmla="*/ 142 w 669"/>
                <a:gd name="T29" fmla="*/ 172 h 1067"/>
                <a:gd name="T30" fmla="*/ 166 w 669"/>
                <a:gd name="T31" fmla="*/ 142 h 1067"/>
                <a:gd name="T32" fmla="*/ 191 w 669"/>
                <a:gd name="T33" fmla="*/ 117 h 1067"/>
                <a:gd name="T34" fmla="*/ 214 w 669"/>
                <a:gd name="T35" fmla="*/ 93 h 1067"/>
                <a:gd name="T36" fmla="*/ 237 w 669"/>
                <a:gd name="T37" fmla="*/ 72 h 1067"/>
                <a:gd name="T38" fmla="*/ 258 w 669"/>
                <a:gd name="T39" fmla="*/ 53 h 1067"/>
                <a:gd name="T40" fmla="*/ 278 w 669"/>
                <a:gd name="T41" fmla="*/ 37 h 1067"/>
                <a:gd name="T42" fmla="*/ 295 w 669"/>
                <a:gd name="T43" fmla="*/ 25 h 1067"/>
                <a:gd name="T44" fmla="*/ 310 w 669"/>
                <a:gd name="T45" fmla="*/ 13 h 1067"/>
                <a:gd name="T46" fmla="*/ 322 w 669"/>
                <a:gd name="T47" fmla="*/ 5 h 1067"/>
                <a:gd name="T48" fmla="*/ 333 w 669"/>
                <a:gd name="T49" fmla="*/ 0 h 1067"/>
                <a:gd name="T50" fmla="*/ 330 w 669"/>
                <a:gd name="T51" fmla="*/ 12 h 1067"/>
                <a:gd name="T52" fmla="*/ 319 w 669"/>
                <a:gd name="T53" fmla="*/ 18 h 1067"/>
                <a:gd name="T54" fmla="*/ 306 w 669"/>
                <a:gd name="T55" fmla="*/ 27 h 1067"/>
                <a:gd name="T56" fmla="*/ 297 w 669"/>
                <a:gd name="T57" fmla="*/ 33 h 1067"/>
                <a:gd name="T58" fmla="*/ 287 w 669"/>
                <a:gd name="T59" fmla="*/ 40 h 1067"/>
                <a:gd name="T60" fmla="*/ 278 w 669"/>
                <a:gd name="T61" fmla="*/ 47 h 1067"/>
                <a:gd name="T62" fmla="*/ 267 w 669"/>
                <a:gd name="T63" fmla="*/ 56 h 1067"/>
                <a:gd name="T64" fmla="*/ 256 w 669"/>
                <a:gd name="T65" fmla="*/ 64 h 1067"/>
                <a:gd name="T66" fmla="*/ 244 w 669"/>
                <a:gd name="T67" fmla="*/ 74 h 1067"/>
                <a:gd name="T68" fmla="*/ 232 w 669"/>
                <a:gd name="T69" fmla="*/ 85 h 1067"/>
                <a:gd name="T70" fmla="*/ 219 w 669"/>
                <a:gd name="T71" fmla="*/ 98 h 1067"/>
                <a:gd name="T72" fmla="*/ 205 w 669"/>
                <a:gd name="T73" fmla="*/ 111 h 1067"/>
                <a:gd name="T74" fmla="*/ 192 w 669"/>
                <a:gd name="T75" fmla="*/ 125 h 1067"/>
                <a:gd name="T76" fmla="*/ 179 w 669"/>
                <a:gd name="T77" fmla="*/ 140 h 1067"/>
                <a:gd name="T78" fmla="*/ 165 w 669"/>
                <a:gd name="T79" fmla="*/ 154 h 1067"/>
                <a:gd name="T80" fmla="*/ 153 w 669"/>
                <a:gd name="T81" fmla="*/ 169 h 1067"/>
                <a:gd name="T82" fmla="*/ 140 w 669"/>
                <a:gd name="T83" fmla="*/ 184 h 1067"/>
                <a:gd name="T84" fmla="*/ 128 w 669"/>
                <a:gd name="T85" fmla="*/ 200 h 1067"/>
                <a:gd name="T86" fmla="*/ 117 w 669"/>
                <a:gd name="T87" fmla="*/ 217 h 1067"/>
                <a:gd name="T88" fmla="*/ 107 w 669"/>
                <a:gd name="T89" fmla="*/ 232 h 1067"/>
                <a:gd name="T90" fmla="*/ 96 w 669"/>
                <a:gd name="T91" fmla="*/ 247 h 1067"/>
                <a:gd name="T92" fmla="*/ 88 w 669"/>
                <a:gd name="T93" fmla="*/ 262 h 1067"/>
                <a:gd name="T94" fmla="*/ 73 w 669"/>
                <a:gd name="T95" fmla="*/ 288 h 1067"/>
                <a:gd name="T96" fmla="*/ 61 w 669"/>
                <a:gd name="T97" fmla="*/ 313 h 1067"/>
                <a:gd name="T98" fmla="*/ 49 w 669"/>
                <a:gd name="T99" fmla="*/ 338 h 1067"/>
                <a:gd name="T100" fmla="*/ 40 w 669"/>
                <a:gd name="T101" fmla="*/ 362 h 1067"/>
                <a:gd name="T102" fmla="*/ 32 w 669"/>
                <a:gd name="T103" fmla="*/ 384 h 1067"/>
                <a:gd name="T104" fmla="*/ 26 w 669"/>
                <a:gd name="T105" fmla="*/ 405 h 1067"/>
                <a:gd name="T106" fmla="*/ 21 w 669"/>
                <a:gd name="T107" fmla="*/ 424 h 1067"/>
                <a:gd name="T108" fmla="*/ 17 w 669"/>
                <a:gd name="T109" fmla="*/ 443 h 1067"/>
                <a:gd name="T110" fmla="*/ 15 w 669"/>
                <a:gd name="T111" fmla="*/ 462 h 1067"/>
                <a:gd name="T112" fmla="*/ 14 w 669"/>
                <a:gd name="T113" fmla="*/ 480 h 1067"/>
                <a:gd name="T114" fmla="*/ 14 w 669"/>
                <a:gd name="T115" fmla="*/ 497 h 1067"/>
                <a:gd name="T116" fmla="*/ 15 w 669"/>
                <a:gd name="T117" fmla="*/ 515 h 1067"/>
                <a:gd name="T118" fmla="*/ 18 w 669"/>
                <a:gd name="T119" fmla="*/ 533 h 106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69"/>
                <a:gd name="T181" fmla="*/ 0 h 1067"/>
                <a:gd name="T182" fmla="*/ 669 w 669"/>
                <a:gd name="T183" fmla="*/ 1067 h 106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69" h="1067">
                  <a:moveTo>
                    <a:pt x="9" y="1055"/>
                  </a:moveTo>
                  <a:lnTo>
                    <a:pt x="9" y="1053"/>
                  </a:lnTo>
                  <a:lnTo>
                    <a:pt x="7" y="1053"/>
                  </a:lnTo>
                  <a:lnTo>
                    <a:pt x="7" y="1049"/>
                  </a:lnTo>
                  <a:lnTo>
                    <a:pt x="7" y="1046"/>
                  </a:lnTo>
                  <a:lnTo>
                    <a:pt x="5" y="1044"/>
                  </a:lnTo>
                  <a:lnTo>
                    <a:pt x="5" y="1040"/>
                  </a:lnTo>
                  <a:lnTo>
                    <a:pt x="3" y="1038"/>
                  </a:lnTo>
                  <a:lnTo>
                    <a:pt x="3" y="1034"/>
                  </a:lnTo>
                  <a:lnTo>
                    <a:pt x="3" y="1030"/>
                  </a:lnTo>
                  <a:lnTo>
                    <a:pt x="3" y="1027"/>
                  </a:lnTo>
                  <a:lnTo>
                    <a:pt x="2" y="1023"/>
                  </a:lnTo>
                  <a:lnTo>
                    <a:pt x="2" y="1019"/>
                  </a:lnTo>
                  <a:lnTo>
                    <a:pt x="2" y="1013"/>
                  </a:lnTo>
                  <a:lnTo>
                    <a:pt x="2" y="1010"/>
                  </a:lnTo>
                  <a:lnTo>
                    <a:pt x="2" y="1004"/>
                  </a:lnTo>
                  <a:lnTo>
                    <a:pt x="2" y="998"/>
                  </a:lnTo>
                  <a:lnTo>
                    <a:pt x="0" y="992"/>
                  </a:lnTo>
                  <a:lnTo>
                    <a:pt x="0" y="987"/>
                  </a:lnTo>
                  <a:lnTo>
                    <a:pt x="0" y="981"/>
                  </a:lnTo>
                  <a:lnTo>
                    <a:pt x="2" y="975"/>
                  </a:lnTo>
                  <a:lnTo>
                    <a:pt x="2" y="968"/>
                  </a:lnTo>
                  <a:lnTo>
                    <a:pt x="2" y="962"/>
                  </a:lnTo>
                  <a:lnTo>
                    <a:pt x="2" y="954"/>
                  </a:lnTo>
                  <a:lnTo>
                    <a:pt x="2" y="947"/>
                  </a:lnTo>
                  <a:lnTo>
                    <a:pt x="2" y="939"/>
                  </a:lnTo>
                  <a:lnTo>
                    <a:pt x="2" y="932"/>
                  </a:lnTo>
                  <a:lnTo>
                    <a:pt x="3" y="924"/>
                  </a:lnTo>
                  <a:lnTo>
                    <a:pt x="5" y="916"/>
                  </a:lnTo>
                  <a:lnTo>
                    <a:pt x="5" y="907"/>
                  </a:lnTo>
                  <a:lnTo>
                    <a:pt x="7" y="897"/>
                  </a:lnTo>
                  <a:lnTo>
                    <a:pt x="7" y="890"/>
                  </a:lnTo>
                  <a:lnTo>
                    <a:pt x="9" y="880"/>
                  </a:lnTo>
                  <a:lnTo>
                    <a:pt x="11" y="871"/>
                  </a:lnTo>
                  <a:lnTo>
                    <a:pt x="13" y="861"/>
                  </a:lnTo>
                  <a:lnTo>
                    <a:pt x="15" y="850"/>
                  </a:lnTo>
                  <a:lnTo>
                    <a:pt x="17" y="840"/>
                  </a:lnTo>
                  <a:lnTo>
                    <a:pt x="19" y="831"/>
                  </a:lnTo>
                  <a:lnTo>
                    <a:pt x="22" y="819"/>
                  </a:lnTo>
                  <a:lnTo>
                    <a:pt x="24" y="808"/>
                  </a:lnTo>
                  <a:lnTo>
                    <a:pt x="28" y="799"/>
                  </a:lnTo>
                  <a:lnTo>
                    <a:pt x="32" y="787"/>
                  </a:lnTo>
                  <a:lnTo>
                    <a:pt x="36" y="776"/>
                  </a:lnTo>
                  <a:lnTo>
                    <a:pt x="40" y="764"/>
                  </a:lnTo>
                  <a:lnTo>
                    <a:pt x="43" y="753"/>
                  </a:lnTo>
                  <a:lnTo>
                    <a:pt x="47" y="740"/>
                  </a:lnTo>
                  <a:lnTo>
                    <a:pt x="51" y="726"/>
                  </a:lnTo>
                  <a:lnTo>
                    <a:pt x="57" y="715"/>
                  </a:lnTo>
                  <a:lnTo>
                    <a:pt x="62" y="702"/>
                  </a:lnTo>
                  <a:lnTo>
                    <a:pt x="68" y="688"/>
                  </a:lnTo>
                  <a:lnTo>
                    <a:pt x="74" y="675"/>
                  </a:lnTo>
                  <a:lnTo>
                    <a:pt x="80" y="662"/>
                  </a:lnTo>
                  <a:lnTo>
                    <a:pt x="87" y="650"/>
                  </a:lnTo>
                  <a:lnTo>
                    <a:pt x="93" y="635"/>
                  </a:lnTo>
                  <a:lnTo>
                    <a:pt x="99" y="622"/>
                  </a:lnTo>
                  <a:lnTo>
                    <a:pt x="106" y="607"/>
                  </a:lnTo>
                  <a:lnTo>
                    <a:pt x="114" y="593"/>
                  </a:lnTo>
                  <a:lnTo>
                    <a:pt x="121" y="578"/>
                  </a:lnTo>
                  <a:lnTo>
                    <a:pt x="131" y="565"/>
                  </a:lnTo>
                  <a:lnTo>
                    <a:pt x="140" y="550"/>
                  </a:lnTo>
                  <a:lnTo>
                    <a:pt x="150" y="534"/>
                  </a:lnTo>
                  <a:lnTo>
                    <a:pt x="157" y="519"/>
                  </a:lnTo>
                  <a:lnTo>
                    <a:pt x="167" y="504"/>
                  </a:lnTo>
                  <a:lnTo>
                    <a:pt x="176" y="491"/>
                  </a:lnTo>
                  <a:lnTo>
                    <a:pt x="186" y="475"/>
                  </a:lnTo>
                  <a:lnTo>
                    <a:pt x="195" y="462"/>
                  </a:lnTo>
                  <a:lnTo>
                    <a:pt x="205" y="447"/>
                  </a:lnTo>
                  <a:lnTo>
                    <a:pt x="214" y="434"/>
                  </a:lnTo>
                  <a:lnTo>
                    <a:pt x="224" y="420"/>
                  </a:lnTo>
                  <a:lnTo>
                    <a:pt x="233" y="407"/>
                  </a:lnTo>
                  <a:lnTo>
                    <a:pt x="245" y="394"/>
                  </a:lnTo>
                  <a:lnTo>
                    <a:pt x="254" y="380"/>
                  </a:lnTo>
                  <a:lnTo>
                    <a:pt x="264" y="369"/>
                  </a:lnTo>
                  <a:lnTo>
                    <a:pt x="273" y="356"/>
                  </a:lnTo>
                  <a:lnTo>
                    <a:pt x="283" y="344"/>
                  </a:lnTo>
                  <a:lnTo>
                    <a:pt x="292" y="331"/>
                  </a:lnTo>
                  <a:lnTo>
                    <a:pt x="304" y="321"/>
                  </a:lnTo>
                  <a:lnTo>
                    <a:pt x="313" y="308"/>
                  </a:lnTo>
                  <a:lnTo>
                    <a:pt x="323" y="297"/>
                  </a:lnTo>
                  <a:lnTo>
                    <a:pt x="332" y="285"/>
                  </a:lnTo>
                  <a:lnTo>
                    <a:pt x="342" y="276"/>
                  </a:lnTo>
                  <a:lnTo>
                    <a:pt x="351" y="264"/>
                  </a:lnTo>
                  <a:lnTo>
                    <a:pt x="361" y="253"/>
                  </a:lnTo>
                  <a:lnTo>
                    <a:pt x="372" y="243"/>
                  </a:lnTo>
                  <a:lnTo>
                    <a:pt x="382" y="234"/>
                  </a:lnTo>
                  <a:lnTo>
                    <a:pt x="389" y="223"/>
                  </a:lnTo>
                  <a:lnTo>
                    <a:pt x="401" y="213"/>
                  </a:lnTo>
                  <a:lnTo>
                    <a:pt x="408" y="204"/>
                  </a:lnTo>
                  <a:lnTo>
                    <a:pt x="420" y="196"/>
                  </a:lnTo>
                  <a:lnTo>
                    <a:pt x="427" y="186"/>
                  </a:lnTo>
                  <a:lnTo>
                    <a:pt x="437" y="177"/>
                  </a:lnTo>
                  <a:lnTo>
                    <a:pt x="446" y="167"/>
                  </a:lnTo>
                  <a:lnTo>
                    <a:pt x="456" y="160"/>
                  </a:lnTo>
                  <a:lnTo>
                    <a:pt x="463" y="152"/>
                  </a:lnTo>
                  <a:lnTo>
                    <a:pt x="473" y="145"/>
                  </a:lnTo>
                  <a:lnTo>
                    <a:pt x="482" y="137"/>
                  </a:lnTo>
                  <a:lnTo>
                    <a:pt x="490" y="129"/>
                  </a:lnTo>
                  <a:lnTo>
                    <a:pt x="500" y="122"/>
                  </a:lnTo>
                  <a:lnTo>
                    <a:pt x="507" y="114"/>
                  </a:lnTo>
                  <a:lnTo>
                    <a:pt x="515" y="107"/>
                  </a:lnTo>
                  <a:lnTo>
                    <a:pt x="524" y="101"/>
                  </a:lnTo>
                  <a:lnTo>
                    <a:pt x="532" y="93"/>
                  </a:lnTo>
                  <a:lnTo>
                    <a:pt x="540" y="88"/>
                  </a:lnTo>
                  <a:lnTo>
                    <a:pt x="547" y="80"/>
                  </a:lnTo>
                  <a:lnTo>
                    <a:pt x="555" y="74"/>
                  </a:lnTo>
                  <a:lnTo>
                    <a:pt x="562" y="69"/>
                  </a:lnTo>
                  <a:lnTo>
                    <a:pt x="570" y="63"/>
                  </a:lnTo>
                  <a:lnTo>
                    <a:pt x="576" y="59"/>
                  </a:lnTo>
                  <a:lnTo>
                    <a:pt x="583" y="53"/>
                  </a:lnTo>
                  <a:lnTo>
                    <a:pt x="589" y="50"/>
                  </a:lnTo>
                  <a:lnTo>
                    <a:pt x="597" y="44"/>
                  </a:lnTo>
                  <a:lnTo>
                    <a:pt x="602" y="38"/>
                  </a:lnTo>
                  <a:lnTo>
                    <a:pt x="608" y="34"/>
                  </a:lnTo>
                  <a:lnTo>
                    <a:pt x="614" y="31"/>
                  </a:lnTo>
                  <a:lnTo>
                    <a:pt x="619" y="27"/>
                  </a:lnTo>
                  <a:lnTo>
                    <a:pt x="625" y="23"/>
                  </a:lnTo>
                  <a:lnTo>
                    <a:pt x="631" y="21"/>
                  </a:lnTo>
                  <a:lnTo>
                    <a:pt x="635" y="17"/>
                  </a:lnTo>
                  <a:lnTo>
                    <a:pt x="640" y="13"/>
                  </a:lnTo>
                  <a:lnTo>
                    <a:pt x="644" y="10"/>
                  </a:lnTo>
                  <a:lnTo>
                    <a:pt x="650" y="8"/>
                  </a:lnTo>
                  <a:lnTo>
                    <a:pt x="654" y="6"/>
                  </a:lnTo>
                  <a:lnTo>
                    <a:pt x="657" y="2"/>
                  </a:lnTo>
                  <a:lnTo>
                    <a:pt x="661" y="0"/>
                  </a:lnTo>
                  <a:lnTo>
                    <a:pt x="665" y="0"/>
                  </a:lnTo>
                  <a:lnTo>
                    <a:pt x="669" y="21"/>
                  </a:lnTo>
                  <a:lnTo>
                    <a:pt x="667" y="21"/>
                  </a:lnTo>
                  <a:lnTo>
                    <a:pt x="663" y="23"/>
                  </a:lnTo>
                  <a:lnTo>
                    <a:pt x="661" y="23"/>
                  </a:lnTo>
                  <a:lnTo>
                    <a:pt x="659" y="25"/>
                  </a:lnTo>
                  <a:lnTo>
                    <a:pt x="655" y="27"/>
                  </a:lnTo>
                  <a:lnTo>
                    <a:pt x="652" y="29"/>
                  </a:lnTo>
                  <a:lnTo>
                    <a:pt x="648" y="31"/>
                  </a:lnTo>
                  <a:lnTo>
                    <a:pt x="644" y="34"/>
                  </a:lnTo>
                  <a:lnTo>
                    <a:pt x="638" y="36"/>
                  </a:lnTo>
                  <a:lnTo>
                    <a:pt x="635" y="40"/>
                  </a:lnTo>
                  <a:lnTo>
                    <a:pt x="629" y="44"/>
                  </a:lnTo>
                  <a:lnTo>
                    <a:pt x="623" y="48"/>
                  </a:lnTo>
                  <a:lnTo>
                    <a:pt x="617" y="51"/>
                  </a:lnTo>
                  <a:lnTo>
                    <a:pt x="612" y="55"/>
                  </a:lnTo>
                  <a:lnTo>
                    <a:pt x="608" y="57"/>
                  </a:lnTo>
                  <a:lnTo>
                    <a:pt x="604" y="59"/>
                  </a:lnTo>
                  <a:lnTo>
                    <a:pt x="600" y="63"/>
                  </a:lnTo>
                  <a:lnTo>
                    <a:pt x="597" y="65"/>
                  </a:lnTo>
                  <a:lnTo>
                    <a:pt x="593" y="67"/>
                  </a:lnTo>
                  <a:lnTo>
                    <a:pt x="589" y="70"/>
                  </a:lnTo>
                  <a:lnTo>
                    <a:pt x="587" y="72"/>
                  </a:lnTo>
                  <a:lnTo>
                    <a:pt x="583" y="74"/>
                  </a:lnTo>
                  <a:lnTo>
                    <a:pt x="579" y="78"/>
                  </a:lnTo>
                  <a:lnTo>
                    <a:pt x="574" y="80"/>
                  </a:lnTo>
                  <a:lnTo>
                    <a:pt x="570" y="82"/>
                  </a:lnTo>
                  <a:lnTo>
                    <a:pt x="566" y="86"/>
                  </a:lnTo>
                  <a:lnTo>
                    <a:pt x="562" y="88"/>
                  </a:lnTo>
                  <a:lnTo>
                    <a:pt x="559" y="91"/>
                  </a:lnTo>
                  <a:lnTo>
                    <a:pt x="555" y="95"/>
                  </a:lnTo>
                  <a:lnTo>
                    <a:pt x="551" y="99"/>
                  </a:lnTo>
                  <a:lnTo>
                    <a:pt x="547" y="101"/>
                  </a:lnTo>
                  <a:lnTo>
                    <a:pt x="541" y="105"/>
                  </a:lnTo>
                  <a:lnTo>
                    <a:pt x="538" y="109"/>
                  </a:lnTo>
                  <a:lnTo>
                    <a:pt x="534" y="112"/>
                  </a:lnTo>
                  <a:lnTo>
                    <a:pt x="528" y="114"/>
                  </a:lnTo>
                  <a:lnTo>
                    <a:pt x="524" y="118"/>
                  </a:lnTo>
                  <a:lnTo>
                    <a:pt x="521" y="122"/>
                  </a:lnTo>
                  <a:lnTo>
                    <a:pt x="517" y="126"/>
                  </a:lnTo>
                  <a:lnTo>
                    <a:pt x="511" y="129"/>
                  </a:lnTo>
                  <a:lnTo>
                    <a:pt x="507" y="133"/>
                  </a:lnTo>
                  <a:lnTo>
                    <a:pt x="502" y="137"/>
                  </a:lnTo>
                  <a:lnTo>
                    <a:pt x="498" y="141"/>
                  </a:lnTo>
                  <a:lnTo>
                    <a:pt x="492" y="145"/>
                  </a:lnTo>
                  <a:lnTo>
                    <a:pt x="488" y="148"/>
                  </a:lnTo>
                  <a:lnTo>
                    <a:pt x="484" y="152"/>
                  </a:lnTo>
                  <a:lnTo>
                    <a:pt x="481" y="158"/>
                  </a:lnTo>
                  <a:lnTo>
                    <a:pt x="475" y="162"/>
                  </a:lnTo>
                  <a:lnTo>
                    <a:pt x="469" y="167"/>
                  </a:lnTo>
                  <a:lnTo>
                    <a:pt x="463" y="171"/>
                  </a:lnTo>
                  <a:lnTo>
                    <a:pt x="458" y="177"/>
                  </a:lnTo>
                  <a:lnTo>
                    <a:pt x="454" y="181"/>
                  </a:lnTo>
                  <a:lnTo>
                    <a:pt x="448" y="186"/>
                  </a:lnTo>
                  <a:lnTo>
                    <a:pt x="443" y="192"/>
                  </a:lnTo>
                  <a:lnTo>
                    <a:pt x="437" y="196"/>
                  </a:lnTo>
                  <a:lnTo>
                    <a:pt x="431" y="202"/>
                  </a:lnTo>
                  <a:lnTo>
                    <a:pt x="425" y="207"/>
                  </a:lnTo>
                  <a:lnTo>
                    <a:pt x="422" y="211"/>
                  </a:lnTo>
                  <a:lnTo>
                    <a:pt x="416" y="217"/>
                  </a:lnTo>
                  <a:lnTo>
                    <a:pt x="410" y="223"/>
                  </a:lnTo>
                  <a:lnTo>
                    <a:pt x="405" y="228"/>
                  </a:lnTo>
                  <a:lnTo>
                    <a:pt x="399" y="234"/>
                  </a:lnTo>
                  <a:lnTo>
                    <a:pt x="395" y="240"/>
                  </a:lnTo>
                  <a:lnTo>
                    <a:pt x="389" y="245"/>
                  </a:lnTo>
                  <a:lnTo>
                    <a:pt x="384" y="251"/>
                  </a:lnTo>
                  <a:lnTo>
                    <a:pt x="378" y="257"/>
                  </a:lnTo>
                  <a:lnTo>
                    <a:pt x="372" y="262"/>
                  </a:lnTo>
                  <a:lnTo>
                    <a:pt x="367" y="266"/>
                  </a:lnTo>
                  <a:lnTo>
                    <a:pt x="363" y="274"/>
                  </a:lnTo>
                  <a:lnTo>
                    <a:pt x="357" y="280"/>
                  </a:lnTo>
                  <a:lnTo>
                    <a:pt x="351" y="285"/>
                  </a:lnTo>
                  <a:lnTo>
                    <a:pt x="346" y="289"/>
                  </a:lnTo>
                  <a:lnTo>
                    <a:pt x="342" y="297"/>
                  </a:lnTo>
                  <a:lnTo>
                    <a:pt x="336" y="302"/>
                  </a:lnTo>
                  <a:lnTo>
                    <a:pt x="330" y="308"/>
                  </a:lnTo>
                  <a:lnTo>
                    <a:pt x="325" y="314"/>
                  </a:lnTo>
                  <a:lnTo>
                    <a:pt x="321" y="321"/>
                  </a:lnTo>
                  <a:lnTo>
                    <a:pt x="315" y="327"/>
                  </a:lnTo>
                  <a:lnTo>
                    <a:pt x="310" y="333"/>
                  </a:lnTo>
                  <a:lnTo>
                    <a:pt x="306" y="339"/>
                  </a:lnTo>
                  <a:lnTo>
                    <a:pt x="300" y="344"/>
                  </a:lnTo>
                  <a:lnTo>
                    <a:pt x="294" y="352"/>
                  </a:lnTo>
                  <a:lnTo>
                    <a:pt x="291" y="358"/>
                  </a:lnTo>
                  <a:lnTo>
                    <a:pt x="285" y="363"/>
                  </a:lnTo>
                  <a:lnTo>
                    <a:pt x="279" y="369"/>
                  </a:lnTo>
                  <a:lnTo>
                    <a:pt x="275" y="377"/>
                  </a:lnTo>
                  <a:lnTo>
                    <a:pt x="271" y="382"/>
                  </a:lnTo>
                  <a:lnTo>
                    <a:pt x="266" y="388"/>
                  </a:lnTo>
                  <a:lnTo>
                    <a:pt x="260" y="394"/>
                  </a:lnTo>
                  <a:lnTo>
                    <a:pt x="256" y="401"/>
                  </a:lnTo>
                  <a:lnTo>
                    <a:pt x="251" y="407"/>
                  </a:lnTo>
                  <a:lnTo>
                    <a:pt x="247" y="413"/>
                  </a:lnTo>
                  <a:lnTo>
                    <a:pt x="243" y="420"/>
                  </a:lnTo>
                  <a:lnTo>
                    <a:pt x="237" y="426"/>
                  </a:lnTo>
                  <a:lnTo>
                    <a:pt x="233" y="434"/>
                  </a:lnTo>
                  <a:lnTo>
                    <a:pt x="230" y="439"/>
                  </a:lnTo>
                  <a:lnTo>
                    <a:pt x="224" y="445"/>
                  </a:lnTo>
                  <a:lnTo>
                    <a:pt x="220" y="451"/>
                  </a:lnTo>
                  <a:lnTo>
                    <a:pt x="216" y="458"/>
                  </a:lnTo>
                  <a:lnTo>
                    <a:pt x="213" y="464"/>
                  </a:lnTo>
                  <a:lnTo>
                    <a:pt x="207" y="470"/>
                  </a:lnTo>
                  <a:lnTo>
                    <a:pt x="203" y="475"/>
                  </a:lnTo>
                  <a:lnTo>
                    <a:pt x="199" y="483"/>
                  </a:lnTo>
                  <a:lnTo>
                    <a:pt x="195" y="489"/>
                  </a:lnTo>
                  <a:lnTo>
                    <a:pt x="192" y="494"/>
                  </a:lnTo>
                  <a:lnTo>
                    <a:pt x="188" y="500"/>
                  </a:lnTo>
                  <a:lnTo>
                    <a:pt x="184" y="508"/>
                  </a:lnTo>
                  <a:lnTo>
                    <a:pt x="182" y="513"/>
                  </a:lnTo>
                  <a:lnTo>
                    <a:pt x="178" y="519"/>
                  </a:lnTo>
                  <a:lnTo>
                    <a:pt x="175" y="525"/>
                  </a:lnTo>
                  <a:lnTo>
                    <a:pt x="171" y="532"/>
                  </a:lnTo>
                  <a:lnTo>
                    <a:pt x="165" y="544"/>
                  </a:lnTo>
                  <a:lnTo>
                    <a:pt x="159" y="555"/>
                  </a:lnTo>
                  <a:lnTo>
                    <a:pt x="152" y="565"/>
                  </a:lnTo>
                  <a:lnTo>
                    <a:pt x="146" y="576"/>
                  </a:lnTo>
                  <a:lnTo>
                    <a:pt x="140" y="588"/>
                  </a:lnTo>
                  <a:lnTo>
                    <a:pt x="137" y="597"/>
                  </a:lnTo>
                  <a:lnTo>
                    <a:pt x="131" y="608"/>
                  </a:lnTo>
                  <a:lnTo>
                    <a:pt x="125" y="620"/>
                  </a:lnTo>
                  <a:lnTo>
                    <a:pt x="121" y="627"/>
                  </a:lnTo>
                  <a:lnTo>
                    <a:pt x="116" y="639"/>
                  </a:lnTo>
                  <a:lnTo>
                    <a:pt x="110" y="648"/>
                  </a:lnTo>
                  <a:lnTo>
                    <a:pt x="106" y="660"/>
                  </a:lnTo>
                  <a:lnTo>
                    <a:pt x="102" y="667"/>
                  </a:lnTo>
                  <a:lnTo>
                    <a:pt x="97" y="677"/>
                  </a:lnTo>
                  <a:lnTo>
                    <a:pt x="95" y="686"/>
                  </a:lnTo>
                  <a:lnTo>
                    <a:pt x="91" y="698"/>
                  </a:lnTo>
                  <a:lnTo>
                    <a:pt x="87" y="705"/>
                  </a:lnTo>
                  <a:lnTo>
                    <a:pt x="81" y="715"/>
                  </a:lnTo>
                  <a:lnTo>
                    <a:pt x="80" y="724"/>
                  </a:lnTo>
                  <a:lnTo>
                    <a:pt x="76" y="734"/>
                  </a:lnTo>
                  <a:lnTo>
                    <a:pt x="72" y="741"/>
                  </a:lnTo>
                  <a:lnTo>
                    <a:pt x="68" y="751"/>
                  </a:lnTo>
                  <a:lnTo>
                    <a:pt x="66" y="759"/>
                  </a:lnTo>
                  <a:lnTo>
                    <a:pt x="64" y="768"/>
                  </a:lnTo>
                  <a:lnTo>
                    <a:pt x="60" y="776"/>
                  </a:lnTo>
                  <a:lnTo>
                    <a:pt x="59" y="785"/>
                  </a:lnTo>
                  <a:lnTo>
                    <a:pt x="55" y="793"/>
                  </a:lnTo>
                  <a:lnTo>
                    <a:pt x="53" y="802"/>
                  </a:lnTo>
                  <a:lnTo>
                    <a:pt x="51" y="810"/>
                  </a:lnTo>
                  <a:lnTo>
                    <a:pt x="49" y="818"/>
                  </a:lnTo>
                  <a:lnTo>
                    <a:pt x="47" y="825"/>
                  </a:lnTo>
                  <a:lnTo>
                    <a:pt x="45" y="835"/>
                  </a:lnTo>
                  <a:lnTo>
                    <a:pt x="43" y="840"/>
                  </a:lnTo>
                  <a:lnTo>
                    <a:pt x="41" y="848"/>
                  </a:lnTo>
                  <a:lnTo>
                    <a:pt x="40" y="856"/>
                  </a:lnTo>
                  <a:lnTo>
                    <a:pt x="38" y="863"/>
                  </a:lnTo>
                  <a:lnTo>
                    <a:pt x="36" y="871"/>
                  </a:lnTo>
                  <a:lnTo>
                    <a:pt x="36" y="878"/>
                  </a:lnTo>
                  <a:lnTo>
                    <a:pt x="34" y="886"/>
                  </a:lnTo>
                  <a:lnTo>
                    <a:pt x="34" y="894"/>
                  </a:lnTo>
                  <a:lnTo>
                    <a:pt x="32" y="901"/>
                  </a:lnTo>
                  <a:lnTo>
                    <a:pt x="32" y="909"/>
                  </a:lnTo>
                  <a:lnTo>
                    <a:pt x="30" y="916"/>
                  </a:lnTo>
                  <a:lnTo>
                    <a:pt x="30" y="924"/>
                  </a:lnTo>
                  <a:lnTo>
                    <a:pt x="30" y="930"/>
                  </a:lnTo>
                  <a:lnTo>
                    <a:pt x="28" y="937"/>
                  </a:lnTo>
                  <a:lnTo>
                    <a:pt x="28" y="945"/>
                  </a:lnTo>
                  <a:lnTo>
                    <a:pt x="28" y="952"/>
                  </a:lnTo>
                  <a:lnTo>
                    <a:pt x="28" y="960"/>
                  </a:lnTo>
                  <a:lnTo>
                    <a:pt x="28" y="966"/>
                  </a:lnTo>
                  <a:lnTo>
                    <a:pt x="28" y="973"/>
                  </a:lnTo>
                  <a:lnTo>
                    <a:pt x="28" y="981"/>
                  </a:lnTo>
                  <a:lnTo>
                    <a:pt x="28" y="989"/>
                  </a:lnTo>
                  <a:lnTo>
                    <a:pt x="28" y="994"/>
                  </a:lnTo>
                  <a:lnTo>
                    <a:pt x="28" y="1002"/>
                  </a:lnTo>
                  <a:lnTo>
                    <a:pt x="30" y="1010"/>
                  </a:lnTo>
                  <a:lnTo>
                    <a:pt x="30" y="1017"/>
                  </a:lnTo>
                  <a:lnTo>
                    <a:pt x="30" y="1023"/>
                  </a:lnTo>
                  <a:lnTo>
                    <a:pt x="30" y="1030"/>
                  </a:lnTo>
                  <a:lnTo>
                    <a:pt x="32" y="1038"/>
                  </a:lnTo>
                  <a:lnTo>
                    <a:pt x="32" y="1046"/>
                  </a:lnTo>
                  <a:lnTo>
                    <a:pt x="34" y="1053"/>
                  </a:lnTo>
                  <a:lnTo>
                    <a:pt x="34" y="1059"/>
                  </a:lnTo>
                  <a:lnTo>
                    <a:pt x="36" y="1067"/>
                  </a:lnTo>
                  <a:lnTo>
                    <a:pt x="9" y="1055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9" name="Freeform 10"/>
            <p:cNvSpPr>
              <a:spLocks/>
            </p:cNvSpPr>
            <p:nvPr/>
          </p:nvSpPr>
          <p:spPr bwMode="auto">
            <a:xfrm>
              <a:off x="1181" y="2204"/>
              <a:ext cx="504" cy="608"/>
            </a:xfrm>
            <a:custGeom>
              <a:avLst/>
              <a:gdLst>
                <a:gd name="T0" fmla="*/ 13 w 1007"/>
                <a:gd name="T1" fmla="*/ 584 h 1217"/>
                <a:gd name="T2" fmla="*/ 27 w 1007"/>
                <a:gd name="T3" fmla="*/ 589 h 1217"/>
                <a:gd name="T4" fmla="*/ 46 w 1007"/>
                <a:gd name="T5" fmla="*/ 590 h 1217"/>
                <a:gd name="T6" fmla="*/ 72 w 1007"/>
                <a:gd name="T7" fmla="*/ 585 h 1217"/>
                <a:gd name="T8" fmla="*/ 104 w 1007"/>
                <a:gd name="T9" fmla="*/ 574 h 1217"/>
                <a:gd name="T10" fmla="*/ 144 w 1007"/>
                <a:gd name="T11" fmla="*/ 552 h 1217"/>
                <a:gd name="T12" fmla="*/ 191 w 1007"/>
                <a:gd name="T13" fmla="*/ 519 h 1217"/>
                <a:gd name="T14" fmla="*/ 237 w 1007"/>
                <a:gd name="T15" fmla="*/ 479 h 1217"/>
                <a:gd name="T16" fmla="*/ 278 w 1007"/>
                <a:gd name="T17" fmla="*/ 436 h 1217"/>
                <a:gd name="T18" fmla="*/ 314 w 1007"/>
                <a:gd name="T19" fmla="*/ 394 h 1217"/>
                <a:gd name="T20" fmla="*/ 344 w 1007"/>
                <a:gd name="T21" fmla="*/ 355 h 1217"/>
                <a:gd name="T22" fmla="*/ 368 w 1007"/>
                <a:gd name="T23" fmla="*/ 322 h 1217"/>
                <a:gd name="T24" fmla="*/ 385 w 1007"/>
                <a:gd name="T25" fmla="*/ 297 h 1217"/>
                <a:gd name="T26" fmla="*/ 395 w 1007"/>
                <a:gd name="T27" fmla="*/ 281 h 1217"/>
                <a:gd name="T28" fmla="*/ 400 w 1007"/>
                <a:gd name="T29" fmla="*/ 270 h 1217"/>
                <a:gd name="T30" fmla="*/ 410 w 1007"/>
                <a:gd name="T31" fmla="*/ 251 h 1217"/>
                <a:gd name="T32" fmla="*/ 423 w 1007"/>
                <a:gd name="T33" fmla="*/ 222 h 1217"/>
                <a:gd name="T34" fmla="*/ 436 w 1007"/>
                <a:gd name="T35" fmla="*/ 188 h 1217"/>
                <a:gd name="T36" fmla="*/ 449 w 1007"/>
                <a:gd name="T37" fmla="*/ 151 h 1217"/>
                <a:gd name="T38" fmla="*/ 457 w 1007"/>
                <a:gd name="T39" fmla="*/ 115 h 1217"/>
                <a:gd name="T40" fmla="*/ 460 w 1007"/>
                <a:gd name="T41" fmla="*/ 82 h 1217"/>
                <a:gd name="T42" fmla="*/ 456 w 1007"/>
                <a:gd name="T43" fmla="*/ 53 h 1217"/>
                <a:gd name="T44" fmla="*/ 443 w 1007"/>
                <a:gd name="T45" fmla="*/ 33 h 1217"/>
                <a:gd name="T46" fmla="*/ 428 w 1007"/>
                <a:gd name="T47" fmla="*/ 21 h 1217"/>
                <a:gd name="T48" fmla="*/ 410 w 1007"/>
                <a:gd name="T49" fmla="*/ 13 h 1217"/>
                <a:gd name="T50" fmla="*/ 391 w 1007"/>
                <a:gd name="T51" fmla="*/ 11 h 1217"/>
                <a:gd name="T52" fmla="*/ 373 w 1007"/>
                <a:gd name="T53" fmla="*/ 11 h 1217"/>
                <a:gd name="T54" fmla="*/ 360 w 1007"/>
                <a:gd name="T55" fmla="*/ 13 h 1217"/>
                <a:gd name="T56" fmla="*/ 347 w 1007"/>
                <a:gd name="T57" fmla="*/ 17 h 1217"/>
                <a:gd name="T58" fmla="*/ 342 w 1007"/>
                <a:gd name="T59" fmla="*/ 9 h 1217"/>
                <a:gd name="T60" fmla="*/ 358 w 1007"/>
                <a:gd name="T61" fmla="*/ 4 h 1217"/>
                <a:gd name="T62" fmla="*/ 374 w 1007"/>
                <a:gd name="T63" fmla="*/ 1 h 1217"/>
                <a:gd name="T64" fmla="*/ 394 w 1007"/>
                <a:gd name="T65" fmla="*/ 0 h 1217"/>
                <a:gd name="T66" fmla="*/ 415 w 1007"/>
                <a:gd name="T67" fmla="*/ 4 h 1217"/>
                <a:gd name="T68" fmla="*/ 438 w 1007"/>
                <a:gd name="T69" fmla="*/ 14 h 1217"/>
                <a:gd name="T70" fmla="*/ 458 w 1007"/>
                <a:gd name="T71" fmla="*/ 29 h 1217"/>
                <a:gd name="T72" fmla="*/ 470 w 1007"/>
                <a:gd name="T73" fmla="*/ 47 h 1217"/>
                <a:gd name="T74" fmla="*/ 480 w 1007"/>
                <a:gd name="T75" fmla="*/ 64 h 1217"/>
                <a:gd name="T76" fmla="*/ 488 w 1007"/>
                <a:gd name="T77" fmla="*/ 79 h 1217"/>
                <a:gd name="T78" fmla="*/ 495 w 1007"/>
                <a:gd name="T79" fmla="*/ 95 h 1217"/>
                <a:gd name="T80" fmla="*/ 501 w 1007"/>
                <a:gd name="T81" fmla="*/ 110 h 1217"/>
                <a:gd name="T82" fmla="*/ 503 w 1007"/>
                <a:gd name="T83" fmla="*/ 124 h 1217"/>
                <a:gd name="T84" fmla="*/ 499 w 1007"/>
                <a:gd name="T85" fmla="*/ 143 h 1217"/>
                <a:gd name="T86" fmla="*/ 488 w 1007"/>
                <a:gd name="T87" fmla="*/ 179 h 1217"/>
                <a:gd name="T88" fmla="*/ 471 w 1007"/>
                <a:gd name="T89" fmla="*/ 227 h 1217"/>
                <a:gd name="T90" fmla="*/ 443 w 1007"/>
                <a:gd name="T91" fmla="*/ 284 h 1217"/>
                <a:gd name="T92" fmla="*/ 405 w 1007"/>
                <a:gd name="T93" fmla="*/ 348 h 1217"/>
                <a:gd name="T94" fmla="*/ 355 w 1007"/>
                <a:gd name="T95" fmla="*/ 413 h 1217"/>
                <a:gd name="T96" fmla="*/ 290 w 1007"/>
                <a:gd name="T97" fmla="*/ 478 h 1217"/>
                <a:gd name="T98" fmla="*/ 214 w 1007"/>
                <a:gd name="T99" fmla="*/ 536 h 1217"/>
                <a:gd name="T100" fmla="*/ 149 w 1007"/>
                <a:gd name="T101" fmla="*/ 576 h 1217"/>
                <a:gd name="T102" fmla="*/ 98 w 1007"/>
                <a:gd name="T103" fmla="*/ 598 h 1217"/>
                <a:gd name="T104" fmla="*/ 60 w 1007"/>
                <a:gd name="T105" fmla="*/ 607 h 1217"/>
                <a:gd name="T106" fmla="*/ 33 w 1007"/>
                <a:gd name="T107" fmla="*/ 606 h 1217"/>
                <a:gd name="T108" fmla="*/ 15 w 1007"/>
                <a:gd name="T109" fmla="*/ 601 h 1217"/>
                <a:gd name="T110" fmla="*/ 2 w 1007"/>
                <a:gd name="T111" fmla="*/ 590 h 121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07"/>
                <a:gd name="T169" fmla="*/ 0 h 1217"/>
                <a:gd name="T170" fmla="*/ 1007 w 1007"/>
                <a:gd name="T171" fmla="*/ 1217 h 121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07" h="1217">
                  <a:moveTo>
                    <a:pt x="6" y="1154"/>
                  </a:moveTo>
                  <a:lnTo>
                    <a:pt x="6" y="1156"/>
                  </a:lnTo>
                  <a:lnTo>
                    <a:pt x="9" y="1158"/>
                  </a:lnTo>
                  <a:lnTo>
                    <a:pt x="11" y="1160"/>
                  </a:lnTo>
                  <a:lnTo>
                    <a:pt x="13" y="1162"/>
                  </a:lnTo>
                  <a:lnTo>
                    <a:pt x="17" y="1164"/>
                  </a:lnTo>
                  <a:lnTo>
                    <a:pt x="21" y="1168"/>
                  </a:lnTo>
                  <a:lnTo>
                    <a:pt x="25" y="1169"/>
                  </a:lnTo>
                  <a:lnTo>
                    <a:pt x="30" y="1171"/>
                  </a:lnTo>
                  <a:lnTo>
                    <a:pt x="32" y="1173"/>
                  </a:lnTo>
                  <a:lnTo>
                    <a:pt x="36" y="1175"/>
                  </a:lnTo>
                  <a:lnTo>
                    <a:pt x="40" y="1175"/>
                  </a:lnTo>
                  <a:lnTo>
                    <a:pt x="44" y="1177"/>
                  </a:lnTo>
                  <a:lnTo>
                    <a:pt x="46" y="1177"/>
                  </a:lnTo>
                  <a:lnTo>
                    <a:pt x="49" y="1177"/>
                  </a:lnTo>
                  <a:lnTo>
                    <a:pt x="53" y="1179"/>
                  </a:lnTo>
                  <a:lnTo>
                    <a:pt x="57" y="1179"/>
                  </a:lnTo>
                  <a:lnTo>
                    <a:pt x="63" y="1181"/>
                  </a:lnTo>
                  <a:lnTo>
                    <a:pt x="67" y="1181"/>
                  </a:lnTo>
                  <a:lnTo>
                    <a:pt x="72" y="1181"/>
                  </a:lnTo>
                  <a:lnTo>
                    <a:pt x="76" y="1183"/>
                  </a:lnTo>
                  <a:lnTo>
                    <a:pt x="82" y="1181"/>
                  </a:lnTo>
                  <a:lnTo>
                    <a:pt x="86" y="1181"/>
                  </a:lnTo>
                  <a:lnTo>
                    <a:pt x="91" y="1181"/>
                  </a:lnTo>
                  <a:lnTo>
                    <a:pt x="97" y="1181"/>
                  </a:lnTo>
                  <a:lnTo>
                    <a:pt x="103" y="1179"/>
                  </a:lnTo>
                  <a:lnTo>
                    <a:pt x="108" y="1179"/>
                  </a:lnTo>
                  <a:lnTo>
                    <a:pt x="114" y="1177"/>
                  </a:lnTo>
                  <a:lnTo>
                    <a:pt x="122" y="1177"/>
                  </a:lnTo>
                  <a:lnTo>
                    <a:pt x="127" y="1175"/>
                  </a:lnTo>
                  <a:lnTo>
                    <a:pt x="135" y="1173"/>
                  </a:lnTo>
                  <a:lnTo>
                    <a:pt x="143" y="1171"/>
                  </a:lnTo>
                  <a:lnTo>
                    <a:pt x="150" y="1169"/>
                  </a:lnTo>
                  <a:lnTo>
                    <a:pt x="158" y="1168"/>
                  </a:lnTo>
                  <a:lnTo>
                    <a:pt x="165" y="1166"/>
                  </a:lnTo>
                  <a:lnTo>
                    <a:pt x="173" y="1164"/>
                  </a:lnTo>
                  <a:lnTo>
                    <a:pt x="182" y="1160"/>
                  </a:lnTo>
                  <a:lnTo>
                    <a:pt x="190" y="1156"/>
                  </a:lnTo>
                  <a:lnTo>
                    <a:pt x="198" y="1152"/>
                  </a:lnTo>
                  <a:lnTo>
                    <a:pt x="207" y="1149"/>
                  </a:lnTo>
                  <a:lnTo>
                    <a:pt x="217" y="1145"/>
                  </a:lnTo>
                  <a:lnTo>
                    <a:pt x="224" y="1139"/>
                  </a:lnTo>
                  <a:lnTo>
                    <a:pt x="236" y="1135"/>
                  </a:lnTo>
                  <a:lnTo>
                    <a:pt x="245" y="1130"/>
                  </a:lnTo>
                  <a:lnTo>
                    <a:pt x="255" y="1124"/>
                  </a:lnTo>
                  <a:lnTo>
                    <a:pt x="266" y="1118"/>
                  </a:lnTo>
                  <a:lnTo>
                    <a:pt x="276" y="1112"/>
                  </a:lnTo>
                  <a:lnTo>
                    <a:pt x="287" y="1105"/>
                  </a:lnTo>
                  <a:lnTo>
                    <a:pt x="298" y="1097"/>
                  </a:lnTo>
                  <a:lnTo>
                    <a:pt x="310" y="1090"/>
                  </a:lnTo>
                  <a:lnTo>
                    <a:pt x="321" y="1082"/>
                  </a:lnTo>
                  <a:lnTo>
                    <a:pt x="333" y="1074"/>
                  </a:lnTo>
                  <a:lnTo>
                    <a:pt x="346" y="1067"/>
                  </a:lnTo>
                  <a:lnTo>
                    <a:pt x="357" y="1057"/>
                  </a:lnTo>
                  <a:lnTo>
                    <a:pt x="371" y="1048"/>
                  </a:lnTo>
                  <a:lnTo>
                    <a:pt x="382" y="1038"/>
                  </a:lnTo>
                  <a:lnTo>
                    <a:pt x="395" y="1029"/>
                  </a:lnTo>
                  <a:lnTo>
                    <a:pt x="405" y="1017"/>
                  </a:lnTo>
                  <a:lnTo>
                    <a:pt x="418" y="1008"/>
                  </a:lnTo>
                  <a:lnTo>
                    <a:pt x="430" y="998"/>
                  </a:lnTo>
                  <a:lnTo>
                    <a:pt x="441" y="989"/>
                  </a:lnTo>
                  <a:lnTo>
                    <a:pt x="452" y="977"/>
                  </a:lnTo>
                  <a:lnTo>
                    <a:pt x="462" y="968"/>
                  </a:lnTo>
                  <a:lnTo>
                    <a:pt x="473" y="958"/>
                  </a:lnTo>
                  <a:lnTo>
                    <a:pt x="485" y="947"/>
                  </a:lnTo>
                  <a:lnTo>
                    <a:pt x="494" y="938"/>
                  </a:lnTo>
                  <a:lnTo>
                    <a:pt x="506" y="926"/>
                  </a:lnTo>
                  <a:lnTo>
                    <a:pt x="517" y="917"/>
                  </a:lnTo>
                  <a:lnTo>
                    <a:pt x="527" y="905"/>
                  </a:lnTo>
                  <a:lnTo>
                    <a:pt x="536" y="896"/>
                  </a:lnTo>
                  <a:lnTo>
                    <a:pt x="546" y="884"/>
                  </a:lnTo>
                  <a:lnTo>
                    <a:pt x="555" y="873"/>
                  </a:lnTo>
                  <a:lnTo>
                    <a:pt x="566" y="863"/>
                  </a:lnTo>
                  <a:lnTo>
                    <a:pt x="576" y="852"/>
                  </a:lnTo>
                  <a:lnTo>
                    <a:pt x="585" y="843"/>
                  </a:lnTo>
                  <a:lnTo>
                    <a:pt x="593" y="831"/>
                  </a:lnTo>
                  <a:lnTo>
                    <a:pt x="603" y="822"/>
                  </a:lnTo>
                  <a:lnTo>
                    <a:pt x="610" y="810"/>
                  </a:lnTo>
                  <a:lnTo>
                    <a:pt x="620" y="801"/>
                  </a:lnTo>
                  <a:lnTo>
                    <a:pt x="627" y="789"/>
                  </a:lnTo>
                  <a:lnTo>
                    <a:pt x="637" y="780"/>
                  </a:lnTo>
                  <a:lnTo>
                    <a:pt x="644" y="768"/>
                  </a:lnTo>
                  <a:lnTo>
                    <a:pt x="652" y="761"/>
                  </a:lnTo>
                  <a:lnTo>
                    <a:pt x="660" y="749"/>
                  </a:lnTo>
                  <a:lnTo>
                    <a:pt x="667" y="740"/>
                  </a:lnTo>
                  <a:lnTo>
                    <a:pt x="675" y="730"/>
                  </a:lnTo>
                  <a:lnTo>
                    <a:pt x="681" y="721"/>
                  </a:lnTo>
                  <a:lnTo>
                    <a:pt x="688" y="711"/>
                  </a:lnTo>
                  <a:lnTo>
                    <a:pt x="696" y="702"/>
                  </a:lnTo>
                  <a:lnTo>
                    <a:pt x="701" y="694"/>
                  </a:lnTo>
                  <a:lnTo>
                    <a:pt x="707" y="685"/>
                  </a:lnTo>
                  <a:lnTo>
                    <a:pt x="713" y="675"/>
                  </a:lnTo>
                  <a:lnTo>
                    <a:pt x="720" y="668"/>
                  </a:lnTo>
                  <a:lnTo>
                    <a:pt x="726" y="660"/>
                  </a:lnTo>
                  <a:lnTo>
                    <a:pt x="730" y="652"/>
                  </a:lnTo>
                  <a:lnTo>
                    <a:pt x="736" y="645"/>
                  </a:lnTo>
                  <a:lnTo>
                    <a:pt x="741" y="637"/>
                  </a:lnTo>
                  <a:lnTo>
                    <a:pt x="745" y="630"/>
                  </a:lnTo>
                  <a:lnTo>
                    <a:pt x="751" y="624"/>
                  </a:lnTo>
                  <a:lnTo>
                    <a:pt x="755" y="616"/>
                  </a:lnTo>
                  <a:lnTo>
                    <a:pt x="760" y="611"/>
                  </a:lnTo>
                  <a:lnTo>
                    <a:pt x="762" y="605"/>
                  </a:lnTo>
                  <a:lnTo>
                    <a:pt x="766" y="599"/>
                  </a:lnTo>
                  <a:lnTo>
                    <a:pt x="770" y="594"/>
                  </a:lnTo>
                  <a:lnTo>
                    <a:pt x="774" y="588"/>
                  </a:lnTo>
                  <a:lnTo>
                    <a:pt x="776" y="582"/>
                  </a:lnTo>
                  <a:lnTo>
                    <a:pt x="777" y="580"/>
                  </a:lnTo>
                  <a:lnTo>
                    <a:pt x="781" y="576"/>
                  </a:lnTo>
                  <a:lnTo>
                    <a:pt x="783" y="573"/>
                  </a:lnTo>
                  <a:lnTo>
                    <a:pt x="785" y="569"/>
                  </a:lnTo>
                  <a:lnTo>
                    <a:pt x="787" y="567"/>
                  </a:lnTo>
                  <a:lnTo>
                    <a:pt x="789" y="563"/>
                  </a:lnTo>
                  <a:lnTo>
                    <a:pt x="791" y="561"/>
                  </a:lnTo>
                  <a:lnTo>
                    <a:pt x="791" y="559"/>
                  </a:lnTo>
                  <a:lnTo>
                    <a:pt x="793" y="559"/>
                  </a:lnTo>
                  <a:lnTo>
                    <a:pt x="793" y="557"/>
                  </a:lnTo>
                  <a:lnTo>
                    <a:pt x="793" y="555"/>
                  </a:lnTo>
                  <a:lnTo>
                    <a:pt x="795" y="550"/>
                  </a:lnTo>
                  <a:lnTo>
                    <a:pt x="798" y="544"/>
                  </a:lnTo>
                  <a:lnTo>
                    <a:pt x="800" y="540"/>
                  </a:lnTo>
                  <a:lnTo>
                    <a:pt x="802" y="536"/>
                  </a:lnTo>
                  <a:lnTo>
                    <a:pt x="804" y="533"/>
                  </a:lnTo>
                  <a:lnTo>
                    <a:pt x="808" y="529"/>
                  </a:lnTo>
                  <a:lnTo>
                    <a:pt x="808" y="523"/>
                  </a:lnTo>
                  <a:lnTo>
                    <a:pt x="812" y="517"/>
                  </a:lnTo>
                  <a:lnTo>
                    <a:pt x="814" y="514"/>
                  </a:lnTo>
                  <a:lnTo>
                    <a:pt x="817" y="508"/>
                  </a:lnTo>
                  <a:lnTo>
                    <a:pt x="819" y="502"/>
                  </a:lnTo>
                  <a:lnTo>
                    <a:pt x="823" y="495"/>
                  </a:lnTo>
                  <a:lnTo>
                    <a:pt x="825" y="489"/>
                  </a:lnTo>
                  <a:lnTo>
                    <a:pt x="829" y="481"/>
                  </a:lnTo>
                  <a:lnTo>
                    <a:pt x="833" y="474"/>
                  </a:lnTo>
                  <a:lnTo>
                    <a:pt x="834" y="468"/>
                  </a:lnTo>
                  <a:lnTo>
                    <a:pt x="838" y="460"/>
                  </a:lnTo>
                  <a:lnTo>
                    <a:pt x="842" y="453"/>
                  </a:lnTo>
                  <a:lnTo>
                    <a:pt x="846" y="445"/>
                  </a:lnTo>
                  <a:lnTo>
                    <a:pt x="848" y="436"/>
                  </a:lnTo>
                  <a:lnTo>
                    <a:pt x="852" y="428"/>
                  </a:lnTo>
                  <a:lnTo>
                    <a:pt x="855" y="421"/>
                  </a:lnTo>
                  <a:lnTo>
                    <a:pt x="859" y="411"/>
                  </a:lnTo>
                  <a:lnTo>
                    <a:pt x="863" y="403"/>
                  </a:lnTo>
                  <a:lnTo>
                    <a:pt x="867" y="394"/>
                  </a:lnTo>
                  <a:lnTo>
                    <a:pt x="871" y="386"/>
                  </a:lnTo>
                  <a:lnTo>
                    <a:pt x="872" y="377"/>
                  </a:lnTo>
                  <a:lnTo>
                    <a:pt x="876" y="367"/>
                  </a:lnTo>
                  <a:lnTo>
                    <a:pt x="878" y="358"/>
                  </a:lnTo>
                  <a:lnTo>
                    <a:pt x="882" y="350"/>
                  </a:lnTo>
                  <a:lnTo>
                    <a:pt x="886" y="341"/>
                  </a:lnTo>
                  <a:lnTo>
                    <a:pt x="888" y="331"/>
                  </a:lnTo>
                  <a:lnTo>
                    <a:pt x="892" y="322"/>
                  </a:lnTo>
                  <a:lnTo>
                    <a:pt x="895" y="312"/>
                  </a:lnTo>
                  <a:lnTo>
                    <a:pt x="897" y="303"/>
                  </a:lnTo>
                  <a:lnTo>
                    <a:pt x="899" y="295"/>
                  </a:lnTo>
                  <a:lnTo>
                    <a:pt x="901" y="284"/>
                  </a:lnTo>
                  <a:lnTo>
                    <a:pt x="905" y="276"/>
                  </a:lnTo>
                  <a:lnTo>
                    <a:pt x="907" y="267"/>
                  </a:lnTo>
                  <a:lnTo>
                    <a:pt x="909" y="257"/>
                  </a:lnTo>
                  <a:lnTo>
                    <a:pt x="911" y="248"/>
                  </a:lnTo>
                  <a:lnTo>
                    <a:pt x="912" y="240"/>
                  </a:lnTo>
                  <a:lnTo>
                    <a:pt x="914" y="230"/>
                  </a:lnTo>
                  <a:lnTo>
                    <a:pt x="916" y="221"/>
                  </a:lnTo>
                  <a:lnTo>
                    <a:pt x="918" y="211"/>
                  </a:lnTo>
                  <a:lnTo>
                    <a:pt x="918" y="204"/>
                  </a:lnTo>
                  <a:lnTo>
                    <a:pt x="920" y="196"/>
                  </a:lnTo>
                  <a:lnTo>
                    <a:pt x="920" y="187"/>
                  </a:lnTo>
                  <a:lnTo>
                    <a:pt x="920" y="179"/>
                  </a:lnTo>
                  <a:lnTo>
                    <a:pt x="920" y="172"/>
                  </a:lnTo>
                  <a:lnTo>
                    <a:pt x="920" y="164"/>
                  </a:lnTo>
                  <a:lnTo>
                    <a:pt x="920" y="156"/>
                  </a:lnTo>
                  <a:lnTo>
                    <a:pt x="920" y="149"/>
                  </a:lnTo>
                  <a:lnTo>
                    <a:pt x="918" y="141"/>
                  </a:lnTo>
                  <a:lnTo>
                    <a:pt x="918" y="133"/>
                  </a:lnTo>
                  <a:lnTo>
                    <a:pt x="916" y="126"/>
                  </a:lnTo>
                  <a:lnTo>
                    <a:pt x="914" y="120"/>
                  </a:lnTo>
                  <a:lnTo>
                    <a:pt x="912" y="114"/>
                  </a:lnTo>
                  <a:lnTo>
                    <a:pt x="911" y="107"/>
                  </a:lnTo>
                  <a:lnTo>
                    <a:pt x="909" y="101"/>
                  </a:lnTo>
                  <a:lnTo>
                    <a:pt x="905" y="95"/>
                  </a:lnTo>
                  <a:lnTo>
                    <a:pt x="903" y="92"/>
                  </a:lnTo>
                  <a:lnTo>
                    <a:pt x="899" y="86"/>
                  </a:lnTo>
                  <a:lnTo>
                    <a:pt x="897" y="80"/>
                  </a:lnTo>
                  <a:lnTo>
                    <a:pt x="893" y="76"/>
                  </a:lnTo>
                  <a:lnTo>
                    <a:pt x="892" y="73"/>
                  </a:lnTo>
                  <a:lnTo>
                    <a:pt x="886" y="67"/>
                  </a:lnTo>
                  <a:lnTo>
                    <a:pt x="884" y="63"/>
                  </a:lnTo>
                  <a:lnTo>
                    <a:pt x="880" y="59"/>
                  </a:lnTo>
                  <a:lnTo>
                    <a:pt x="876" y="57"/>
                  </a:lnTo>
                  <a:lnTo>
                    <a:pt x="872" y="54"/>
                  </a:lnTo>
                  <a:lnTo>
                    <a:pt x="867" y="50"/>
                  </a:lnTo>
                  <a:lnTo>
                    <a:pt x="863" y="48"/>
                  </a:lnTo>
                  <a:lnTo>
                    <a:pt x="859" y="44"/>
                  </a:lnTo>
                  <a:lnTo>
                    <a:pt x="855" y="42"/>
                  </a:lnTo>
                  <a:lnTo>
                    <a:pt x="852" y="40"/>
                  </a:lnTo>
                  <a:lnTo>
                    <a:pt x="846" y="37"/>
                  </a:lnTo>
                  <a:lnTo>
                    <a:pt x="842" y="35"/>
                  </a:lnTo>
                  <a:lnTo>
                    <a:pt x="838" y="35"/>
                  </a:lnTo>
                  <a:lnTo>
                    <a:pt x="833" y="33"/>
                  </a:lnTo>
                  <a:lnTo>
                    <a:pt x="829" y="31"/>
                  </a:lnTo>
                  <a:lnTo>
                    <a:pt x="825" y="29"/>
                  </a:lnTo>
                  <a:lnTo>
                    <a:pt x="819" y="27"/>
                  </a:lnTo>
                  <a:lnTo>
                    <a:pt x="814" y="27"/>
                  </a:lnTo>
                  <a:lnTo>
                    <a:pt x="810" y="25"/>
                  </a:lnTo>
                  <a:lnTo>
                    <a:pt x="804" y="25"/>
                  </a:lnTo>
                  <a:lnTo>
                    <a:pt x="800" y="25"/>
                  </a:lnTo>
                  <a:lnTo>
                    <a:pt x="795" y="23"/>
                  </a:lnTo>
                  <a:lnTo>
                    <a:pt x="791" y="23"/>
                  </a:lnTo>
                  <a:lnTo>
                    <a:pt x="787" y="23"/>
                  </a:lnTo>
                  <a:lnTo>
                    <a:pt x="781" y="23"/>
                  </a:lnTo>
                  <a:lnTo>
                    <a:pt x="777" y="23"/>
                  </a:lnTo>
                  <a:lnTo>
                    <a:pt x="772" y="23"/>
                  </a:lnTo>
                  <a:lnTo>
                    <a:pt x="768" y="23"/>
                  </a:lnTo>
                  <a:lnTo>
                    <a:pt x="762" y="23"/>
                  </a:lnTo>
                  <a:lnTo>
                    <a:pt x="758" y="23"/>
                  </a:lnTo>
                  <a:lnTo>
                    <a:pt x="755" y="23"/>
                  </a:lnTo>
                  <a:lnTo>
                    <a:pt x="751" y="23"/>
                  </a:lnTo>
                  <a:lnTo>
                    <a:pt x="745" y="23"/>
                  </a:lnTo>
                  <a:lnTo>
                    <a:pt x="741" y="25"/>
                  </a:lnTo>
                  <a:lnTo>
                    <a:pt x="738" y="25"/>
                  </a:lnTo>
                  <a:lnTo>
                    <a:pt x="736" y="25"/>
                  </a:lnTo>
                  <a:lnTo>
                    <a:pt x="730" y="25"/>
                  </a:lnTo>
                  <a:lnTo>
                    <a:pt x="728" y="27"/>
                  </a:lnTo>
                  <a:lnTo>
                    <a:pt x="724" y="27"/>
                  </a:lnTo>
                  <a:lnTo>
                    <a:pt x="722" y="27"/>
                  </a:lnTo>
                  <a:lnTo>
                    <a:pt x="719" y="27"/>
                  </a:lnTo>
                  <a:lnTo>
                    <a:pt x="715" y="29"/>
                  </a:lnTo>
                  <a:lnTo>
                    <a:pt x="711" y="29"/>
                  </a:lnTo>
                  <a:lnTo>
                    <a:pt x="709" y="29"/>
                  </a:lnTo>
                  <a:lnTo>
                    <a:pt x="705" y="31"/>
                  </a:lnTo>
                  <a:lnTo>
                    <a:pt x="701" y="33"/>
                  </a:lnTo>
                  <a:lnTo>
                    <a:pt x="698" y="33"/>
                  </a:lnTo>
                  <a:lnTo>
                    <a:pt x="696" y="33"/>
                  </a:lnTo>
                  <a:lnTo>
                    <a:pt x="694" y="35"/>
                  </a:lnTo>
                  <a:lnTo>
                    <a:pt x="665" y="31"/>
                  </a:lnTo>
                  <a:lnTo>
                    <a:pt x="667" y="31"/>
                  </a:lnTo>
                  <a:lnTo>
                    <a:pt x="669" y="27"/>
                  </a:lnTo>
                  <a:lnTo>
                    <a:pt x="673" y="25"/>
                  </a:lnTo>
                  <a:lnTo>
                    <a:pt x="677" y="23"/>
                  </a:lnTo>
                  <a:lnTo>
                    <a:pt x="681" y="21"/>
                  </a:lnTo>
                  <a:lnTo>
                    <a:pt x="684" y="19"/>
                  </a:lnTo>
                  <a:lnTo>
                    <a:pt x="690" y="18"/>
                  </a:lnTo>
                  <a:lnTo>
                    <a:pt x="696" y="16"/>
                  </a:lnTo>
                  <a:lnTo>
                    <a:pt x="698" y="14"/>
                  </a:lnTo>
                  <a:lnTo>
                    <a:pt x="701" y="12"/>
                  </a:lnTo>
                  <a:lnTo>
                    <a:pt x="705" y="12"/>
                  </a:lnTo>
                  <a:lnTo>
                    <a:pt x="709" y="10"/>
                  </a:lnTo>
                  <a:lnTo>
                    <a:pt x="711" y="8"/>
                  </a:lnTo>
                  <a:lnTo>
                    <a:pt x="715" y="8"/>
                  </a:lnTo>
                  <a:lnTo>
                    <a:pt x="719" y="6"/>
                  </a:lnTo>
                  <a:lnTo>
                    <a:pt x="722" y="6"/>
                  </a:lnTo>
                  <a:lnTo>
                    <a:pt x="726" y="4"/>
                  </a:lnTo>
                  <a:lnTo>
                    <a:pt x="730" y="4"/>
                  </a:lnTo>
                  <a:lnTo>
                    <a:pt x="736" y="2"/>
                  </a:lnTo>
                  <a:lnTo>
                    <a:pt x="739" y="2"/>
                  </a:lnTo>
                  <a:lnTo>
                    <a:pt x="743" y="2"/>
                  </a:lnTo>
                  <a:lnTo>
                    <a:pt x="747" y="2"/>
                  </a:lnTo>
                  <a:lnTo>
                    <a:pt x="753" y="0"/>
                  </a:lnTo>
                  <a:lnTo>
                    <a:pt x="757" y="0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0"/>
                  </a:lnTo>
                  <a:lnTo>
                    <a:pt x="777" y="0"/>
                  </a:lnTo>
                  <a:lnTo>
                    <a:pt x="781" y="0"/>
                  </a:lnTo>
                  <a:lnTo>
                    <a:pt x="787" y="0"/>
                  </a:lnTo>
                  <a:lnTo>
                    <a:pt x="793" y="0"/>
                  </a:lnTo>
                  <a:lnTo>
                    <a:pt x="796" y="2"/>
                  </a:lnTo>
                  <a:lnTo>
                    <a:pt x="802" y="2"/>
                  </a:lnTo>
                  <a:lnTo>
                    <a:pt x="808" y="2"/>
                  </a:lnTo>
                  <a:lnTo>
                    <a:pt x="814" y="4"/>
                  </a:lnTo>
                  <a:lnTo>
                    <a:pt x="819" y="6"/>
                  </a:lnTo>
                  <a:lnTo>
                    <a:pt x="825" y="8"/>
                  </a:lnTo>
                  <a:lnTo>
                    <a:pt x="829" y="8"/>
                  </a:lnTo>
                  <a:lnTo>
                    <a:pt x="834" y="10"/>
                  </a:lnTo>
                  <a:lnTo>
                    <a:pt x="840" y="12"/>
                  </a:lnTo>
                  <a:lnTo>
                    <a:pt x="846" y="14"/>
                  </a:lnTo>
                  <a:lnTo>
                    <a:pt x="852" y="18"/>
                  </a:lnTo>
                  <a:lnTo>
                    <a:pt x="857" y="19"/>
                  </a:lnTo>
                  <a:lnTo>
                    <a:pt x="865" y="23"/>
                  </a:lnTo>
                  <a:lnTo>
                    <a:pt x="871" y="25"/>
                  </a:lnTo>
                  <a:lnTo>
                    <a:pt x="876" y="29"/>
                  </a:lnTo>
                  <a:lnTo>
                    <a:pt x="882" y="33"/>
                  </a:lnTo>
                  <a:lnTo>
                    <a:pt x="888" y="37"/>
                  </a:lnTo>
                  <a:lnTo>
                    <a:pt x="895" y="40"/>
                  </a:lnTo>
                  <a:lnTo>
                    <a:pt x="901" y="44"/>
                  </a:lnTo>
                  <a:lnTo>
                    <a:pt x="907" y="50"/>
                  </a:lnTo>
                  <a:lnTo>
                    <a:pt x="912" y="54"/>
                  </a:lnTo>
                  <a:lnTo>
                    <a:pt x="914" y="56"/>
                  </a:lnTo>
                  <a:lnTo>
                    <a:pt x="916" y="59"/>
                  </a:lnTo>
                  <a:lnTo>
                    <a:pt x="918" y="61"/>
                  </a:lnTo>
                  <a:lnTo>
                    <a:pt x="920" y="65"/>
                  </a:lnTo>
                  <a:lnTo>
                    <a:pt x="922" y="69"/>
                  </a:lnTo>
                  <a:lnTo>
                    <a:pt x="926" y="73"/>
                  </a:lnTo>
                  <a:lnTo>
                    <a:pt x="928" y="76"/>
                  </a:lnTo>
                  <a:lnTo>
                    <a:pt x="931" y="82"/>
                  </a:lnTo>
                  <a:lnTo>
                    <a:pt x="935" y="88"/>
                  </a:lnTo>
                  <a:lnTo>
                    <a:pt x="939" y="94"/>
                  </a:lnTo>
                  <a:lnTo>
                    <a:pt x="943" y="99"/>
                  </a:lnTo>
                  <a:lnTo>
                    <a:pt x="947" y="107"/>
                  </a:lnTo>
                  <a:lnTo>
                    <a:pt x="949" y="111"/>
                  </a:lnTo>
                  <a:lnTo>
                    <a:pt x="950" y="114"/>
                  </a:lnTo>
                  <a:lnTo>
                    <a:pt x="954" y="116"/>
                  </a:lnTo>
                  <a:lnTo>
                    <a:pt x="956" y="122"/>
                  </a:lnTo>
                  <a:lnTo>
                    <a:pt x="958" y="124"/>
                  </a:lnTo>
                  <a:lnTo>
                    <a:pt x="960" y="128"/>
                  </a:lnTo>
                  <a:lnTo>
                    <a:pt x="962" y="132"/>
                  </a:lnTo>
                  <a:lnTo>
                    <a:pt x="964" y="135"/>
                  </a:lnTo>
                  <a:lnTo>
                    <a:pt x="966" y="139"/>
                  </a:lnTo>
                  <a:lnTo>
                    <a:pt x="968" y="143"/>
                  </a:lnTo>
                  <a:lnTo>
                    <a:pt x="969" y="147"/>
                  </a:lnTo>
                  <a:lnTo>
                    <a:pt x="973" y="151"/>
                  </a:lnTo>
                  <a:lnTo>
                    <a:pt x="975" y="154"/>
                  </a:lnTo>
                  <a:lnTo>
                    <a:pt x="975" y="158"/>
                  </a:lnTo>
                  <a:lnTo>
                    <a:pt x="977" y="162"/>
                  </a:lnTo>
                  <a:lnTo>
                    <a:pt x="981" y="166"/>
                  </a:lnTo>
                  <a:lnTo>
                    <a:pt x="983" y="170"/>
                  </a:lnTo>
                  <a:lnTo>
                    <a:pt x="983" y="173"/>
                  </a:lnTo>
                  <a:lnTo>
                    <a:pt x="985" y="179"/>
                  </a:lnTo>
                  <a:lnTo>
                    <a:pt x="988" y="183"/>
                  </a:lnTo>
                  <a:lnTo>
                    <a:pt x="988" y="187"/>
                  </a:lnTo>
                  <a:lnTo>
                    <a:pt x="990" y="191"/>
                  </a:lnTo>
                  <a:lnTo>
                    <a:pt x="992" y="194"/>
                  </a:lnTo>
                  <a:lnTo>
                    <a:pt x="994" y="198"/>
                  </a:lnTo>
                  <a:lnTo>
                    <a:pt x="996" y="202"/>
                  </a:lnTo>
                  <a:lnTo>
                    <a:pt x="998" y="206"/>
                  </a:lnTo>
                  <a:lnTo>
                    <a:pt x="998" y="210"/>
                  </a:lnTo>
                  <a:lnTo>
                    <a:pt x="1000" y="213"/>
                  </a:lnTo>
                  <a:lnTo>
                    <a:pt x="1000" y="217"/>
                  </a:lnTo>
                  <a:lnTo>
                    <a:pt x="1002" y="221"/>
                  </a:lnTo>
                  <a:lnTo>
                    <a:pt x="1004" y="225"/>
                  </a:lnTo>
                  <a:lnTo>
                    <a:pt x="1004" y="229"/>
                  </a:lnTo>
                  <a:lnTo>
                    <a:pt x="1006" y="232"/>
                  </a:lnTo>
                  <a:lnTo>
                    <a:pt x="1006" y="236"/>
                  </a:lnTo>
                  <a:lnTo>
                    <a:pt x="1006" y="238"/>
                  </a:lnTo>
                  <a:lnTo>
                    <a:pt x="1007" y="244"/>
                  </a:lnTo>
                  <a:lnTo>
                    <a:pt x="1006" y="248"/>
                  </a:lnTo>
                  <a:lnTo>
                    <a:pt x="1006" y="249"/>
                  </a:lnTo>
                  <a:lnTo>
                    <a:pt x="1004" y="253"/>
                  </a:lnTo>
                  <a:lnTo>
                    <a:pt x="1004" y="257"/>
                  </a:lnTo>
                  <a:lnTo>
                    <a:pt x="1004" y="263"/>
                  </a:lnTo>
                  <a:lnTo>
                    <a:pt x="1002" y="268"/>
                  </a:lnTo>
                  <a:lnTo>
                    <a:pt x="1000" y="274"/>
                  </a:lnTo>
                  <a:lnTo>
                    <a:pt x="998" y="280"/>
                  </a:lnTo>
                  <a:lnTo>
                    <a:pt x="998" y="286"/>
                  </a:lnTo>
                  <a:lnTo>
                    <a:pt x="994" y="293"/>
                  </a:lnTo>
                  <a:lnTo>
                    <a:pt x="992" y="301"/>
                  </a:lnTo>
                  <a:lnTo>
                    <a:pt x="990" y="308"/>
                  </a:lnTo>
                  <a:lnTo>
                    <a:pt x="988" y="318"/>
                  </a:lnTo>
                  <a:lnTo>
                    <a:pt x="987" y="327"/>
                  </a:lnTo>
                  <a:lnTo>
                    <a:pt x="983" y="337"/>
                  </a:lnTo>
                  <a:lnTo>
                    <a:pt x="979" y="346"/>
                  </a:lnTo>
                  <a:lnTo>
                    <a:pt x="975" y="358"/>
                  </a:lnTo>
                  <a:lnTo>
                    <a:pt x="971" y="367"/>
                  </a:lnTo>
                  <a:lnTo>
                    <a:pt x="968" y="379"/>
                  </a:lnTo>
                  <a:lnTo>
                    <a:pt x="964" y="390"/>
                  </a:lnTo>
                  <a:lnTo>
                    <a:pt x="960" y="403"/>
                  </a:lnTo>
                  <a:lnTo>
                    <a:pt x="954" y="415"/>
                  </a:lnTo>
                  <a:lnTo>
                    <a:pt x="950" y="428"/>
                  </a:lnTo>
                  <a:lnTo>
                    <a:pt x="945" y="440"/>
                  </a:lnTo>
                  <a:lnTo>
                    <a:pt x="941" y="455"/>
                  </a:lnTo>
                  <a:lnTo>
                    <a:pt x="935" y="468"/>
                  </a:lnTo>
                  <a:lnTo>
                    <a:pt x="928" y="481"/>
                  </a:lnTo>
                  <a:lnTo>
                    <a:pt x="922" y="495"/>
                  </a:lnTo>
                  <a:lnTo>
                    <a:pt x="916" y="510"/>
                  </a:lnTo>
                  <a:lnTo>
                    <a:pt x="909" y="525"/>
                  </a:lnTo>
                  <a:lnTo>
                    <a:pt x="901" y="538"/>
                  </a:lnTo>
                  <a:lnTo>
                    <a:pt x="893" y="554"/>
                  </a:lnTo>
                  <a:lnTo>
                    <a:pt x="886" y="569"/>
                  </a:lnTo>
                  <a:lnTo>
                    <a:pt x="876" y="584"/>
                  </a:lnTo>
                  <a:lnTo>
                    <a:pt x="869" y="599"/>
                  </a:lnTo>
                  <a:lnTo>
                    <a:pt x="859" y="616"/>
                  </a:lnTo>
                  <a:lnTo>
                    <a:pt x="850" y="632"/>
                  </a:lnTo>
                  <a:lnTo>
                    <a:pt x="840" y="647"/>
                  </a:lnTo>
                  <a:lnTo>
                    <a:pt x="831" y="664"/>
                  </a:lnTo>
                  <a:lnTo>
                    <a:pt x="819" y="679"/>
                  </a:lnTo>
                  <a:lnTo>
                    <a:pt x="810" y="696"/>
                  </a:lnTo>
                  <a:lnTo>
                    <a:pt x="798" y="711"/>
                  </a:lnTo>
                  <a:lnTo>
                    <a:pt x="787" y="728"/>
                  </a:lnTo>
                  <a:lnTo>
                    <a:pt x="774" y="746"/>
                  </a:lnTo>
                  <a:lnTo>
                    <a:pt x="762" y="763"/>
                  </a:lnTo>
                  <a:lnTo>
                    <a:pt x="749" y="778"/>
                  </a:lnTo>
                  <a:lnTo>
                    <a:pt x="736" y="795"/>
                  </a:lnTo>
                  <a:lnTo>
                    <a:pt x="722" y="810"/>
                  </a:lnTo>
                  <a:lnTo>
                    <a:pt x="709" y="827"/>
                  </a:lnTo>
                  <a:lnTo>
                    <a:pt x="694" y="843"/>
                  </a:lnTo>
                  <a:lnTo>
                    <a:pt x="679" y="860"/>
                  </a:lnTo>
                  <a:lnTo>
                    <a:pt x="663" y="877"/>
                  </a:lnTo>
                  <a:lnTo>
                    <a:pt x="648" y="894"/>
                  </a:lnTo>
                  <a:lnTo>
                    <a:pt x="631" y="909"/>
                  </a:lnTo>
                  <a:lnTo>
                    <a:pt x="614" y="924"/>
                  </a:lnTo>
                  <a:lnTo>
                    <a:pt x="597" y="941"/>
                  </a:lnTo>
                  <a:lnTo>
                    <a:pt x="580" y="957"/>
                  </a:lnTo>
                  <a:lnTo>
                    <a:pt x="561" y="972"/>
                  </a:lnTo>
                  <a:lnTo>
                    <a:pt x="542" y="989"/>
                  </a:lnTo>
                  <a:lnTo>
                    <a:pt x="523" y="1004"/>
                  </a:lnTo>
                  <a:lnTo>
                    <a:pt x="504" y="1019"/>
                  </a:lnTo>
                  <a:lnTo>
                    <a:pt x="483" y="1034"/>
                  </a:lnTo>
                  <a:lnTo>
                    <a:pt x="464" y="1048"/>
                  </a:lnTo>
                  <a:lnTo>
                    <a:pt x="445" y="1061"/>
                  </a:lnTo>
                  <a:lnTo>
                    <a:pt x="428" y="1073"/>
                  </a:lnTo>
                  <a:lnTo>
                    <a:pt x="409" y="1086"/>
                  </a:lnTo>
                  <a:lnTo>
                    <a:pt x="392" y="1097"/>
                  </a:lnTo>
                  <a:lnTo>
                    <a:pt x="374" y="1107"/>
                  </a:lnTo>
                  <a:lnTo>
                    <a:pt x="357" y="1118"/>
                  </a:lnTo>
                  <a:lnTo>
                    <a:pt x="342" y="1126"/>
                  </a:lnTo>
                  <a:lnTo>
                    <a:pt x="327" y="1135"/>
                  </a:lnTo>
                  <a:lnTo>
                    <a:pt x="310" y="1143"/>
                  </a:lnTo>
                  <a:lnTo>
                    <a:pt x="297" y="1152"/>
                  </a:lnTo>
                  <a:lnTo>
                    <a:pt x="283" y="1158"/>
                  </a:lnTo>
                  <a:lnTo>
                    <a:pt x="270" y="1166"/>
                  </a:lnTo>
                  <a:lnTo>
                    <a:pt x="255" y="1171"/>
                  </a:lnTo>
                  <a:lnTo>
                    <a:pt x="243" y="1177"/>
                  </a:lnTo>
                  <a:lnTo>
                    <a:pt x="230" y="1183"/>
                  </a:lnTo>
                  <a:lnTo>
                    <a:pt x="219" y="1188"/>
                  </a:lnTo>
                  <a:lnTo>
                    <a:pt x="207" y="1192"/>
                  </a:lnTo>
                  <a:lnTo>
                    <a:pt x="196" y="1196"/>
                  </a:lnTo>
                  <a:lnTo>
                    <a:pt x="184" y="1200"/>
                  </a:lnTo>
                  <a:lnTo>
                    <a:pt x="175" y="1204"/>
                  </a:lnTo>
                  <a:lnTo>
                    <a:pt x="163" y="1206"/>
                  </a:lnTo>
                  <a:lnTo>
                    <a:pt x="156" y="1209"/>
                  </a:lnTo>
                  <a:lnTo>
                    <a:pt x="144" y="1211"/>
                  </a:lnTo>
                  <a:lnTo>
                    <a:pt x="137" y="1211"/>
                  </a:lnTo>
                  <a:lnTo>
                    <a:pt x="127" y="1213"/>
                  </a:lnTo>
                  <a:lnTo>
                    <a:pt x="120" y="1215"/>
                  </a:lnTo>
                  <a:lnTo>
                    <a:pt x="110" y="1215"/>
                  </a:lnTo>
                  <a:lnTo>
                    <a:pt x="105" y="1217"/>
                  </a:lnTo>
                  <a:lnTo>
                    <a:pt x="97" y="1217"/>
                  </a:lnTo>
                  <a:lnTo>
                    <a:pt x="91" y="1217"/>
                  </a:lnTo>
                  <a:lnTo>
                    <a:pt x="84" y="1217"/>
                  </a:lnTo>
                  <a:lnTo>
                    <a:pt x="78" y="1215"/>
                  </a:lnTo>
                  <a:lnTo>
                    <a:pt x="70" y="1215"/>
                  </a:lnTo>
                  <a:lnTo>
                    <a:pt x="65" y="1213"/>
                  </a:lnTo>
                  <a:lnTo>
                    <a:pt x="59" y="1213"/>
                  </a:lnTo>
                  <a:lnTo>
                    <a:pt x="55" y="1211"/>
                  </a:lnTo>
                  <a:lnTo>
                    <a:pt x="49" y="1211"/>
                  </a:lnTo>
                  <a:lnTo>
                    <a:pt x="46" y="1209"/>
                  </a:lnTo>
                  <a:lnTo>
                    <a:pt x="42" y="1207"/>
                  </a:lnTo>
                  <a:lnTo>
                    <a:pt x="36" y="1206"/>
                  </a:lnTo>
                  <a:lnTo>
                    <a:pt x="32" y="1204"/>
                  </a:lnTo>
                  <a:lnTo>
                    <a:pt x="30" y="1202"/>
                  </a:lnTo>
                  <a:lnTo>
                    <a:pt x="27" y="1202"/>
                  </a:lnTo>
                  <a:lnTo>
                    <a:pt x="23" y="1200"/>
                  </a:lnTo>
                  <a:lnTo>
                    <a:pt x="19" y="1198"/>
                  </a:lnTo>
                  <a:lnTo>
                    <a:pt x="17" y="1196"/>
                  </a:lnTo>
                  <a:lnTo>
                    <a:pt x="13" y="1192"/>
                  </a:lnTo>
                  <a:lnTo>
                    <a:pt x="8" y="1187"/>
                  </a:lnTo>
                  <a:lnTo>
                    <a:pt x="6" y="1185"/>
                  </a:lnTo>
                  <a:lnTo>
                    <a:pt x="4" y="1181"/>
                  </a:lnTo>
                  <a:lnTo>
                    <a:pt x="0" y="1177"/>
                  </a:lnTo>
                  <a:lnTo>
                    <a:pt x="0" y="1175"/>
                  </a:lnTo>
                  <a:lnTo>
                    <a:pt x="6" y="1154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7" name="Line 12"/>
          <p:cNvSpPr>
            <a:spLocks noChangeShapeType="1"/>
          </p:cNvSpPr>
          <p:nvPr/>
        </p:nvSpPr>
        <p:spPr bwMode="auto">
          <a:xfrm flipV="1">
            <a:off x="827088" y="3141663"/>
            <a:ext cx="6265862" cy="1150937"/>
          </a:xfrm>
          <a:prstGeom prst="line">
            <a:avLst/>
          </a:prstGeom>
          <a:noFill/>
          <a:ln w="57150" cmpd="thinThick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68" name="Picture 13" descr="j02506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3716338"/>
            <a:ext cx="218757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WordArt 14"/>
          <p:cNvSpPr>
            <a:spLocks noChangeArrowheads="1" noChangeShapeType="1" noTextEdit="1"/>
          </p:cNvSpPr>
          <p:nvPr/>
        </p:nvSpPr>
        <p:spPr bwMode="auto">
          <a:xfrm>
            <a:off x="3059113" y="4581525"/>
            <a:ext cx="1514475" cy="6111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бюджет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0" y="3644900"/>
            <a:ext cx="1889125" cy="1443038"/>
            <a:chOff x="189" y="1762"/>
            <a:chExt cx="1190" cy="909"/>
          </a:xfrm>
        </p:grpSpPr>
        <p:sp>
          <p:nvSpPr>
            <p:cNvPr id="11337" name="Freeform 16"/>
            <p:cNvSpPr>
              <a:spLocks/>
            </p:cNvSpPr>
            <p:nvPr/>
          </p:nvSpPr>
          <p:spPr bwMode="auto">
            <a:xfrm>
              <a:off x="189" y="2041"/>
              <a:ext cx="732" cy="630"/>
            </a:xfrm>
            <a:custGeom>
              <a:avLst/>
              <a:gdLst>
                <a:gd name="T0" fmla="*/ 200 w 1465"/>
                <a:gd name="T1" fmla="*/ 0 h 1261"/>
                <a:gd name="T2" fmla="*/ 0 w 1465"/>
                <a:gd name="T3" fmla="*/ 188 h 1261"/>
                <a:gd name="T4" fmla="*/ 26 w 1465"/>
                <a:gd name="T5" fmla="*/ 417 h 1261"/>
                <a:gd name="T6" fmla="*/ 138 w 1465"/>
                <a:gd name="T7" fmla="*/ 630 h 1261"/>
                <a:gd name="T8" fmla="*/ 643 w 1465"/>
                <a:gd name="T9" fmla="*/ 495 h 1261"/>
                <a:gd name="T10" fmla="*/ 732 w 1465"/>
                <a:gd name="T11" fmla="*/ 75 h 1261"/>
                <a:gd name="T12" fmla="*/ 200 w 1465"/>
                <a:gd name="T13" fmla="*/ 0 h 1261"/>
                <a:gd name="T14" fmla="*/ 200 w 1465"/>
                <a:gd name="T15" fmla="*/ 0 h 12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65"/>
                <a:gd name="T25" fmla="*/ 0 h 1261"/>
                <a:gd name="T26" fmla="*/ 1465 w 1465"/>
                <a:gd name="T27" fmla="*/ 1261 h 12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65" h="1261">
                  <a:moveTo>
                    <a:pt x="401" y="0"/>
                  </a:moveTo>
                  <a:lnTo>
                    <a:pt x="0" y="376"/>
                  </a:lnTo>
                  <a:lnTo>
                    <a:pt x="52" y="834"/>
                  </a:lnTo>
                  <a:lnTo>
                    <a:pt x="276" y="1261"/>
                  </a:lnTo>
                  <a:lnTo>
                    <a:pt x="1287" y="991"/>
                  </a:lnTo>
                  <a:lnTo>
                    <a:pt x="1465" y="151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8" name="Freeform 17"/>
            <p:cNvSpPr>
              <a:spLocks/>
            </p:cNvSpPr>
            <p:nvPr/>
          </p:nvSpPr>
          <p:spPr bwMode="auto">
            <a:xfrm>
              <a:off x="365" y="2112"/>
              <a:ext cx="351" cy="333"/>
            </a:xfrm>
            <a:custGeom>
              <a:avLst/>
              <a:gdLst>
                <a:gd name="T0" fmla="*/ 351 w 702"/>
                <a:gd name="T1" fmla="*/ 0 h 668"/>
                <a:gd name="T2" fmla="*/ 0 w 702"/>
                <a:gd name="T3" fmla="*/ 0 h 668"/>
                <a:gd name="T4" fmla="*/ 0 w 702"/>
                <a:gd name="T5" fmla="*/ 328 h 668"/>
                <a:gd name="T6" fmla="*/ 54 w 702"/>
                <a:gd name="T7" fmla="*/ 328 h 668"/>
                <a:gd name="T8" fmla="*/ 340 w 702"/>
                <a:gd name="T9" fmla="*/ 333 h 668"/>
                <a:gd name="T10" fmla="*/ 351 w 702"/>
                <a:gd name="T11" fmla="*/ 0 h 668"/>
                <a:gd name="T12" fmla="*/ 351 w 702"/>
                <a:gd name="T13" fmla="*/ 0 h 6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2"/>
                <a:gd name="T22" fmla="*/ 0 h 668"/>
                <a:gd name="T23" fmla="*/ 702 w 702"/>
                <a:gd name="T24" fmla="*/ 668 h 6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2" h="668">
                  <a:moveTo>
                    <a:pt x="702" y="0"/>
                  </a:moveTo>
                  <a:lnTo>
                    <a:pt x="0" y="0"/>
                  </a:lnTo>
                  <a:lnTo>
                    <a:pt x="0" y="657"/>
                  </a:lnTo>
                  <a:lnTo>
                    <a:pt x="109" y="657"/>
                  </a:lnTo>
                  <a:lnTo>
                    <a:pt x="680" y="668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9" name="Freeform 18"/>
            <p:cNvSpPr>
              <a:spLocks/>
            </p:cNvSpPr>
            <p:nvPr/>
          </p:nvSpPr>
          <p:spPr bwMode="auto">
            <a:xfrm>
              <a:off x="873" y="1762"/>
              <a:ext cx="506" cy="432"/>
            </a:xfrm>
            <a:custGeom>
              <a:avLst/>
              <a:gdLst>
                <a:gd name="T0" fmla="*/ 231 w 1013"/>
                <a:gd name="T1" fmla="*/ 0 h 863"/>
                <a:gd name="T2" fmla="*/ 0 w 1013"/>
                <a:gd name="T3" fmla="*/ 153 h 863"/>
                <a:gd name="T4" fmla="*/ 35 w 1013"/>
                <a:gd name="T5" fmla="*/ 368 h 863"/>
                <a:gd name="T6" fmla="*/ 506 w 1013"/>
                <a:gd name="T7" fmla="*/ 432 h 863"/>
                <a:gd name="T8" fmla="*/ 484 w 1013"/>
                <a:gd name="T9" fmla="*/ 109 h 863"/>
                <a:gd name="T10" fmla="*/ 231 w 1013"/>
                <a:gd name="T11" fmla="*/ 0 h 863"/>
                <a:gd name="T12" fmla="*/ 231 w 1013"/>
                <a:gd name="T13" fmla="*/ 0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13"/>
                <a:gd name="T22" fmla="*/ 0 h 863"/>
                <a:gd name="T23" fmla="*/ 1013 w 1013"/>
                <a:gd name="T24" fmla="*/ 863 h 8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13" h="863">
                  <a:moveTo>
                    <a:pt x="463" y="0"/>
                  </a:moveTo>
                  <a:lnTo>
                    <a:pt x="0" y="306"/>
                  </a:lnTo>
                  <a:lnTo>
                    <a:pt x="71" y="735"/>
                  </a:lnTo>
                  <a:lnTo>
                    <a:pt x="1013" y="863"/>
                  </a:lnTo>
                  <a:lnTo>
                    <a:pt x="969" y="217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0" name="Freeform 19"/>
            <p:cNvSpPr>
              <a:spLocks/>
            </p:cNvSpPr>
            <p:nvPr/>
          </p:nvSpPr>
          <p:spPr bwMode="auto">
            <a:xfrm>
              <a:off x="383" y="2112"/>
              <a:ext cx="17" cy="340"/>
            </a:xfrm>
            <a:custGeom>
              <a:avLst/>
              <a:gdLst>
                <a:gd name="T0" fmla="*/ 0 w 35"/>
                <a:gd name="T1" fmla="*/ 340 h 681"/>
                <a:gd name="T2" fmla="*/ 17 w 35"/>
                <a:gd name="T3" fmla="*/ 340 h 681"/>
                <a:gd name="T4" fmla="*/ 17 w 35"/>
                <a:gd name="T5" fmla="*/ 0 h 681"/>
                <a:gd name="T6" fmla="*/ 0 w 35"/>
                <a:gd name="T7" fmla="*/ 0 h 681"/>
                <a:gd name="T8" fmla="*/ 0 w 35"/>
                <a:gd name="T9" fmla="*/ 340 h 681"/>
                <a:gd name="T10" fmla="*/ 0 w 35"/>
                <a:gd name="T11" fmla="*/ 340 h 6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"/>
                <a:gd name="T19" fmla="*/ 0 h 681"/>
                <a:gd name="T20" fmla="*/ 35 w 35"/>
                <a:gd name="T21" fmla="*/ 681 h 6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" h="681">
                  <a:moveTo>
                    <a:pt x="0" y="681"/>
                  </a:moveTo>
                  <a:lnTo>
                    <a:pt x="35" y="681"/>
                  </a:lnTo>
                  <a:lnTo>
                    <a:pt x="35" y="0"/>
                  </a:lnTo>
                  <a:lnTo>
                    <a:pt x="0" y="0"/>
                  </a:lnTo>
                  <a:lnTo>
                    <a:pt x="0" y="6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1" name="Freeform 20"/>
            <p:cNvSpPr>
              <a:spLocks/>
            </p:cNvSpPr>
            <p:nvPr/>
          </p:nvSpPr>
          <p:spPr bwMode="auto">
            <a:xfrm>
              <a:off x="410" y="2112"/>
              <a:ext cx="10" cy="328"/>
            </a:xfrm>
            <a:custGeom>
              <a:avLst/>
              <a:gdLst>
                <a:gd name="T0" fmla="*/ 0 w 18"/>
                <a:gd name="T1" fmla="*/ 328 h 657"/>
                <a:gd name="T2" fmla="*/ 10 w 18"/>
                <a:gd name="T3" fmla="*/ 328 h 657"/>
                <a:gd name="T4" fmla="*/ 10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2" name="Freeform 21"/>
            <p:cNvSpPr>
              <a:spLocks/>
            </p:cNvSpPr>
            <p:nvPr/>
          </p:nvSpPr>
          <p:spPr bwMode="auto">
            <a:xfrm>
              <a:off x="429" y="2112"/>
              <a:ext cx="22" cy="245"/>
            </a:xfrm>
            <a:custGeom>
              <a:avLst/>
              <a:gdLst>
                <a:gd name="T0" fmla="*/ 0 w 43"/>
                <a:gd name="T1" fmla="*/ 245 h 491"/>
                <a:gd name="T2" fmla="*/ 22 w 43"/>
                <a:gd name="T3" fmla="*/ 245 h 491"/>
                <a:gd name="T4" fmla="*/ 22 w 43"/>
                <a:gd name="T5" fmla="*/ 0 h 491"/>
                <a:gd name="T6" fmla="*/ 0 w 43"/>
                <a:gd name="T7" fmla="*/ 0 h 491"/>
                <a:gd name="T8" fmla="*/ 0 w 43"/>
                <a:gd name="T9" fmla="*/ 245 h 491"/>
                <a:gd name="T10" fmla="*/ 0 w 4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91"/>
                <a:gd name="T20" fmla="*/ 43 w 4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91">
                  <a:moveTo>
                    <a:pt x="0" y="491"/>
                  </a:moveTo>
                  <a:lnTo>
                    <a:pt x="43" y="491"/>
                  </a:lnTo>
                  <a:lnTo>
                    <a:pt x="4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3" name="Freeform 22"/>
            <p:cNvSpPr>
              <a:spLocks/>
            </p:cNvSpPr>
            <p:nvPr/>
          </p:nvSpPr>
          <p:spPr bwMode="auto">
            <a:xfrm>
              <a:off x="462" y="2112"/>
              <a:ext cx="7" cy="246"/>
            </a:xfrm>
            <a:custGeom>
              <a:avLst/>
              <a:gdLst>
                <a:gd name="T0" fmla="*/ 0 w 13"/>
                <a:gd name="T1" fmla="*/ 246 h 494"/>
                <a:gd name="T2" fmla="*/ 7 w 13"/>
                <a:gd name="T3" fmla="*/ 246 h 494"/>
                <a:gd name="T4" fmla="*/ 7 w 13"/>
                <a:gd name="T5" fmla="*/ 0 h 494"/>
                <a:gd name="T6" fmla="*/ 0 w 13"/>
                <a:gd name="T7" fmla="*/ 0 h 494"/>
                <a:gd name="T8" fmla="*/ 0 w 13"/>
                <a:gd name="T9" fmla="*/ 246 h 494"/>
                <a:gd name="T10" fmla="*/ 0 w 13"/>
                <a:gd name="T11" fmla="*/ 246 h 4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4"/>
                <a:gd name="T20" fmla="*/ 13 w 13"/>
                <a:gd name="T21" fmla="*/ 494 h 4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4">
                  <a:moveTo>
                    <a:pt x="0" y="494"/>
                  </a:moveTo>
                  <a:lnTo>
                    <a:pt x="13" y="494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4" name="Freeform 23"/>
            <p:cNvSpPr>
              <a:spLocks/>
            </p:cNvSpPr>
            <p:nvPr/>
          </p:nvSpPr>
          <p:spPr bwMode="auto">
            <a:xfrm>
              <a:off x="493" y="2112"/>
              <a:ext cx="7" cy="245"/>
            </a:xfrm>
            <a:custGeom>
              <a:avLst/>
              <a:gdLst>
                <a:gd name="T0" fmla="*/ 0 w 13"/>
                <a:gd name="T1" fmla="*/ 245 h 491"/>
                <a:gd name="T2" fmla="*/ 7 w 13"/>
                <a:gd name="T3" fmla="*/ 245 h 491"/>
                <a:gd name="T4" fmla="*/ 7 w 13"/>
                <a:gd name="T5" fmla="*/ 0 h 491"/>
                <a:gd name="T6" fmla="*/ 0 w 13"/>
                <a:gd name="T7" fmla="*/ 0 h 491"/>
                <a:gd name="T8" fmla="*/ 0 w 13"/>
                <a:gd name="T9" fmla="*/ 245 h 491"/>
                <a:gd name="T10" fmla="*/ 0 w 1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1"/>
                <a:gd name="T20" fmla="*/ 13 w 1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1">
                  <a:moveTo>
                    <a:pt x="0" y="491"/>
                  </a:moveTo>
                  <a:lnTo>
                    <a:pt x="13" y="491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5" name="Freeform 24"/>
            <p:cNvSpPr>
              <a:spLocks/>
            </p:cNvSpPr>
            <p:nvPr/>
          </p:nvSpPr>
          <p:spPr bwMode="auto">
            <a:xfrm>
              <a:off x="511" y="2112"/>
              <a:ext cx="19" cy="245"/>
            </a:xfrm>
            <a:custGeom>
              <a:avLst/>
              <a:gdLst>
                <a:gd name="T0" fmla="*/ 0 w 38"/>
                <a:gd name="T1" fmla="*/ 245 h 492"/>
                <a:gd name="T2" fmla="*/ 19 w 38"/>
                <a:gd name="T3" fmla="*/ 245 h 492"/>
                <a:gd name="T4" fmla="*/ 19 w 38"/>
                <a:gd name="T5" fmla="*/ 0 h 492"/>
                <a:gd name="T6" fmla="*/ 0 w 38"/>
                <a:gd name="T7" fmla="*/ 0 h 492"/>
                <a:gd name="T8" fmla="*/ 0 w 38"/>
                <a:gd name="T9" fmla="*/ 245 h 492"/>
                <a:gd name="T10" fmla="*/ 0 w 38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492"/>
                <a:gd name="T20" fmla="*/ 38 w 3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492">
                  <a:moveTo>
                    <a:pt x="0" y="492"/>
                  </a:moveTo>
                  <a:lnTo>
                    <a:pt x="38" y="492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6" name="Freeform 25"/>
            <p:cNvSpPr>
              <a:spLocks/>
            </p:cNvSpPr>
            <p:nvPr/>
          </p:nvSpPr>
          <p:spPr bwMode="auto">
            <a:xfrm>
              <a:off x="541" y="2112"/>
              <a:ext cx="10" cy="245"/>
            </a:xfrm>
            <a:custGeom>
              <a:avLst/>
              <a:gdLst>
                <a:gd name="T0" fmla="*/ 0 w 21"/>
                <a:gd name="T1" fmla="*/ 245 h 492"/>
                <a:gd name="T2" fmla="*/ 10 w 21"/>
                <a:gd name="T3" fmla="*/ 245 h 492"/>
                <a:gd name="T4" fmla="*/ 10 w 21"/>
                <a:gd name="T5" fmla="*/ 0 h 492"/>
                <a:gd name="T6" fmla="*/ 0 w 21"/>
                <a:gd name="T7" fmla="*/ 0 h 492"/>
                <a:gd name="T8" fmla="*/ 0 w 21"/>
                <a:gd name="T9" fmla="*/ 245 h 492"/>
                <a:gd name="T10" fmla="*/ 0 w 21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492"/>
                <a:gd name="T20" fmla="*/ 21 w 21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492">
                  <a:moveTo>
                    <a:pt x="0" y="492"/>
                  </a:moveTo>
                  <a:lnTo>
                    <a:pt x="21" y="4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7" name="Freeform 26"/>
            <p:cNvSpPr>
              <a:spLocks/>
            </p:cNvSpPr>
            <p:nvPr/>
          </p:nvSpPr>
          <p:spPr bwMode="auto">
            <a:xfrm>
              <a:off x="571" y="2112"/>
              <a:ext cx="18" cy="331"/>
            </a:xfrm>
            <a:custGeom>
              <a:avLst/>
              <a:gdLst>
                <a:gd name="T0" fmla="*/ 0 w 36"/>
                <a:gd name="T1" fmla="*/ 331 h 663"/>
                <a:gd name="T2" fmla="*/ 18 w 36"/>
                <a:gd name="T3" fmla="*/ 331 h 663"/>
                <a:gd name="T4" fmla="*/ 18 w 36"/>
                <a:gd name="T5" fmla="*/ 0 h 663"/>
                <a:gd name="T6" fmla="*/ 0 w 36"/>
                <a:gd name="T7" fmla="*/ 0 h 663"/>
                <a:gd name="T8" fmla="*/ 0 w 36"/>
                <a:gd name="T9" fmla="*/ 331 h 663"/>
                <a:gd name="T10" fmla="*/ 0 w 36"/>
                <a:gd name="T11" fmla="*/ 331 h 6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663"/>
                <a:gd name="T20" fmla="*/ 36 w 36"/>
                <a:gd name="T21" fmla="*/ 663 h 6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663">
                  <a:moveTo>
                    <a:pt x="0" y="663"/>
                  </a:moveTo>
                  <a:lnTo>
                    <a:pt x="36" y="663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8" name="Freeform 27"/>
            <p:cNvSpPr>
              <a:spLocks/>
            </p:cNvSpPr>
            <p:nvPr/>
          </p:nvSpPr>
          <p:spPr bwMode="auto">
            <a:xfrm>
              <a:off x="597" y="2112"/>
              <a:ext cx="9" cy="331"/>
            </a:xfrm>
            <a:custGeom>
              <a:avLst/>
              <a:gdLst>
                <a:gd name="T0" fmla="*/ 0 w 19"/>
                <a:gd name="T1" fmla="*/ 331 h 664"/>
                <a:gd name="T2" fmla="*/ 9 w 19"/>
                <a:gd name="T3" fmla="*/ 331 h 664"/>
                <a:gd name="T4" fmla="*/ 9 w 19"/>
                <a:gd name="T5" fmla="*/ 0 h 664"/>
                <a:gd name="T6" fmla="*/ 0 w 19"/>
                <a:gd name="T7" fmla="*/ 0 h 664"/>
                <a:gd name="T8" fmla="*/ 0 w 19"/>
                <a:gd name="T9" fmla="*/ 331 h 664"/>
                <a:gd name="T10" fmla="*/ 0 w 19"/>
                <a:gd name="T11" fmla="*/ 331 h 6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664"/>
                <a:gd name="T20" fmla="*/ 19 w 19"/>
                <a:gd name="T21" fmla="*/ 664 h 66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664">
                  <a:moveTo>
                    <a:pt x="0" y="664"/>
                  </a:moveTo>
                  <a:lnTo>
                    <a:pt x="19" y="664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6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49" name="Freeform 28"/>
            <p:cNvSpPr>
              <a:spLocks/>
            </p:cNvSpPr>
            <p:nvPr/>
          </p:nvSpPr>
          <p:spPr bwMode="auto">
            <a:xfrm>
              <a:off x="617" y="2112"/>
              <a:ext cx="8" cy="244"/>
            </a:xfrm>
            <a:custGeom>
              <a:avLst/>
              <a:gdLst>
                <a:gd name="T0" fmla="*/ 0 w 17"/>
                <a:gd name="T1" fmla="*/ 244 h 489"/>
                <a:gd name="T2" fmla="*/ 8 w 17"/>
                <a:gd name="T3" fmla="*/ 244 h 489"/>
                <a:gd name="T4" fmla="*/ 8 w 17"/>
                <a:gd name="T5" fmla="*/ 0 h 489"/>
                <a:gd name="T6" fmla="*/ 0 w 17"/>
                <a:gd name="T7" fmla="*/ 0 h 489"/>
                <a:gd name="T8" fmla="*/ 0 w 17"/>
                <a:gd name="T9" fmla="*/ 244 h 489"/>
                <a:gd name="T10" fmla="*/ 0 w 17"/>
                <a:gd name="T11" fmla="*/ 244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89"/>
                <a:gd name="T20" fmla="*/ 17 w 17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89">
                  <a:moveTo>
                    <a:pt x="0" y="489"/>
                  </a:moveTo>
                  <a:lnTo>
                    <a:pt x="17" y="489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4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0" name="Freeform 29"/>
            <p:cNvSpPr>
              <a:spLocks/>
            </p:cNvSpPr>
            <p:nvPr/>
          </p:nvSpPr>
          <p:spPr bwMode="auto">
            <a:xfrm>
              <a:off x="637" y="2112"/>
              <a:ext cx="28" cy="243"/>
            </a:xfrm>
            <a:custGeom>
              <a:avLst/>
              <a:gdLst>
                <a:gd name="T0" fmla="*/ 0 w 55"/>
                <a:gd name="T1" fmla="*/ 243 h 487"/>
                <a:gd name="T2" fmla="*/ 28 w 55"/>
                <a:gd name="T3" fmla="*/ 243 h 487"/>
                <a:gd name="T4" fmla="*/ 28 w 55"/>
                <a:gd name="T5" fmla="*/ 0 h 487"/>
                <a:gd name="T6" fmla="*/ 0 w 55"/>
                <a:gd name="T7" fmla="*/ 0 h 487"/>
                <a:gd name="T8" fmla="*/ 0 w 55"/>
                <a:gd name="T9" fmla="*/ 243 h 487"/>
                <a:gd name="T10" fmla="*/ 0 w 55"/>
                <a:gd name="T11" fmla="*/ 243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"/>
                <a:gd name="T19" fmla="*/ 0 h 487"/>
                <a:gd name="T20" fmla="*/ 55 w 55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" h="487">
                  <a:moveTo>
                    <a:pt x="0" y="487"/>
                  </a:moveTo>
                  <a:lnTo>
                    <a:pt x="55" y="487"/>
                  </a:lnTo>
                  <a:lnTo>
                    <a:pt x="55" y="0"/>
                  </a:lnTo>
                  <a:lnTo>
                    <a:pt x="0" y="0"/>
                  </a:lnTo>
                  <a:lnTo>
                    <a:pt x="0" y="4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1" name="Freeform 30"/>
            <p:cNvSpPr>
              <a:spLocks/>
            </p:cNvSpPr>
            <p:nvPr/>
          </p:nvSpPr>
          <p:spPr bwMode="auto">
            <a:xfrm>
              <a:off x="688" y="2112"/>
              <a:ext cx="11" cy="335"/>
            </a:xfrm>
            <a:custGeom>
              <a:avLst/>
              <a:gdLst>
                <a:gd name="T0" fmla="*/ 0 w 22"/>
                <a:gd name="T1" fmla="*/ 335 h 671"/>
                <a:gd name="T2" fmla="*/ 11 w 22"/>
                <a:gd name="T3" fmla="*/ 335 h 671"/>
                <a:gd name="T4" fmla="*/ 11 w 22"/>
                <a:gd name="T5" fmla="*/ 0 h 671"/>
                <a:gd name="T6" fmla="*/ 0 w 22"/>
                <a:gd name="T7" fmla="*/ 0 h 671"/>
                <a:gd name="T8" fmla="*/ 0 w 22"/>
                <a:gd name="T9" fmla="*/ 335 h 671"/>
                <a:gd name="T10" fmla="*/ 0 w 22"/>
                <a:gd name="T11" fmla="*/ 335 h 6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671"/>
                <a:gd name="T20" fmla="*/ 22 w 22"/>
                <a:gd name="T21" fmla="*/ 671 h 6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671">
                  <a:moveTo>
                    <a:pt x="0" y="671"/>
                  </a:moveTo>
                  <a:lnTo>
                    <a:pt x="22" y="671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6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2" name="Freeform 31"/>
            <p:cNvSpPr>
              <a:spLocks/>
            </p:cNvSpPr>
            <p:nvPr/>
          </p:nvSpPr>
          <p:spPr bwMode="auto">
            <a:xfrm>
              <a:off x="708" y="2112"/>
              <a:ext cx="8" cy="321"/>
            </a:xfrm>
            <a:custGeom>
              <a:avLst/>
              <a:gdLst>
                <a:gd name="T0" fmla="*/ 0 w 16"/>
                <a:gd name="T1" fmla="*/ 321 h 644"/>
                <a:gd name="T2" fmla="*/ 8 w 16"/>
                <a:gd name="T3" fmla="*/ 321 h 644"/>
                <a:gd name="T4" fmla="*/ 8 w 16"/>
                <a:gd name="T5" fmla="*/ 0 h 644"/>
                <a:gd name="T6" fmla="*/ 0 w 16"/>
                <a:gd name="T7" fmla="*/ 0 h 644"/>
                <a:gd name="T8" fmla="*/ 0 w 16"/>
                <a:gd name="T9" fmla="*/ 321 h 644"/>
                <a:gd name="T10" fmla="*/ 0 w 16"/>
                <a:gd name="T11" fmla="*/ 321 h 6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"/>
                <a:gd name="T19" fmla="*/ 0 h 644"/>
                <a:gd name="T20" fmla="*/ 16 w 16"/>
                <a:gd name="T21" fmla="*/ 644 h 6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" h="644">
                  <a:moveTo>
                    <a:pt x="0" y="644"/>
                  </a:moveTo>
                  <a:lnTo>
                    <a:pt x="16" y="64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3" name="Freeform 32"/>
            <p:cNvSpPr>
              <a:spLocks/>
            </p:cNvSpPr>
            <p:nvPr/>
          </p:nvSpPr>
          <p:spPr bwMode="auto">
            <a:xfrm>
              <a:off x="651" y="2369"/>
              <a:ext cx="36" cy="54"/>
            </a:xfrm>
            <a:custGeom>
              <a:avLst/>
              <a:gdLst>
                <a:gd name="T0" fmla="*/ 13 w 73"/>
                <a:gd name="T1" fmla="*/ 53 h 107"/>
                <a:gd name="T2" fmla="*/ 8 w 73"/>
                <a:gd name="T3" fmla="*/ 51 h 107"/>
                <a:gd name="T4" fmla="*/ 3 w 73"/>
                <a:gd name="T5" fmla="*/ 49 h 107"/>
                <a:gd name="T6" fmla="*/ 0 w 73"/>
                <a:gd name="T7" fmla="*/ 45 h 107"/>
                <a:gd name="T8" fmla="*/ 0 w 73"/>
                <a:gd name="T9" fmla="*/ 42 h 107"/>
                <a:gd name="T10" fmla="*/ 2 w 73"/>
                <a:gd name="T11" fmla="*/ 39 h 107"/>
                <a:gd name="T12" fmla="*/ 5 w 73"/>
                <a:gd name="T13" fmla="*/ 39 h 107"/>
                <a:gd name="T14" fmla="*/ 9 w 73"/>
                <a:gd name="T15" fmla="*/ 42 h 107"/>
                <a:gd name="T16" fmla="*/ 12 w 73"/>
                <a:gd name="T17" fmla="*/ 44 h 107"/>
                <a:gd name="T18" fmla="*/ 17 w 73"/>
                <a:gd name="T19" fmla="*/ 44 h 107"/>
                <a:gd name="T20" fmla="*/ 22 w 73"/>
                <a:gd name="T21" fmla="*/ 42 h 107"/>
                <a:gd name="T22" fmla="*/ 25 w 73"/>
                <a:gd name="T23" fmla="*/ 38 h 107"/>
                <a:gd name="T24" fmla="*/ 26 w 73"/>
                <a:gd name="T25" fmla="*/ 34 h 107"/>
                <a:gd name="T26" fmla="*/ 26 w 73"/>
                <a:gd name="T27" fmla="*/ 29 h 107"/>
                <a:gd name="T28" fmla="*/ 26 w 73"/>
                <a:gd name="T29" fmla="*/ 26 h 107"/>
                <a:gd name="T30" fmla="*/ 23 w 73"/>
                <a:gd name="T31" fmla="*/ 23 h 107"/>
                <a:gd name="T32" fmla="*/ 17 w 73"/>
                <a:gd name="T33" fmla="*/ 22 h 107"/>
                <a:gd name="T34" fmla="*/ 12 w 73"/>
                <a:gd name="T35" fmla="*/ 24 h 107"/>
                <a:gd name="T36" fmla="*/ 9 w 73"/>
                <a:gd name="T37" fmla="*/ 28 h 107"/>
                <a:gd name="T38" fmla="*/ 6 w 73"/>
                <a:gd name="T39" fmla="*/ 31 h 107"/>
                <a:gd name="T40" fmla="*/ 2 w 73"/>
                <a:gd name="T41" fmla="*/ 31 h 107"/>
                <a:gd name="T42" fmla="*/ 0 w 73"/>
                <a:gd name="T43" fmla="*/ 29 h 107"/>
                <a:gd name="T44" fmla="*/ 0 w 73"/>
                <a:gd name="T45" fmla="*/ 25 h 107"/>
                <a:gd name="T46" fmla="*/ 0 w 73"/>
                <a:gd name="T47" fmla="*/ 16 h 107"/>
                <a:gd name="T48" fmla="*/ 1 w 73"/>
                <a:gd name="T49" fmla="*/ 10 h 107"/>
                <a:gd name="T50" fmla="*/ 1 w 73"/>
                <a:gd name="T51" fmla="*/ 7 h 107"/>
                <a:gd name="T52" fmla="*/ 0 w 73"/>
                <a:gd name="T53" fmla="*/ 4 h 107"/>
                <a:gd name="T54" fmla="*/ 0 w 73"/>
                <a:gd name="T55" fmla="*/ 2 h 107"/>
                <a:gd name="T56" fmla="*/ 3 w 73"/>
                <a:gd name="T57" fmla="*/ 1 h 107"/>
                <a:gd name="T58" fmla="*/ 5 w 73"/>
                <a:gd name="T59" fmla="*/ 1 h 107"/>
                <a:gd name="T60" fmla="*/ 8 w 73"/>
                <a:gd name="T61" fmla="*/ 1 h 107"/>
                <a:gd name="T62" fmla="*/ 24 w 73"/>
                <a:gd name="T63" fmla="*/ 1 h 107"/>
                <a:gd name="T64" fmla="*/ 27 w 73"/>
                <a:gd name="T65" fmla="*/ 0 h 107"/>
                <a:gd name="T66" fmla="*/ 30 w 73"/>
                <a:gd name="T67" fmla="*/ 0 h 107"/>
                <a:gd name="T68" fmla="*/ 32 w 73"/>
                <a:gd name="T69" fmla="*/ 1 h 107"/>
                <a:gd name="T70" fmla="*/ 34 w 73"/>
                <a:gd name="T71" fmla="*/ 4 h 107"/>
                <a:gd name="T72" fmla="*/ 31 w 73"/>
                <a:gd name="T73" fmla="*/ 8 h 107"/>
                <a:gd name="T74" fmla="*/ 24 w 73"/>
                <a:gd name="T75" fmla="*/ 10 h 107"/>
                <a:gd name="T76" fmla="*/ 22 w 73"/>
                <a:gd name="T77" fmla="*/ 10 h 107"/>
                <a:gd name="T78" fmla="*/ 20 w 73"/>
                <a:gd name="T79" fmla="*/ 10 h 107"/>
                <a:gd name="T80" fmla="*/ 10 w 73"/>
                <a:gd name="T81" fmla="*/ 12 h 107"/>
                <a:gd name="T82" fmla="*/ 11 w 73"/>
                <a:gd name="T83" fmla="*/ 14 h 107"/>
                <a:gd name="T84" fmla="*/ 16 w 73"/>
                <a:gd name="T85" fmla="*/ 13 h 107"/>
                <a:gd name="T86" fmla="*/ 23 w 73"/>
                <a:gd name="T87" fmla="*/ 13 h 107"/>
                <a:gd name="T88" fmla="*/ 30 w 73"/>
                <a:gd name="T89" fmla="*/ 16 h 107"/>
                <a:gd name="T90" fmla="*/ 34 w 73"/>
                <a:gd name="T91" fmla="*/ 22 h 107"/>
                <a:gd name="T92" fmla="*/ 36 w 73"/>
                <a:gd name="T93" fmla="*/ 28 h 107"/>
                <a:gd name="T94" fmla="*/ 35 w 73"/>
                <a:gd name="T95" fmla="*/ 36 h 107"/>
                <a:gd name="T96" fmla="*/ 32 w 73"/>
                <a:gd name="T97" fmla="*/ 43 h 107"/>
                <a:gd name="T98" fmla="*/ 27 w 73"/>
                <a:gd name="T99" fmla="*/ 49 h 107"/>
                <a:gd name="T100" fmla="*/ 20 w 73"/>
                <a:gd name="T101" fmla="*/ 53 h 107"/>
                <a:gd name="T102" fmla="*/ 15 w 73"/>
                <a:gd name="T103" fmla="*/ 54 h 1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3"/>
                <a:gd name="T157" fmla="*/ 0 h 107"/>
                <a:gd name="T158" fmla="*/ 73 w 73"/>
                <a:gd name="T159" fmla="*/ 107 h 1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3" h="107">
                  <a:moveTo>
                    <a:pt x="31" y="107"/>
                  </a:moveTo>
                  <a:lnTo>
                    <a:pt x="26" y="106"/>
                  </a:lnTo>
                  <a:lnTo>
                    <a:pt x="22" y="105"/>
                  </a:lnTo>
                  <a:lnTo>
                    <a:pt x="17" y="102"/>
                  </a:lnTo>
                  <a:lnTo>
                    <a:pt x="14" y="101"/>
                  </a:lnTo>
                  <a:lnTo>
                    <a:pt x="6" y="97"/>
                  </a:lnTo>
                  <a:lnTo>
                    <a:pt x="1" y="92"/>
                  </a:lnTo>
                  <a:lnTo>
                    <a:pt x="0" y="89"/>
                  </a:lnTo>
                  <a:lnTo>
                    <a:pt x="0" y="86"/>
                  </a:lnTo>
                  <a:lnTo>
                    <a:pt x="0" y="83"/>
                  </a:lnTo>
                  <a:lnTo>
                    <a:pt x="3" y="81"/>
                  </a:lnTo>
                  <a:lnTo>
                    <a:pt x="5" y="78"/>
                  </a:lnTo>
                  <a:lnTo>
                    <a:pt x="9" y="78"/>
                  </a:lnTo>
                  <a:lnTo>
                    <a:pt x="11" y="78"/>
                  </a:lnTo>
                  <a:lnTo>
                    <a:pt x="16" y="81"/>
                  </a:lnTo>
                  <a:lnTo>
                    <a:pt x="18" y="84"/>
                  </a:lnTo>
                  <a:lnTo>
                    <a:pt x="20" y="86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40" y="86"/>
                  </a:lnTo>
                  <a:lnTo>
                    <a:pt x="44" y="83"/>
                  </a:lnTo>
                  <a:lnTo>
                    <a:pt x="48" y="81"/>
                  </a:lnTo>
                  <a:lnTo>
                    <a:pt x="50" y="76"/>
                  </a:lnTo>
                  <a:lnTo>
                    <a:pt x="53" y="73"/>
                  </a:lnTo>
                  <a:lnTo>
                    <a:pt x="53" y="68"/>
                  </a:lnTo>
                  <a:lnTo>
                    <a:pt x="54" y="63"/>
                  </a:lnTo>
                  <a:lnTo>
                    <a:pt x="53" y="58"/>
                  </a:lnTo>
                  <a:lnTo>
                    <a:pt x="53" y="55"/>
                  </a:lnTo>
                  <a:lnTo>
                    <a:pt x="53" y="51"/>
                  </a:lnTo>
                  <a:lnTo>
                    <a:pt x="52" y="50"/>
                  </a:lnTo>
                  <a:lnTo>
                    <a:pt x="46" y="45"/>
                  </a:lnTo>
                  <a:lnTo>
                    <a:pt x="40" y="44"/>
                  </a:lnTo>
                  <a:lnTo>
                    <a:pt x="34" y="44"/>
                  </a:lnTo>
                  <a:lnTo>
                    <a:pt x="29" y="45"/>
                  </a:lnTo>
                  <a:lnTo>
                    <a:pt x="25" y="48"/>
                  </a:lnTo>
                  <a:lnTo>
                    <a:pt x="22" y="52"/>
                  </a:lnTo>
                  <a:lnTo>
                    <a:pt x="19" y="55"/>
                  </a:lnTo>
                  <a:lnTo>
                    <a:pt x="16" y="58"/>
                  </a:lnTo>
                  <a:lnTo>
                    <a:pt x="12" y="61"/>
                  </a:lnTo>
                  <a:lnTo>
                    <a:pt x="9" y="62"/>
                  </a:lnTo>
                  <a:lnTo>
                    <a:pt x="5" y="61"/>
                  </a:lnTo>
                  <a:lnTo>
                    <a:pt x="3" y="59"/>
                  </a:lnTo>
                  <a:lnTo>
                    <a:pt x="0" y="57"/>
                  </a:lnTo>
                  <a:lnTo>
                    <a:pt x="0" y="54"/>
                  </a:lnTo>
                  <a:lnTo>
                    <a:pt x="0" y="49"/>
                  </a:lnTo>
                  <a:lnTo>
                    <a:pt x="1" y="42"/>
                  </a:lnTo>
                  <a:lnTo>
                    <a:pt x="1" y="32"/>
                  </a:lnTo>
                  <a:lnTo>
                    <a:pt x="2" y="26"/>
                  </a:lnTo>
                  <a:lnTo>
                    <a:pt x="2" y="19"/>
                  </a:lnTo>
                  <a:lnTo>
                    <a:pt x="3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2"/>
                  </a:lnTo>
                  <a:lnTo>
                    <a:pt x="6" y="2"/>
                  </a:lnTo>
                  <a:lnTo>
                    <a:pt x="9" y="2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49" y="2"/>
                  </a:lnTo>
                  <a:lnTo>
                    <a:pt x="50" y="1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0"/>
                  </a:lnTo>
                  <a:lnTo>
                    <a:pt x="63" y="1"/>
                  </a:lnTo>
                  <a:lnTo>
                    <a:pt x="65" y="2"/>
                  </a:lnTo>
                  <a:lnTo>
                    <a:pt x="67" y="5"/>
                  </a:lnTo>
                  <a:lnTo>
                    <a:pt x="69" y="8"/>
                  </a:lnTo>
                  <a:lnTo>
                    <a:pt x="67" y="12"/>
                  </a:lnTo>
                  <a:lnTo>
                    <a:pt x="63" y="15"/>
                  </a:lnTo>
                  <a:lnTo>
                    <a:pt x="57" y="17"/>
                  </a:lnTo>
                  <a:lnTo>
                    <a:pt x="48" y="19"/>
                  </a:lnTo>
                  <a:lnTo>
                    <a:pt x="46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0" y="19"/>
                  </a:lnTo>
                  <a:lnTo>
                    <a:pt x="21" y="19"/>
                  </a:lnTo>
                  <a:lnTo>
                    <a:pt x="20" y="23"/>
                  </a:lnTo>
                  <a:lnTo>
                    <a:pt x="20" y="31"/>
                  </a:lnTo>
                  <a:lnTo>
                    <a:pt x="23" y="28"/>
                  </a:lnTo>
                  <a:lnTo>
                    <a:pt x="28" y="27"/>
                  </a:lnTo>
                  <a:lnTo>
                    <a:pt x="33" y="26"/>
                  </a:lnTo>
                  <a:lnTo>
                    <a:pt x="40" y="26"/>
                  </a:lnTo>
                  <a:lnTo>
                    <a:pt x="46" y="26"/>
                  </a:lnTo>
                  <a:lnTo>
                    <a:pt x="55" y="29"/>
                  </a:lnTo>
                  <a:lnTo>
                    <a:pt x="60" y="32"/>
                  </a:lnTo>
                  <a:lnTo>
                    <a:pt x="65" y="39"/>
                  </a:lnTo>
                  <a:lnTo>
                    <a:pt x="68" y="44"/>
                  </a:lnTo>
                  <a:lnTo>
                    <a:pt x="71" y="50"/>
                  </a:lnTo>
                  <a:lnTo>
                    <a:pt x="72" y="56"/>
                  </a:lnTo>
                  <a:lnTo>
                    <a:pt x="73" y="63"/>
                  </a:lnTo>
                  <a:lnTo>
                    <a:pt x="71" y="71"/>
                  </a:lnTo>
                  <a:lnTo>
                    <a:pt x="70" y="79"/>
                  </a:lnTo>
                  <a:lnTo>
                    <a:pt x="65" y="86"/>
                  </a:lnTo>
                  <a:lnTo>
                    <a:pt x="61" y="94"/>
                  </a:lnTo>
                  <a:lnTo>
                    <a:pt x="55" y="98"/>
                  </a:lnTo>
                  <a:lnTo>
                    <a:pt x="47" y="101"/>
                  </a:lnTo>
                  <a:lnTo>
                    <a:pt x="40" y="105"/>
                  </a:lnTo>
                  <a:lnTo>
                    <a:pt x="31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4" name="Freeform 33"/>
            <p:cNvSpPr>
              <a:spLocks/>
            </p:cNvSpPr>
            <p:nvPr/>
          </p:nvSpPr>
          <p:spPr bwMode="auto">
            <a:xfrm>
              <a:off x="506" y="2370"/>
              <a:ext cx="41" cy="55"/>
            </a:xfrm>
            <a:custGeom>
              <a:avLst/>
              <a:gdLst>
                <a:gd name="T0" fmla="*/ 21 w 83"/>
                <a:gd name="T1" fmla="*/ 55 h 109"/>
                <a:gd name="T2" fmla="*/ 17 w 83"/>
                <a:gd name="T3" fmla="*/ 54 h 109"/>
                <a:gd name="T4" fmla="*/ 15 w 83"/>
                <a:gd name="T5" fmla="*/ 54 h 109"/>
                <a:gd name="T6" fmla="*/ 13 w 83"/>
                <a:gd name="T7" fmla="*/ 53 h 109"/>
                <a:gd name="T8" fmla="*/ 11 w 83"/>
                <a:gd name="T9" fmla="*/ 52 h 109"/>
                <a:gd name="T10" fmla="*/ 7 w 83"/>
                <a:gd name="T11" fmla="*/ 48 h 109"/>
                <a:gd name="T12" fmla="*/ 4 w 83"/>
                <a:gd name="T13" fmla="*/ 44 h 109"/>
                <a:gd name="T14" fmla="*/ 2 w 83"/>
                <a:gd name="T15" fmla="*/ 40 h 109"/>
                <a:gd name="T16" fmla="*/ 1 w 83"/>
                <a:gd name="T17" fmla="*/ 37 h 109"/>
                <a:gd name="T18" fmla="*/ 1 w 83"/>
                <a:gd name="T19" fmla="*/ 34 h 109"/>
                <a:gd name="T20" fmla="*/ 0 w 83"/>
                <a:gd name="T21" fmla="*/ 31 h 109"/>
                <a:gd name="T22" fmla="*/ 0 w 83"/>
                <a:gd name="T23" fmla="*/ 29 h 109"/>
                <a:gd name="T24" fmla="*/ 0 w 83"/>
                <a:gd name="T25" fmla="*/ 26 h 109"/>
                <a:gd name="T26" fmla="*/ 0 w 83"/>
                <a:gd name="T27" fmla="*/ 24 h 109"/>
                <a:gd name="T28" fmla="*/ 0 w 83"/>
                <a:gd name="T29" fmla="*/ 21 h 109"/>
                <a:gd name="T30" fmla="*/ 0 w 83"/>
                <a:gd name="T31" fmla="*/ 19 h 109"/>
                <a:gd name="T32" fmla="*/ 1 w 83"/>
                <a:gd name="T33" fmla="*/ 17 h 109"/>
                <a:gd name="T34" fmla="*/ 2 w 83"/>
                <a:gd name="T35" fmla="*/ 13 h 109"/>
                <a:gd name="T36" fmla="*/ 5 w 83"/>
                <a:gd name="T37" fmla="*/ 9 h 109"/>
                <a:gd name="T38" fmla="*/ 8 w 83"/>
                <a:gd name="T39" fmla="*/ 5 h 109"/>
                <a:gd name="T40" fmla="*/ 11 w 83"/>
                <a:gd name="T41" fmla="*/ 3 h 109"/>
                <a:gd name="T42" fmla="*/ 14 w 83"/>
                <a:gd name="T43" fmla="*/ 1 h 109"/>
                <a:gd name="T44" fmla="*/ 16 w 83"/>
                <a:gd name="T45" fmla="*/ 1 h 109"/>
                <a:gd name="T46" fmla="*/ 18 w 83"/>
                <a:gd name="T47" fmla="*/ 0 h 109"/>
                <a:gd name="T48" fmla="*/ 21 w 83"/>
                <a:gd name="T49" fmla="*/ 0 h 109"/>
                <a:gd name="T50" fmla="*/ 26 w 83"/>
                <a:gd name="T51" fmla="*/ 0 h 109"/>
                <a:gd name="T52" fmla="*/ 30 w 83"/>
                <a:gd name="T53" fmla="*/ 2 h 109"/>
                <a:gd name="T54" fmla="*/ 33 w 83"/>
                <a:gd name="T55" fmla="*/ 4 h 109"/>
                <a:gd name="T56" fmla="*/ 36 w 83"/>
                <a:gd name="T57" fmla="*/ 8 h 109"/>
                <a:gd name="T58" fmla="*/ 38 w 83"/>
                <a:gd name="T59" fmla="*/ 11 h 109"/>
                <a:gd name="T60" fmla="*/ 39 w 83"/>
                <a:gd name="T61" fmla="*/ 15 h 109"/>
                <a:gd name="T62" fmla="*/ 40 w 83"/>
                <a:gd name="T63" fmla="*/ 17 h 109"/>
                <a:gd name="T64" fmla="*/ 40 w 83"/>
                <a:gd name="T65" fmla="*/ 19 h 109"/>
                <a:gd name="T66" fmla="*/ 41 w 83"/>
                <a:gd name="T67" fmla="*/ 22 h 109"/>
                <a:gd name="T68" fmla="*/ 41 w 83"/>
                <a:gd name="T69" fmla="*/ 24 h 109"/>
                <a:gd name="T70" fmla="*/ 41 w 83"/>
                <a:gd name="T71" fmla="*/ 27 h 109"/>
                <a:gd name="T72" fmla="*/ 41 w 83"/>
                <a:gd name="T73" fmla="*/ 31 h 109"/>
                <a:gd name="T74" fmla="*/ 40 w 83"/>
                <a:gd name="T75" fmla="*/ 34 h 109"/>
                <a:gd name="T76" fmla="*/ 40 w 83"/>
                <a:gd name="T77" fmla="*/ 37 h 109"/>
                <a:gd name="T78" fmla="*/ 39 w 83"/>
                <a:gd name="T79" fmla="*/ 39 h 109"/>
                <a:gd name="T80" fmla="*/ 38 w 83"/>
                <a:gd name="T81" fmla="*/ 42 h 109"/>
                <a:gd name="T82" fmla="*/ 37 w 83"/>
                <a:gd name="T83" fmla="*/ 44 h 109"/>
                <a:gd name="T84" fmla="*/ 36 w 83"/>
                <a:gd name="T85" fmla="*/ 46 h 109"/>
                <a:gd name="T86" fmla="*/ 33 w 83"/>
                <a:gd name="T87" fmla="*/ 49 h 109"/>
                <a:gd name="T88" fmla="*/ 30 w 83"/>
                <a:gd name="T89" fmla="*/ 53 h 109"/>
                <a:gd name="T90" fmla="*/ 27 w 83"/>
                <a:gd name="T91" fmla="*/ 53 h 109"/>
                <a:gd name="T92" fmla="*/ 25 w 83"/>
                <a:gd name="T93" fmla="*/ 54 h 109"/>
                <a:gd name="T94" fmla="*/ 23 w 83"/>
                <a:gd name="T95" fmla="*/ 54 h 109"/>
                <a:gd name="T96" fmla="*/ 21 w 83"/>
                <a:gd name="T97" fmla="*/ 55 h 109"/>
                <a:gd name="T98" fmla="*/ 21 w 83"/>
                <a:gd name="T99" fmla="*/ 55 h 1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3"/>
                <a:gd name="T151" fmla="*/ 0 h 109"/>
                <a:gd name="T152" fmla="*/ 83 w 83"/>
                <a:gd name="T153" fmla="*/ 109 h 1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3" h="109">
                  <a:moveTo>
                    <a:pt x="42" y="109"/>
                  </a:moveTo>
                  <a:lnTo>
                    <a:pt x="35" y="108"/>
                  </a:lnTo>
                  <a:lnTo>
                    <a:pt x="30" y="107"/>
                  </a:lnTo>
                  <a:lnTo>
                    <a:pt x="26" y="105"/>
                  </a:lnTo>
                  <a:lnTo>
                    <a:pt x="22" y="104"/>
                  </a:lnTo>
                  <a:lnTo>
                    <a:pt x="14" y="96"/>
                  </a:lnTo>
                  <a:lnTo>
                    <a:pt x="9" y="88"/>
                  </a:lnTo>
                  <a:lnTo>
                    <a:pt x="5" y="80"/>
                  </a:lnTo>
                  <a:lnTo>
                    <a:pt x="3" y="73"/>
                  </a:lnTo>
                  <a:lnTo>
                    <a:pt x="2" y="67"/>
                  </a:lnTo>
                  <a:lnTo>
                    <a:pt x="1" y="62"/>
                  </a:lnTo>
                  <a:lnTo>
                    <a:pt x="1" y="57"/>
                  </a:lnTo>
                  <a:lnTo>
                    <a:pt x="1" y="52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1" y="37"/>
                  </a:lnTo>
                  <a:lnTo>
                    <a:pt x="3" y="33"/>
                  </a:lnTo>
                  <a:lnTo>
                    <a:pt x="5" y="25"/>
                  </a:lnTo>
                  <a:lnTo>
                    <a:pt x="10" y="18"/>
                  </a:lnTo>
                  <a:lnTo>
                    <a:pt x="16" y="10"/>
                  </a:lnTo>
                  <a:lnTo>
                    <a:pt x="23" y="5"/>
                  </a:lnTo>
                  <a:lnTo>
                    <a:pt x="28" y="2"/>
                  </a:lnTo>
                  <a:lnTo>
                    <a:pt x="32" y="1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52" y="0"/>
                  </a:lnTo>
                  <a:lnTo>
                    <a:pt x="60" y="3"/>
                  </a:lnTo>
                  <a:lnTo>
                    <a:pt x="66" y="7"/>
                  </a:lnTo>
                  <a:lnTo>
                    <a:pt x="73" y="15"/>
                  </a:lnTo>
                  <a:lnTo>
                    <a:pt x="76" y="21"/>
                  </a:lnTo>
                  <a:lnTo>
                    <a:pt x="79" y="30"/>
                  </a:lnTo>
                  <a:lnTo>
                    <a:pt x="80" y="33"/>
                  </a:lnTo>
                  <a:lnTo>
                    <a:pt x="81" y="37"/>
                  </a:lnTo>
                  <a:lnTo>
                    <a:pt x="82" y="43"/>
                  </a:lnTo>
                  <a:lnTo>
                    <a:pt x="83" y="48"/>
                  </a:lnTo>
                  <a:lnTo>
                    <a:pt x="82" y="54"/>
                  </a:lnTo>
                  <a:lnTo>
                    <a:pt x="82" y="61"/>
                  </a:lnTo>
                  <a:lnTo>
                    <a:pt x="81" y="67"/>
                  </a:lnTo>
                  <a:lnTo>
                    <a:pt x="80" y="73"/>
                  </a:lnTo>
                  <a:lnTo>
                    <a:pt x="79" y="78"/>
                  </a:lnTo>
                  <a:lnTo>
                    <a:pt x="77" y="83"/>
                  </a:lnTo>
                  <a:lnTo>
                    <a:pt x="75" y="87"/>
                  </a:lnTo>
                  <a:lnTo>
                    <a:pt x="73" y="92"/>
                  </a:lnTo>
                  <a:lnTo>
                    <a:pt x="66" y="98"/>
                  </a:lnTo>
                  <a:lnTo>
                    <a:pt x="60" y="105"/>
                  </a:lnTo>
                  <a:lnTo>
                    <a:pt x="55" y="105"/>
                  </a:lnTo>
                  <a:lnTo>
                    <a:pt x="51" y="107"/>
                  </a:lnTo>
                  <a:lnTo>
                    <a:pt x="47" y="108"/>
                  </a:lnTo>
                  <a:lnTo>
                    <a:pt x="42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5" name="Freeform 34"/>
            <p:cNvSpPr>
              <a:spLocks/>
            </p:cNvSpPr>
            <p:nvPr/>
          </p:nvSpPr>
          <p:spPr bwMode="auto">
            <a:xfrm>
              <a:off x="516" y="2379"/>
              <a:ext cx="21" cy="37"/>
            </a:xfrm>
            <a:custGeom>
              <a:avLst/>
              <a:gdLst>
                <a:gd name="T0" fmla="*/ 11 w 43"/>
                <a:gd name="T1" fmla="*/ 0 h 72"/>
                <a:gd name="T2" fmla="*/ 8 w 43"/>
                <a:gd name="T3" fmla="*/ 0 h 72"/>
                <a:gd name="T4" fmla="*/ 6 w 43"/>
                <a:gd name="T5" fmla="*/ 1 h 72"/>
                <a:gd name="T6" fmla="*/ 4 w 43"/>
                <a:gd name="T7" fmla="*/ 3 h 72"/>
                <a:gd name="T8" fmla="*/ 2 w 43"/>
                <a:gd name="T9" fmla="*/ 6 h 72"/>
                <a:gd name="T10" fmla="*/ 1 w 43"/>
                <a:gd name="T11" fmla="*/ 8 h 72"/>
                <a:gd name="T12" fmla="*/ 0 w 43"/>
                <a:gd name="T13" fmla="*/ 11 h 72"/>
                <a:gd name="T14" fmla="*/ 0 w 43"/>
                <a:gd name="T15" fmla="*/ 13 h 72"/>
                <a:gd name="T16" fmla="*/ 0 w 43"/>
                <a:gd name="T17" fmla="*/ 16 h 72"/>
                <a:gd name="T18" fmla="*/ 0 w 43"/>
                <a:gd name="T19" fmla="*/ 20 h 72"/>
                <a:gd name="T20" fmla="*/ 0 w 43"/>
                <a:gd name="T21" fmla="*/ 24 h 72"/>
                <a:gd name="T22" fmla="*/ 0 w 43"/>
                <a:gd name="T23" fmla="*/ 27 h 72"/>
                <a:gd name="T24" fmla="*/ 1 w 43"/>
                <a:gd name="T25" fmla="*/ 30 h 72"/>
                <a:gd name="T26" fmla="*/ 2 w 43"/>
                <a:gd name="T27" fmla="*/ 32 h 72"/>
                <a:gd name="T28" fmla="*/ 5 w 43"/>
                <a:gd name="T29" fmla="*/ 35 h 72"/>
                <a:gd name="T30" fmla="*/ 7 w 43"/>
                <a:gd name="T31" fmla="*/ 36 h 72"/>
                <a:gd name="T32" fmla="*/ 11 w 43"/>
                <a:gd name="T33" fmla="*/ 37 h 72"/>
                <a:gd name="T34" fmla="*/ 13 w 43"/>
                <a:gd name="T35" fmla="*/ 36 h 72"/>
                <a:gd name="T36" fmla="*/ 15 w 43"/>
                <a:gd name="T37" fmla="*/ 35 h 72"/>
                <a:gd name="T38" fmla="*/ 17 w 43"/>
                <a:gd name="T39" fmla="*/ 34 h 72"/>
                <a:gd name="T40" fmla="*/ 19 w 43"/>
                <a:gd name="T41" fmla="*/ 32 h 72"/>
                <a:gd name="T42" fmla="*/ 20 w 43"/>
                <a:gd name="T43" fmla="*/ 29 h 72"/>
                <a:gd name="T44" fmla="*/ 21 w 43"/>
                <a:gd name="T45" fmla="*/ 25 h 72"/>
                <a:gd name="T46" fmla="*/ 21 w 43"/>
                <a:gd name="T47" fmla="*/ 23 h 72"/>
                <a:gd name="T48" fmla="*/ 21 w 43"/>
                <a:gd name="T49" fmla="*/ 21 h 72"/>
                <a:gd name="T50" fmla="*/ 21 w 43"/>
                <a:gd name="T51" fmla="*/ 18 h 72"/>
                <a:gd name="T52" fmla="*/ 21 w 43"/>
                <a:gd name="T53" fmla="*/ 16 h 72"/>
                <a:gd name="T54" fmla="*/ 21 w 43"/>
                <a:gd name="T55" fmla="*/ 12 h 72"/>
                <a:gd name="T56" fmla="*/ 21 w 43"/>
                <a:gd name="T57" fmla="*/ 9 h 72"/>
                <a:gd name="T58" fmla="*/ 20 w 43"/>
                <a:gd name="T59" fmla="*/ 6 h 72"/>
                <a:gd name="T60" fmla="*/ 19 w 43"/>
                <a:gd name="T61" fmla="*/ 3 h 72"/>
                <a:gd name="T62" fmla="*/ 17 w 43"/>
                <a:gd name="T63" fmla="*/ 2 h 72"/>
                <a:gd name="T64" fmla="*/ 16 w 43"/>
                <a:gd name="T65" fmla="*/ 1 h 72"/>
                <a:gd name="T66" fmla="*/ 14 w 43"/>
                <a:gd name="T67" fmla="*/ 0 h 72"/>
                <a:gd name="T68" fmla="*/ 11 w 43"/>
                <a:gd name="T69" fmla="*/ 0 h 72"/>
                <a:gd name="T70" fmla="*/ 11 w 43"/>
                <a:gd name="T71" fmla="*/ 0 h 7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2"/>
                <a:gd name="T110" fmla="*/ 43 w 43"/>
                <a:gd name="T111" fmla="*/ 72 h 7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2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5" y="11"/>
                  </a:lnTo>
                  <a:lnTo>
                    <a:pt x="2" y="15"/>
                  </a:lnTo>
                  <a:lnTo>
                    <a:pt x="1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1" y="52"/>
                  </a:lnTo>
                  <a:lnTo>
                    <a:pt x="3" y="58"/>
                  </a:lnTo>
                  <a:lnTo>
                    <a:pt x="5" y="63"/>
                  </a:lnTo>
                  <a:lnTo>
                    <a:pt x="10" y="68"/>
                  </a:lnTo>
                  <a:lnTo>
                    <a:pt x="15" y="70"/>
                  </a:lnTo>
                  <a:lnTo>
                    <a:pt x="22" y="72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9" y="62"/>
                  </a:lnTo>
                  <a:lnTo>
                    <a:pt x="41" y="56"/>
                  </a:lnTo>
                  <a:lnTo>
                    <a:pt x="42" y="49"/>
                  </a:lnTo>
                  <a:lnTo>
                    <a:pt x="42" y="44"/>
                  </a:lnTo>
                  <a:lnTo>
                    <a:pt x="43" y="40"/>
                  </a:lnTo>
                  <a:lnTo>
                    <a:pt x="43" y="35"/>
                  </a:lnTo>
                  <a:lnTo>
                    <a:pt x="43" y="31"/>
                  </a:lnTo>
                  <a:lnTo>
                    <a:pt x="42" y="23"/>
                  </a:lnTo>
                  <a:lnTo>
                    <a:pt x="42" y="17"/>
                  </a:lnTo>
                  <a:lnTo>
                    <a:pt x="41" y="11"/>
                  </a:lnTo>
                  <a:lnTo>
                    <a:pt x="39" y="6"/>
                  </a:lnTo>
                  <a:lnTo>
                    <a:pt x="35" y="3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6" name="Freeform 35"/>
            <p:cNvSpPr>
              <a:spLocks/>
            </p:cNvSpPr>
            <p:nvPr/>
          </p:nvSpPr>
          <p:spPr bwMode="auto">
            <a:xfrm>
              <a:off x="423" y="2370"/>
              <a:ext cx="34" cy="53"/>
            </a:xfrm>
            <a:custGeom>
              <a:avLst/>
              <a:gdLst>
                <a:gd name="T0" fmla="*/ 30 w 68"/>
                <a:gd name="T1" fmla="*/ 26 h 106"/>
                <a:gd name="T2" fmla="*/ 34 w 68"/>
                <a:gd name="T3" fmla="*/ 31 h 106"/>
                <a:gd name="T4" fmla="*/ 34 w 68"/>
                <a:gd name="T5" fmla="*/ 39 h 106"/>
                <a:gd name="T6" fmla="*/ 31 w 68"/>
                <a:gd name="T7" fmla="*/ 45 h 106"/>
                <a:gd name="T8" fmla="*/ 26 w 68"/>
                <a:gd name="T9" fmla="*/ 49 h 106"/>
                <a:gd name="T10" fmla="*/ 20 w 68"/>
                <a:gd name="T11" fmla="*/ 53 h 106"/>
                <a:gd name="T12" fmla="*/ 14 w 68"/>
                <a:gd name="T13" fmla="*/ 53 h 106"/>
                <a:gd name="T14" fmla="*/ 9 w 68"/>
                <a:gd name="T15" fmla="*/ 52 h 106"/>
                <a:gd name="T16" fmla="*/ 4 w 68"/>
                <a:gd name="T17" fmla="*/ 49 h 106"/>
                <a:gd name="T18" fmla="*/ 1 w 68"/>
                <a:gd name="T19" fmla="*/ 46 h 106"/>
                <a:gd name="T20" fmla="*/ 0 w 68"/>
                <a:gd name="T21" fmla="*/ 43 h 106"/>
                <a:gd name="T22" fmla="*/ 0 w 68"/>
                <a:gd name="T23" fmla="*/ 40 h 106"/>
                <a:gd name="T24" fmla="*/ 3 w 68"/>
                <a:gd name="T25" fmla="*/ 38 h 106"/>
                <a:gd name="T26" fmla="*/ 6 w 68"/>
                <a:gd name="T27" fmla="*/ 38 h 106"/>
                <a:gd name="T28" fmla="*/ 9 w 68"/>
                <a:gd name="T29" fmla="*/ 41 h 106"/>
                <a:gd name="T30" fmla="*/ 13 w 68"/>
                <a:gd name="T31" fmla="*/ 43 h 106"/>
                <a:gd name="T32" fmla="*/ 19 w 68"/>
                <a:gd name="T33" fmla="*/ 43 h 106"/>
                <a:gd name="T34" fmla="*/ 24 w 68"/>
                <a:gd name="T35" fmla="*/ 40 h 106"/>
                <a:gd name="T36" fmla="*/ 24 w 68"/>
                <a:gd name="T37" fmla="*/ 34 h 106"/>
                <a:gd name="T38" fmla="*/ 19 w 68"/>
                <a:gd name="T39" fmla="*/ 29 h 106"/>
                <a:gd name="T40" fmla="*/ 15 w 68"/>
                <a:gd name="T41" fmla="*/ 28 h 106"/>
                <a:gd name="T42" fmla="*/ 10 w 68"/>
                <a:gd name="T43" fmla="*/ 27 h 106"/>
                <a:gd name="T44" fmla="*/ 7 w 68"/>
                <a:gd name="T45" fmla="*/ 25 h 106"/>
                <a:gd name="T46" fmla="*/ 9 w 68"/>
                <a:gd name="T47" fmla="*/ 21 h 106"/>
                <a:gd name="T48" fmla="*/ 15 w 68"/>
                <a:gd name="T49" fmla="*/ 19 h 106"/>
                <a:gd name="T50" fmla="*/ 21 w 68"/>
                <a:gd name="T51" fmla="*/ 17 h 106"/>
                <a:gd name="T52" fmla="*/ 23 w 68"/>
                <a:gd name="T53" fmla="*/ 14 h 106"/>
                <a:gd name="T54" fmla="*/ 22 w 68"/>
                <a:gd name="T55" fmla="*/ 11 h 106"/>
                <a:gd name="T56" fmla="*/ 19 w 68"/>
                <a:gd name="T57" fmla="*/ 9 h 106"/>
                <a:gd name="T58" fmla="*/ 12 w 68"/>
                <a:gd name="T59" fmla="*/ 9 h 106"/>
                <a:gd name="T60" fmla="*/ 7 w 68"/>
                <a:gd name="T61" fmla="*/ 12 h 106"/>
                <a:gd name="T62" fmla="*/ 3 w 68"/>
                <a:gd name="T63" fmla="*/ 12 h 106"/>
                <a:gd name="T64" fmla="*/ 1 w 68"/>
                <a:gd name="T65" fmla="*/ 9 h 106"/>
                <a:gd name="T66" fmla="*/ 1 w 68"/>
                <a:gd name="T67" fmla="*/ 7 h 106"/>
                <a:gd name="T68" fmla="*/ 3 w 68"/>
                <a:gd name="T69" fmla="*/ 3 h 106"/>
                <a:gd name="T70" fmla="*/ 9 w 68"/>
                <a:gd name="T71" fmla="*/ 1 h 106"/>
                <a:gd name="T72" fmla="*/ 12 w 68"/>
                <a:gd name="T73" fmla="*/ 0 h 106"/>
                <a:gd name="T74" fmla="*/ 18 w 68"/>
                <a:gd name="T75" fmla="*/ 0 h 106"/>
                <a:gd name="T76" fmla="*/ 24 w 68"/>
                <a:gd name="T77" fmla="*/ 1 h 106"/>
                <a:gd name="T78" fmla="*/ 29 w 68"/>
                <a:gd name="T79" fmla="*/ 5 h 106"/>
                <a:gd name="T80" fmla="*/ 32 w 68"/>
                <a:gd name="T81" fmla="*/ 10 h 106"/>
                <a:gd name="T82" fmla="*/ 32 w 68"/>
                <a:gd name="T83" fmla="*/ 16 h 106"/>
                <a:gd name="T84" fmla="*/ 30 w 68"/>
                <a:gd name="T85" fmla="*/ 22 h 106"/>
                <a:gd name="T86" fmla="*/ 27 w 68"/>
                <a:gd name="T87" fmla="*/ 24 h 10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8"/>
                <a:gd name="T133" fmla="*/ 0 h 106"/>
                <a:gd name="T134" fmla="*/ 68 w 68"/>
                <a:gd name="T135" fmla="*/ 106 h 10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8" h="106">
                  <a:moveTo>
                    <a:pt x="54" y="48"/>
                  </a:moveTo>
                  <a:lnTo>
                    <a:pt x="60" y="51"/>
                  </a:lnTo>
                  <a:lnTo>
                    <a:pt x="65" y="56"/>
                  </a:lnTo>
                  <a:lnTo>
                    <a:pt x="67" y="63"/>
                  </a:lnTo>
                  <a:lnTo>
                    <a:pt x="68" y="72"/>
                  </a:lnTo>
                  <a:lnTo>
                    <a:pt x="68" y="78"/>
                  </a:lnTo>
                  <a:lnTo>
                    <a:pt x="66" y="84"/>
                  </a:lnTo>
                  <a:lnTo>
                    <a:pt x="62" y="90"/>
                  </a:lnTo>
                  <a:lnTo>
                    <a:pt x="59" y="96"/>
                  </a:lnTo>
                  <a:lnTo>
                    <a:pt x="52" y="98"/>
                  </a:lnTo>
                  <a:lnTo>
                    <a:pt x="47" y="103"/>
                  </a:lnTo>
                  <a:lnTo>
                    <a:pt x="40" y="105"/>
                  </a:lnTo>
                  <a:lnTo>
                    <a:pt x="34" y="106"/>
                  </a:lnTo>
                  <a:lnTo>
                    <a:pt x="28" y="105"/>
                  </a:lnTo>
                  <a:lnTo>
                    <a:pt x="23" y="105"/>
                  </a:lnTo>
                  <a:lnTo>
                    <a:pt x="18" y="103"/>
                  </a:lnTo>
                  <a:lnTo>
                    <a:pt x="14" y="101"/>
                  </a:lnTo>
                  <a:lnTo>
                    <a:pt x="9" y="98"/>
                  </a:lnTo>
                  <a:lnTo>
                    <a:pt x="6" y="95"/>
                  </a:lnTo>
                  <a:lnTo>
                    <a:pt x="2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4"/>
                  </a:lnTo>
                  <a:lnTo>
                    <a:pt x="0" y="79"/>
                  </a:lnTo>
                  <a:lnTo>
                    <a:pt x="3" y="77"/>
                  </a:lnTo>
                  <a:lnTo>
                    <a:pt x="6" y="75"/>
                  </a:lnTo>
                  <a:lnTo>
                    <a:pt x="8" y="74"/>
                  </a:lnTo>
                  <a:lnTo>
                    <a:pt x="12" y="75"/>
                  </a:lnTo>
                  <a:lnTo>
                    <a:pt x="15" y="79"/>
                  </a:lnTo>
                  <a:lnTo>
                    <a:pt x="18" y="82"/>
                  </a:lnTo>
                  <a:lnTo>
                    <a:pt x="21" y="84"/>
                  </a:lnTo>
                  <a:lnTo>
                    <a:pt x="26" y="86"/>
                  </a:lnTo>
                  <a:lnTo>
                    <a:pt x="34" y="87"/>
                  </a:lnTo>
                  <a:lnTo>
                    <a:pt x="39" y="85"/>
                  </a:lnTo>
                  <a:lnTo>
                    <a:pt x="43" y="84"/>
                  </a:lnTo>
                  <a:lnTo>
                    <a:pt x="48" y="79"/>
                  </a:lnTo>
                  <a:lnTo>
                    <a:pt x="49" y="74"/>
                  </a:lnTo>
                  <a:lnTo>
                    <a:pt x="48" y="67"/>
                  </a:lnTo>
                  <a:lnTo>
                    <a:pt x="43" y="61"/>
                  </a:lnTo>
                  <a:lnTo>
                    <a:pt x="39" y="59"/>
                  </a:lnTo>
                  <a:lnTo>
                    <a:pt x="36" y="57"/>
                  </a:lnTo>
                  <a:lnTo>
                    <a:pt x="31" y="56"/>
                  </a:lnTo>
                  <a:lnTo>
                    <a:pt x="27" y="56"/>
                  </a:lnTo>
                  <a:lnTo>
                    <a:pt x="21" y="55"/>
                  </a:lnTo>
                  <a:lnTo>
                    <a:pt x="18" y="53"/>
                  </a:lnTo>
                  <a:lnTo>
                    <a:pt x="15" y="50"/>
                  </a:lnTo>
                  <a:lnTo>
                    <a:pt x="15" y="48"/>
                  </a:lnTo>
                  <a:lnTo>
                    <a:pt x="17" y="42"/>
                  </a:lnTo>
                  <a:lnTo>
                    <a:pt x="24" y="39"/>
                  </a:lnTo>
                  <a:lnTo>
                    <a:pt x="31" y="37"/>
                  </a:lnTo>
                  <a:lnTo>
                    <a:pt x="38" y="37"/>
                  </a:lnTo>
                  <a:lnTo>
                    <a:pt x="42" y="34"/>
                  </a:lnTo>
                  <a:lnTo>
                    <a:pt x="45" y="32"/>
                  </a:lnTo>
                  <a:lnTo>
                    <a:pt x="46" y="29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2" y="18"/>
                  </a:lnTo>
                  <a:lnTo>
                    <a:pt x="38" y="17"/>
                  </a:lnTo>
                  <a:lnTo>
                    <a:pt x="31" y="17"/>
                  </a:lnTo>
                  <a:lnTo>
                    <a:pt x="25" y="17"/>
                  </a:lnTo>
                  <a:lnTo>
                    <a:pt x="19" y="20"/>
                  </a:lnTo>
                  <a:lnTo>
                    <a:pt x="14" y="24"/>
                  </a:lnTo>
                  <a:lnTo>
                    <a:pt x="12" y="24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1" y="17"/>
                  </a:lnTo>
                  <a:lnTo>
                    <a:pt x="1" y="13"/>
                  </a:lnTo>
                  <a:lnTo>
                    <a:pt x="4" y="10"/>
                  </a:lnTo>
                  <a:lnTo>
                    <a:pt x="7" y="7"/>
                  </a:lnTo>
                  <a:lnTo>
                    <a:pt x="12" y="5"/>
                  </a:lnTo>
                  <a:lnTo>
                    <a:pt x="17" y="1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8" y="1"/>
                  </a:lnTo>
                  <a:lnTo>
                    <a:pt x="54" y="5"/>
                  </a:lnTo>
                  <a:lnTo>
                    <a:pt x="59" y="9"/>
                  </a:lnTo>
                  <a:lnTo>
                    <a:pt x="62" y="14"/>
                  </a:lnTo>
                  <a:lnTo>
                    <a:pt x="64" y="19"/>
                  </a:lnTo>
                  <a:lnTo>
                    <a:pt x="66" y="26"/>
                  </a:lnTo>
                  <a:lnTo>
                    <a:pt x="64" y="32"/>
                  </a:lnTo>
                  <a:lnTo>
                    <a:pt x="63" y="39"/>
                  </a:lnTo>
                  <a:lnTo>
                    <a:pt x="60" y="43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7" name="Freeform 36"/>
            <p:cNvSpPr>
              <a:spLocks/>
            </p:cNvSpPr>
            <p:nvPr/>
          </p:nvSpPr>
          <p:spPr bwMode="auto">
            <a:xfrm>
              <a:off x="609" y="2370"/>
              <a:ext cx="37" cy="53"/>
            </a:xfrm>
            <a:custGeom>
              <a:avLst/>
              <a:gdLst>
                <a:gd name="T0" fmla="*/ 18 w 73"/>
                <a:gd name="T1" fmla="*/ 53 h 106"/>
                <a:gd name="T2" fmla="*/ 14 w 73"/>
                <a:gd name="T3" fmla="*/ 53 h 106"/>
                <a:gd name="T4" fmla="*/ 11 w 73"/>
                <a:gd name="T5" fmla="*/ 53 h 106"/>
                <a:gd name="T6" fmla="*/ 8 w 73"/>
                <a:gd name="T7" fmla="*/ 52 h 106"/>
                <a:gd name="T8" fmla="*/ 6 w 73"/>
                <a:gd name="T9" fmla="*/ 50 h 106"/>
                <a:gd name="T10" fmla="*/ 3 w 73"/>
                <a:gd name="T11" fmla="*/ 48 h 106"/>
                <a:gd name="T12" fmla="*/ 1 w 73"/>
                <a:gd name="T13" fmla="*/ 46 h 106"/>
                <a:gd name="T14" fmla="*/ 0 w 73"/>
                <a:gd name="T15" fmla="*/ 43 h 106"/>
                <a:gd name="T16" fmla="*/ 0 w 73"/>
                <a:gd name="T17" fmla="*/ 40 h 106"/>
                <a:gd name="T18" fmla="*/ 0 w 73"/>
                <a:gd name="T19" fmla="*/ 37 h 106"/>
                <a:gd name="T20" fmla="*/ 0 w 73"/>
                <a:gd name="T21" fmla="*/ 35 h 106"/>
                <a:gd name="T22" fmla="*/ 1 w 73"/>
                <a:gd name="T23" fmla="*/ 33 h 106"/>
                <a:gd name="T24" fmla="*/ 1 w 73"/>
                <a:gd name="T25" fmla="*/ 30 h 106"/>
                <a:gd name="T26" fmla="*/ 3 w 73"/>
                <a:gd name="T27" fmla="*/ 27 h 106"/>
                <a:gd name="T28" fmla="*/ 6 w 73"/>
                <a:gd name="T29" fmla="*/ 25 h 106"/>
                <a:gd name="T30" fmla="*/ 4 w 73"/>
                <a:gd name="T31" fmla="*/ 23 h 106"/>
                <a:gd name="T32" fmla="*/ 3 w 73"/>
                <a:gd name="T33" fmla="*/ 21 h 106"/>
                <a:gd name="T34" fmla="*/ 1 w 73"/>
                <a:gd name="T35" fmla="*/ 18 h 106"/>
                <a:gd name="T36" fmla="*/ 1 w 73"/>
                <a:gd name="T37" fmla="*/ 15 h 106"/>
                <a:gd name="T38" fmla="*/ 1 w 73"/>
                <a:gd name="T39" fmla="*/ 12 h 106"/>
                <a:gd name="T40" fmla="*/ 2 w 73"/>
                <a:gd name="T41" fmla="*/ 9 h 106"/>
                <a:gd name="T42" fmla="*/ 4 w 73"/>
                <a:gd name="T43" fmla="*/ 6 h 106"/>
                <a:gd name="T44" fmla="*/ 6 w 73"/>
                <a:gd name="T45" fmla="*/ 4 h 106"/>
                <a:gd name="T46" fmla="*/ 8 w 73"/>
                <a:gd name="T47" fmla="*/ 2 h 106"/>
                <a:gd name="T48" fmla="*/ 11 w 73"/>
                <a:gd name="T49" fmla="*/ 1 h 106"/>
                <a:gd name="T50" fmla="*/ 14 w 73"/>
                <a:gd name="T51" fmla="*/ 0 h 106"/>
                <a:gd name="T52" fmla="*/ 18 w 73"/>
                <a:gd name="T53" fmla="*/ 0 h 106"/>
                <a:gd name="T54" fmla="*/ 21 w 73"/>
                <a:gd name="T55" fmla="*/ 0 h 106"/>
                <a:gd name="T56" fmla="*/ 25 w 73"/>
                <a:gd name="T57" fmla="*/ 1 h 106"/>
                <a:gd name="T58" fmla="*/ 27 w 73"/>
                <a:gd name="T59" fmla="*/ 2 h 106"/>
                <a:gd name="T60" fmla="*/ 30 w 73"/>
                <a:gd name="T61" fmla="*/ 4 h 106"/>
                <a:gd name="T62" fmla="*/ 31 w 73"/>
                <a:gd name="T63" fmla="*/ 6 h 106"/>
                <a:gd name="T64" fmla="*/ 32 w 73"/>
                <a:gd name="T65" fmla="*/ 8 h 106"/>
                <a:gd name="T66" fmla="*/ 33 w 73"/>
                <a:gd name="T67" fmla="*/ 11 h 106"/>
                <a:gd name="T68" fmla="*/ 34 w 73"/>
                <a:gd name="T69" fmla="*/ 14 h 106"/>
                <a:gd name="T70" fmla="*/ 33 w 73"/>
                <a:gd name="T71" fmla="*/ 18 h 106"/>
                <a:gd name="T72" fmla="*/ 32 w 73"/>
                <a:gd name="T73" fmla="*/ 20 h 106"/>
                <a:gd name="T74" fmla="*/ 31 w 73"/>
                <a:gd name="T75" fmla="*/ 22 h 106"/>
                <a:gd name="T76" fmla="*/ 28 w 73"/>
                <a:gd name="T77" fmla="*/ 24 h 106"/>
                <a:gd name="T78" fmla="*/ 32 w 73"/>
                <a:gd name="T79" fmla="*/ 26 h 106"/>
                <a:gd name="T80" fmla="*/ 34 w 73"/>
                <a:gd name="T81" fmla="*/ 28 h 106"/>
                <a:gd name="T82" fmla="*/ 35 w 73"/>
                <a:gd name="T83" fmla="*/ 30 h 106"/>
                <a:gd name="T84" fmla="*/ 36 w 73"/>
                <a:gd name="T85" fmla="*/ 33 h 106"/>
                <a:gd name="T86" fmla="*/ 36 w 73"/>
                <a:gd name="T87" fmla="*/ 35 h 106"/>
                <a:gd name="T88" fmla="*/ 37 w 73"/>
                <a:gd name="T89" fmla="*/ 38 h 106"/>
                <a:gd name="T90" fmla="*/ 36 w 73"/>
                <a:gd name="T91" fmla="*/ 41 h 106"/>
                <a:gd name="T92" fmla="*/ 35 w 73"/>
                <a:gd name="T93" fmla="*/ 44 h 106"/>
                <a:gd name="T94" fmla="*/ 33 w 73"/>
                <a:gd name="T95" fmla="*/ 47 h 106"/>
                <a:gd name="T96" fmla="*/ 31 w 73"/>
                <a:gd name="T97" fmla="*/ 49 h 106"/>
                <a:gd name="T98" fmla="*/ 28 w 73"/>
                <a:gd name="T99" fmla="*/ 50 h 106"/>
                <a:gd name="T100" fmla="*/ 25 w 73"/>
                <a:gd name="T101" fmla="*/ 52 h 106"/>
                <a:gd name="T102" fmla="*/ 22 w 73"/>
                <a:gd name="T103" fmla="*/ 53 h 106"/>
                <a:gd name="T104" fmla="*/ 18 w 73"/>
                <a:gd name="T105" fmla="*/ 53 h 106"/>
                <a:gd name="T106" fmla="*/ 18 w 73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06"/>
                <a:gd name="T164" fmla="*/ 73 w 73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06">
                  <a:moveTo>
                    <a:pt x="36" y="106"/>
                  </a:moveTo>
                  <a:lnTo>
                    <a:pt x="28" y="105"/>
                  </a:lnTo>
                  <a:lnTo>
                    <a:pt x="22" y="105"/>
                  </a:lnTo>
                  <a:lnTo>
                    <a:pt x="16" y="103"/>
                  </a:lnTo>
                  <a:lnTo>
                    <a:pt x="12" y="100"/>
                  </a:lnTo>
                  <a:lnTo>
                    <a:pt x="6" y="96"/>
                  </a:lnTo>
                  <a:lnTo>
                    <a:pt x="2" y="91"/>
                  </a:lnTo>
                  <a:lnTo>
                    <a:pt x="0" y="85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69"/>
                  </a:lnTo>
                  <a:lnTo>
                    <a:pt x="1" y="65"/>
                  </a:lnTo>
                  <a:lnTo>
                    <a:pt x="2" y="61"/>
                  </a:lnTo>
                  <a:lnTo>
                    <a:pt x="6" y="55"/>
                  </a:lnTo>
                  <a:lnTo>
                    <a:pt x="12" y="50"/>
                  </a:lnTo>
                  <a:lnTo>
                    <a:pt x="7" y="45"/>
                  </a:lnTo>
                  <a:lnTo>
                    <a:pt x="5" y="41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7" y="12"/>
                  </a:lnTo>
                  <a:lnTo>
                    <a:pt x="12" y="8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50" y="1"/>
                  </a:lnTo>
                  <a:lnTo>
                    <a:pt x="54" y="4"/>
                  </a:lnTo>
                  <a:lnTo>
                    <a:pt x="59" y="8"/>
                  </a:lnTo>
                  <a:lnTo>
                    <a:pt x="62" y="11"/>
                  </a:lnTo>
                  <a:lnTo>
                    <a:pt x="64" y="16"/>
                  </a:lnTo>
                  <a:lnTo>
                    <a:pt x="66" y="21"/>
                  </a:lnTo>
                  <a:lnTo>
                    <a:pt x="68" y="28"/>
                  </a:lnTo>
                  <a:lnTo>
                    <a:pt x="66" y="35"/>
                  </a:lnTo>
                  <a:lnTo>
                    <a:pt x="64" y="40"/>
                  </a:lnTo>
                  <a:lnTo>
                    <a:pt x="61" y="43"/>
                  </a:lnTo>
                  <a:lnTo>
                    <a:pt x="56" y="48"/>
                  </a:lnTo>
                  <a:lnTo>
                    <a:pt x="63" y="51"/>
                  </a:lnTo>
                  <a:lnTo>
                    <a:pt x="68" y="57"/>
                  </a:lnTo>
                  <a:lnTo>
                    <a:pt x="70" y="60"/>
                  </a:lnTo>
                  <a:lnTo>
                    <a:pt x="72" y="65"/>
                  </a:lnTo>
                  <a:lnTo>
                    <a:pt x="72" y="70"/>
                  </a:lnTo>
                  <a:lnTo>
                    <a:pt x="73" y="76"/>
                  </a:lnTo>
                  <a:lnTo>
                    <a:pt x="71" y="82"/>
                  </a:lnTo>
                  <a:lnTo>
                    <a:pt x="69" y="88"/>
                  </a:lnTo>
                  <a:lnTo>
                    <a:pt x="66" y="93"/>
                  </a:lnTo>
                  <a:lnTo>
                    <a:pt x="62" y="98"/>
                  </a:lnTo>
                  <a:lnTo>
                    <a:pt x="56" y="100"/>
                  </a:lnTo>
                  <a:lnTo>
                    <a:pt x="50" y="104"/>
                  </a:lnTo>
                  <a:lnTo>
                    <a:pt x="43" y="105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8" name="Freeform 37"/>
            <p:cNvSpPr>
              <a:spLocks/>
            </p:cNvSpPr>
            <p:nvPr/>
          </p:nvSpPr>
          <p:spPr bwMode="auto">
            <a:xfrm>
              <a:off x="619" y="2379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1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8 h 23"/>
                <a:gd name="T12" fmla="*/ 2 w 28"/>
                <a:gd name="T13" fmla="*/ 10 h 23"/>
                <a:gd name="T14" fmla="*/ 4 w 28"/>
                <a:gd name="T15" fmla="*/ 10 h 23"/>
                <a:gd name="T16" fmla="*/ 7 w 28"/>
                <a:gd name="T17" fmla="*/ 12 h 23"/>
                <a:gd name="T18" fmla="*/ 10 w 28"/>
                <a:gd name="T19" fmla="*/ 11 h 23"/>
                <a:gd name="T20" fmla="*/ 12 w 28"/>
                <a:gd name="T21" fmla="*/ 10 h 23"/>
                <a:gd name="T22" fmla="*/ 13 w 28"/>
                <a:gd name="T23" fmla="*/ 8 h 23"/>
                <a:gd name="T24" fmla="*/ 14 w 28"/>
                <a:gd name="T25" fmla="*/ 6 h 23"/>
                <a:gd name="T26" fmla="*/ 14 w 28"/>
                <a:gd name="T27" fmla="*/ 3 h 23"/>
                <a:gd name="T28" fmla="*/ 12 w 28"/>
                <a:gd name="T29" fmla="*/ 1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2"/>
                  </a:lnTo>
                  <a:lnTo>
                    <a:pt x="0" y="7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3" y="19"/>
                  </a:lnTo>
                  <a:lnTo>
                    <a:pt x="7" y="20"/>
                  </a:lnTo>
                  <a:lnTo>
                    <a:pt x="13" y="23"/>
                  </a:lnTo>
                  <a:lnTo>
                    <a:pt x="19" y="21"/>
                  </a:lnTo>
                  <a:lnTo>
                    <a:pt x="24" y="20"/>
                  </a:lnTo>
                  <a:lnTo>
                    <a:pt x="26" y="16"/>
                  </a:lnTo>
                  <a:lnTo>
                    <a:pt x="28" y="11"/>
                  </a:lnTo>
                  <a:lnTo>
                    <a:pt x="27" y="5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59" name="Freeform 38"/>
            <p:cNvSpPr>
              <a:spLocks/>
            </p:cNvSpPr>
            <p:nvPr/>
          </p:nvSpPr>
          <p:spPr bwMode="auto">
            <a:xfrm>
              <a:off x="618" y="2399"/>
              <a:ext cx="17" cy="17"/>
            </a:xfrm>
            <a:custGeom>
              <a:avLst/>
              <a:gdLst>
                <a:gd name="T0" fmla="*/ 8 w 35"/>
                <a:gd name="T1" fmla="*/ 0 h 33"/>
                <a:gd name="T2" fmla="*/ 4 w 35"/>
                <a:gd name="T3" fmla="*/ 2 h 33"/>
                <a:gd name="T4" fmla="*/ 2 w 35"/>
                <a:gd name="T5" fmla="*/ 4 h 33"/>
                <a:gd name="T6" fmla="*/ 0 w 35"/>
                <a:gd name="T7" fmla="*/ 6 h 33"/>
                <a:gd name="T8" fmla="*/ 0 w 35"/>
                <a:gd name="T9" fmla="*/ 10 h 33"/>
                <a:gd name="T10" fmla="*/ 1 w 35"/>
                <a:gd name="T11" fmla="*/ 13 h 33"/>
                <a:gd name="T12" fmla="*/ 3 w 35"/>
                <a:gd name="T13" fmla="*/ 15 h 33"/>
                <a:gd name="T14" fmla="*/ 6 w 35"/>
                <a:gd name="T15" fmla="*/ 16 h 33"/>
                <a:gd name="T16" fmla="*/ 9 w 35"/>
                <a:gd name="T17" fmla="*/ 17 h 33"/>
                <a:gd name="T18" fmla="*/ 11 w 35"/>
                <a:gd name="T19" fmla="*/ 16 h 33"/>
                <a:gd name="T20" fmla="*/ 13 w 35"/>
                <a:gd name="T21" fmla="*/ 16 h 33"/>
                <a:gd name="T22" fmla="*/ 14 w 35"/>
                <a:gd name="T23" fmla="*/ 14 h 33"/>
                <a:gd name="T24" fmla="*/ 16 w 35"/>
                <a:gd name="T25" fmla="*/ 14 h 33"/>
                <a:gd name="T26" fmla="*/ 16 w 35"/>
                <a:gd name="T27" fmla="*/ 12 h 33"/>
                <a:gd name="T28" fmla="*/ 17 w 35"/>
                <a:gd name="T29" fmla="*/ 9 h 33"/>
                <a:gd name="T30" fmla="*/ 16 w 35"/>
                <a:gd name="T31" fmla="*/ 5 h 33"/>
                <a:gd name="T32" fmla="*/ 15 w 35"/>
                <a:gd name="T33" fmla="*/ 3 h 33"/>
                <a:gd name="T34" fmla="*/ 12 w 35"/>
                <a:gd name="T35" fmla="*/ 1 h 33"/>
                <a:gd name="T36" fmla="*/ 8 w 35"/>
                <a:gd name="T37" fmla="*/ 0 h 33"/>
                <a:gd name="T38" fmla="*/ 8 w 35"/>
                <a:gd name="T39" fmla="*/ 0 h 3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"/>
                <a:gd name="T61" fmla="*/ 0 h 33"/>
                <a:gd name="T62" fmla="*/ 35 w 35"/>
                <a:gd name="T63" fmla="*/ 33 h 3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" h="33">
                  <a:moveTo>
                    <a:pt x="17" y="0"/>
                  </a:moveTo>
                  <a:lnTo>
                    <a:pt x="9" y="4"/>
                  </a:lnTo>
                  <a:lnTo>
                    <a:pt x="4" y="7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2" y="26"/>
                  </a:lnTo>
                  <a:lnTo>
                    <a:pt x="7" y="30"/>
                  </a:lnTo>
                  <a:lnTo>
                    <a:pt x="12" y="31"/>
                  </a:lnTo>
                  <a:lnTo>
                    <a:pt x="18" y="33"/>
                  </a:lnTo>
                  <a:lnTo>
                    <a:pt x="22" y="32"/>
                  </a:lnTo>
                  <a:lnTo>
                    <a:pt x="26" y="31"/>
                  </a:lnTo>
                  <a:lnTo>
                    <a:pt x="29" y="28"/>
                  </a:lnTo>
                  <a:lnTo>
                    <a:pt x="32" y="27"/>
                  </a:lnTo>
                  <a:lnTo>
                    <a:pt x="33" y="23"/>
                  </a:lnTo>
                  <a:lnTo>
                    <a:pt x="35" y="17"/>
                  </a:lnTo>
                  <a:lnTo>
                    <a:pt x="33" y="10"/>
                  </a:lnTo>
                  <a:lnTo>
                    <a:pt x="30" y="6"/>
                  </a:lnTo>
                  <a:lnTo>
                    <a:pt x="2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0" name="Freeform 39"/>
            <p:cNvSpPr>
              <a:spLocks/>
            </p:cNvSpPr>
            <p:nvPr/>
          </p:nvSpPr>
          <p:spPr bwMode="auto">
            <a:xfrm>
              <a:off x="463" y="2369"/>
              <a:ext cx="37" cy="55"/>
            </a:xfrm>
            <a:custGeom>
              <a:avLst/>
              <a:gdLst>
                <a:gd name="T0" fmla="*/ 18 w 73"/>
                <a:gd name="T1" fmla="*/ 55 h 110"/>
                <a:gd name="T2" fmla="*/ 16 w 73"/>
                <a:gd name="T3" fmla="*/ 55 h 110"/>
                <a:gd name="T4" fmla="*/ 14 w 73"/>
                <a:gd name="T5" fmla="*/ 54 h 110"/>
                <a:gd name="T6" fmla="*/ 12 w 73"/>
                <a:gd name="T7" fmla="*/ 54 h 110"/>
                <a:gd name="T8" fmla="*/ 10 w 73"/>
                <a:gd name="T9" fmla="*/ 54 h 110"/>
                <a:gd name="T10" fmla="*/ 6 w 73"/>
                <a:gd name="T11" fmla="*/ 51 h 110"/>
                <a:gd name="T12" fmla="*/ 4 w 73"/>
                <a:gd name="T13" fmla="*/ 48 h 110"/>
                <a:gd name="T14" fmla="*/ 2 w 73"/>
                <a:gd name="T15" fmla="*/ 45 h 110"/>
                <a:gd name="T16" fmla="*/ 1 w 73"/>
                <a:gd name="T17" fmla="*/ 42 h 110"/>
                <a:gd name="T18" fmla="*/ 0 w 73"/>
                <a:gd name="T19" fmla="*/ 38 h 110"/>
                <a:gd name="T20" fmla="*/ 0 w 73"/>
                <a:gd name="T21" fmla="*/ 34 h 110"/>
                <a:gd name="T22" fmla="*/ 0 w 73"/>
                <a:gd name="T23" fmla="*/ 29 h 110"/>
                <a:gd name="T24" fmla="*/ 1 w 73"/>
                <a:gd name="T25" fmla="*/ 26 h 110"/>
                <a:gd name="T26" fmla="*/ 2 w 73"/>
                <a:gd name="T27" fmla="*/ 22 h 110"/>
                <a:gd name="T28" fmla="*/ 3 w 73"/>
                <a:gd name="T29" fmla="*/ 19 h 110"/>
                <a:gd name="T30" fmla="*/ 5 w 73"/>
                <a:gd name="T31" fmla="*/ 14 h 110"/>
                <a:gd name="T32" fmla="*/ 7 w 73"/>
                <a:gd name="T33" fmla="*/ 12 h 110"/>
                <a:gd name="T34" fmla="*/ 10 w 73"/>
                <a:gd name="T35" fmla="*/ 8 h 110"/>
                <a:gd name="T36" fmla="*/ 14 w 73"/>
                <a:gd name="T37" fmla="*/ 6 h 110"/>
                <a:gd name="T38" fmla="*/ 15 w 73"/>
                <a:gd name="T39" fmla="*/ 3 h 110"/>
                <a:gd name="T40" fmla="*/ 17 w 73"/>
                <a:gd name="T41" fmla="*/ 2 h 110"/>
                <a:gd name="T42" fmla="*/ 19 w 73"/>
                <a:gd name="T43" fmla="*/ 1 h 110"/>
                <a:gd name="T44" fmla="*/ 21 w 73"/>
                <a:gd name="T45" fmla="*/ 0 h 110"/>
                <a:gd name="T46" fmla="*/ 23 w 73"/>
                <a:gd name="T47" fmla="*/ 0 h 110"/>
                <a:gd name="T48" fmla="*/ 24 w 73"/>
                <a:gd name="T49" fmla="*/ 1 h 110"/>
                <a:gd name="T50" fmla="*/ 25 w 73"/>
                <a:gd name="T51" fmla="*/ 3 h 110"/>
                <a:gd name="T52" fmla="*/ 26 w 73"/>
                <a:gd name="T53" fmla="*/ 4 h 110"/>
                <a:gd name="T54" fmla="*/ 25 w 73"/>
                <a:gd name="T55" fmla="*/ 6 h 110"/>
                <a:gd name="T56" fmla="*/ 22 w 73"/>
                <a:gd name="T57" fmla="*/ 10 h 110"/>
                <a:gd name="T58" fmla="*/ 19 w 73"/>
                <a:gd name="T59" fmla="*/ 12 h 110"/>
                <a:gd name="T60" fmla="*/ 17 w 73"/>
                <a:gd name="T61" fmla="*/ 15 h 110"/>
                <a:gd name="T62" fmla="*/ 14 w 73"/>
                <a:gd name="T63" fmla="*/ 18 h 110"/>
                <a:gd name="T64" fmla="*/ 12 w 73"/>
                <a:gd name="T65" fmla="*/ 21 h 110"/>
                <a:gd name="T66" fmla="*/ 14 w 73"/>
                <a:gd name="T67" fmla="*/ 20 h 110"/>
                <a:gd name="T68" fmla="*/ 16 w 73"/>
                <a:gd name="T69" fmla="*/ 20 h 110"/>
                <a:gd name="T70" fmla="*/ 17 w 73"/>
                <a:gd name="T71" fmla="*/ 20 h 110"/>
                <a:gd name="T72" fmla="*/ 18 w 73"/>
                <a:gd name="T73" fmla="*/ 20 h 110"/>
                <a:gd name="T74" fmla="*/ 22 w 73"/>
                <a:gd name="T75" fmla="*/ 20 h 110"/>
                <a:gd name="T76" fmla="*/ 26 w 73"/>
                <a:gd name="T77" fmla="*/ 20 h 110"/>
                <a:gd name="T78" fmla="*/ 29 w 73"/>
                <a:gd name="T79" fmla="*/ 21 h 110"/>
                <a:gd name="T80" fmla="*/ 32 w 73"/>
                <a:gd name="T81" fmla="*/ 23 h 110"/>
                <a:gd name="T82" fmla="*/ 34 w 73"/>
                <a:gd name="T83" fmla="*/ 26 h 110"/>
                <a:gd name="T84" fmla="*/ 35 w 73"/>
                <a:gd name="T85" fmla="*/ 28 h 110"/>
                <a:gd name="T86" fmla="*/ 36 w 73"/>
                <a:gd name="T87" fmla="*/ 31 h 110"/>
                <a:gd name="T88" fmla="*/ 37 w 73"/>
                <a:gd name="T89" fmla="*/ 35 h 110"/>
                <a:gd name="T90" fmla="*/ 36 w 73"/>
                <a:gd name="T91" fmla="*/ 39 h 110"/>
                <a:gd name="T92" fmla="*/ 35 w 73"/>
                <a:gd name="T93" fmla="*/ 43 h 110"/>
                <a:gd name="T94" fmla="*/ 34 w 73"/>
                <a:gd name="T95" fmla="*/ 46 h 110"/>
                <a:gd name="T96" fmla="*/ 32 w 73"/>
                <a:gd name="T97" fmla="*/ 49 h 110"/>
                <a:gd name="T98" fmla="*/ 29 w 73"/>
                <a:gd name="T99" fmla="*/ 51 h 110"/>
                <a:gd name="T100" fmla="*/ 26 w 73"/>
                <a:gd name="T101" fmla="*/ 54 h 110"/>
                <a:gd name="T102" fmla="*/ 22 w 73"/>
                <a:gd name="T103" fmla="*/ 55 h 110"/>
                <a:gd name="T104" fmla="*/ 18 w 73"/>
                <a:gd name="T105" fmla="*/ 55 h 110"/>
                <a:gd name="T106" fmla="*/ 18 w 73"/>
                <a:gd name="T107" fmla="*/ 55 h 11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10"/>
                <a:gd name="T164" fmla="*/ 73 w 73"/>
                <a:gd name="T165" fmla="*/ 110 h 11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10">
                  <a:moveTo>
                    <a:pt x="36" y="110"/>
                  </a:moveTo>
                  <a:lnTo>
                    <a:pt x="31" y="109"/>
                  </a:lnTo>
                  <a:lnTo>
                    <a:pt x="27" y="108"/>
                  </a:lnTo>
                  <a:lnTo>
                    <a:pt x="23" y="107"/>
                  </a:lnTo>
                  <a:lnTo>
                    <a:pt x="19" y="107"/>
                  </a:lnTo>
                  <a:lnTo>
                    <a:pt x="12" y="101"/>
                  </a:lnTo>
                  <a:lnTo>
                    <a:pt x="8" y="96"/>
                  </a:lnTo>
                  <a:lnTo>
                    <a:pt x="4" y="90"/>
                  </a:lnTo>
                  <a:lnTo>
                    <a:pt x="2" y="83"/>
                  </a:lnTo>
                  <a:lnTo>
                    <a:pt x="0" y="76"/>
                  </a:lnTo>
                  <a:lnTo>
                    <a:pt x="0" y="68"/>
                  </a:lnTo>
                  <a:lnTo>
                    <a:pt x="0" y="59"/>
                  </a:lnTo>
                  <a:lnTo>
                    <a:pt x="1" y="51"/>
                  </a:lnTo>
                  <a:lnTo>
                    <a:pt x="3" y="44"/>
                  </a:lnTo>
                  <a:lnTo>
                    <a:pt x="6" y="37"/>
                  </a:lnTo>
                  <a:lnTo>
                    <a:pt x="9" y="29"/>
                  </a:lnTo>
                  <a:lnTo>
                    <a:pt x="14" y="23"/>
                  </a:lnTo>
                  <a:lnTo>
                    <a:pt x="19" y="16"/>
                  </a:lnTo>
                  <a:lnTo>
                    <a:pt x="27" y="11"/>
                  </a:lnTo>
                  <a:lnTo>
                    <a:pt x="30" y="7"/>
                  </a:lnTo>
                  <a:lnTo>
                    <a:pt x="34" y="4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2"/>
                  </a:lnTo>
                  <a:lnTo>
                    <a:pt x="50" y="5"/>
                  </a:lnTo>
                  <a:lnTo>
                    <a:pt x="52" y="8"/>
                  </a:lnTo>
                  <a:lnTo>
                    <a:pt x="49" y="12"/>
                  </a:lnTo>
                  <a:lnTo>
                    <a:pt x="43" y="19"/>
                  </a:lnTo>
                  <a:lnTo>
                    <a:pt x="38" y="24"/>
                  </a:lnTo>
                  <a:lnTo>
                    <a:pt x="34" y="30"/>
                  </a:lnTo>
                  <a:lnTo>
                    <a:pt x="28" y="35"/>
                  </a:lnTo>
                  <a:lnTo>
                    <a:pt x="24" y="41"/>
                  </a:lnTo>
                  <a:lnTo>
                    <a:pt x="28" y="40"/>
                  </a:lnTo>
                  <a:lnTo>
                    <a:pt x="31" y="39"/>
                  </a:lnTo>
                  <a:lnTo>
                    <a:pt x="34" y="39"/>
                  </a:lnTo>
                  <a:lnTo>
                    <a:pt x="36" y="39"/>
                  </a:lnTo>
                  <a:lnTo>
                    <a:pt x="43" y="39"/>
                  </a:lnTo>
                  <a:lnTo>
                    <a:pt x="51" y="40"/>
                  </a:lnTo>
                  <a:lnTo>
                    <a:pt x="57" y="42"/>
                  </a:lnTo>
                  <a:lnTo>
                    <a:pt x="64" y="46"/>
                  </a:lnTo>
                  <a:lnTo>
                    <a:pt x="67" y="51"/>
                  </a:lnTo>
                  <a:lnTo>
                    <a:pt x="70" y="57"/>
                  </a:lnTo>
                  <a:lnTo>
                    <a:pt x="72" y="63"/>
                  </a:lnTo>
                  <a:lnTo>
                    <a:pt x="73" y="70"/>
                  </a:lnTo>
                  <a:lnTo>
                    <a:pt x="72" y="78"/>
                  </a:lnTo>
                  <a:lnTo>
                    <a:pt x="70" y="85"/>
                  </a:lnTo>
                  <a:lnTo>
                    <a:pt x="67" y="91"/>
                  </a:lnTo>
                  <a:lnTo>
                    <a:pt x="64" y="98"/>
                  </a:lnTo>
                  <a:lnTo>
                    <a:pt x="57" y="102"/>
                  </a:lnTo>
                  <a:lnTo>
                    <a:pt x="51" y="107"/>
                  </a:lnTo>
                  <a:lnTo>
                    <a:pt x="43" y="109"/>
                  </a:lnTo>
                  <a:lnTo>
                    <a:pt x="36" y="1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1" name="Freeform 40"/>
            <p:cNvSpPr>
              <a:spLocks/>
            </p:cNvSpPr>
            <p:nvPr/>
          </p:nvSpPr>
          <p:spPr bwMode="auto">
            <a:xfrm>
              <a:off x="472" y="2398"/>
              <a:ext cx="18" cy="19"/>
            </a:xfrm>
            <a:custGeom>
              <a:avLst/>
              <a:gdLst>
                <a:gd name="T0" fmla="*/ 9 w 36"/>
                <a:gd name="T1" fmla="*/ 0 h 37"/>
                <a:gd name="T2" fmla="*/ 6 w 36"/>
                <a:gd name="T3" fmla="*/ 0 h 37"/>
                <a:gd name="T4" fmla="*/ 5 w 36"/>
                <a:gd name="T5" fmla="*/ 1 h 37"/>
                <a:gd name="T6" fmla="*/ 3 w 36"/>
                <a:gd name="T7" fmla="*/ 2 h 37"/>
                <a:gd name="T8" fmla="*/ 0 w 36"/>
                <a:gd name="T9" fmla="*/ 3 h 37"/>
                <a:gd name="T10" fmla="*/ 0 w 36"/>
                <a:gd name="T11" fmla="*/ 4 h 37"/>
                <a:gd name="T12" fmla="*/ 0 w 36"/>
                <a:gd name="T13" fmla="*/ 6 h 37"/>
                <a:gd name="T14" fmla="*/ 0 w 36"/>
                <a:gd name="T15" fmla="*/ 8 h 37"/>
                <a:gd name="T16" fmla="*/ 1 w 36"/>
                <a:gd name="T17" fmla="*/ 11 h 37"/>
                <a:gd name="T18" fmla="*/ 1 w 36"/>
                <a:gd name="T19" fmla="*/ 13 h 37"/>
                <a:gd name="T20" fmla="*/ 2 w 36"/>
                <a:gd name="T21" fmla="*/ 15 h 37"/>
                <a:gd name="T22" fmla="*/ 5 w 36"/>
                <a:gd name="T23" fmla="*/ 17 h 37"/>
                <a:gd name="T24" fmla="*/ 9 w 36"/>
                <a:gd name="T25" fmla="*/ 19 h 37"/>
                <a:gd name="T26" fmla="*/ 13 w 36"/>
                <a:gd name="T27" fmla="*/ 17 h 37"/>
                <a:gd name="T28" fmla="*/ 15 w 36"/>
                <a:gd name="T29" fmla="*/ 15 h 37"/>
                <a:gd name="T30" fmla="*/ 17 w 36"/>
                <a:gd name="T31" fmla="*/ 13 h 37"/>
                <a:gd name="T32" fmla="*/ 18 w 36"/>
                <a:gd name="T33" fmla="*/ 12 h 37"/>
                <a:gd name="T34" fmla="*/ 18 w 36"/>
                <a:gd name="T35" fmla="*/ 9 h 37"/>
                <a:gd name="T36" fmla="*/ 18 w 36"/>
                <a:gd name="T37" fmla="*/ 7 h 37"/>
                <a:gd name="T38" fmla="*/ 17 w 36"/>
                <a:gd name="T39" fmla="*/ 4 h 37"/>
                <a:gd name="T40" fmla="*/ 15 w 36"/>
                <a:gd name="T41" fmla="*/ 2 h 37"/>
                <a:gd name="T42" fmla="*/ 12 w 36"/>
                <a:gd name="T43" fmla="*/ 0 h 37"/>
                <a:gd name="T44" fmla="*/ 9 w 36"/>
                <a:gd name="T45" fmla="*/ 0 h 37"/>
                <a:gd name="T46" fmla="*/ 9 w 36"/>
                <a:gd name="T47" fmla="*/ 0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6"/>
                <a:gd name="T73" fmla="*/ 0 h 37"/>
                <a:gd name="T74" fmla="*/ 36 w 36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6" h="37">
                  <a:moveTo>
                    <a:pt x="18" y="0"/>
                  </a:moveTo>
                  <a:lnTo>
                    <a:pt x="12" y="0"/>
                  </a:lnTo>
                  <a:lnTo>
                    <a:pt x="9" y="1"/>
                  </a:lnTo>
                  <a:lnTo>
                    <a:pt x="6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2" y="25"/>
                  </a:lnTo>
                  <a:lnTo>
                    <a:pt x="5" y="29"/>
                  </a:lnTo>
                  <a:lnTo>
                    <a:pt x="11" y="34"/>
                  </a:lnTo>
                  <a:lnTo>
                    <a:pt x="18" y="37"/>
                  </a:lnTo>
                  <a:lnTo>
                    <a:pt x="26" y="34"/>
                  </a:lnTo>
                  <a:lnTo>
                    <a:pt x="31" y="29"/>
                  </a:lnTo>
                  <a:lnTo>
                    <a:pt x="33" y="25"/>
                  </a:lnTo>
                  <a:lnTo>
                    <a:pt x="35" y="23"/>
                  </a:lnTo>
                  <a:lnTo>
                    <a:pt x="36" y="18"/>
                  </a:lnTo>
                  <a:lnTo>
                    <a:pt x="36" y="13"/>
                  </a:lnTo>
                  <a:lnTo>
                    <a:pt x="34" y="7"/>
                  </a:lnTo>
                  <a:lnTo>
                    <a:pt x="31" y="4"/>
                  </a:lnTo>
                  <a:lnTo>
                    <a:pt x="2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2" name="Freeform 41"/>
            <p:cNvSpPr>
              <a:spLocks/>
            </p:cNvSpPr>
            <p:nvPr/>
          </p:nvSpPr>
          <p:spPr bwMode="auto">
            <a:xfrm>
              <a:off x="322" y="2364"/>
              <a:ext cx="41" cy="55"/>
            </a:xfrm>
            <a:custGeom>
              <a:avLst/>
              <a:gdLst>
                <a:gd name="T0" fmla="*/ 21 w 80"/>
                <a:gd name="T1" fmla="*/ 55 h 108"/>
                <a:gd name="T2" fmla="*/ 17 w 80"/>
                <a:gd name="T3" fmla="*/ 54 h 108"/>
                <a:gd name="T4" fmla="*/ 15 w 80"/>
                <a:gd name="T5" fmla="*/ 54 h 108"/>
                <a:gd name="T6" fmla="*/ 12 w 80"/>
                <a:gd name="T7" fmla="*/ 53 h 108"/>
                <a:gd name="T8" fmla="*/ 10 w 80"/>
                <a:gd name="T9" fmla="*/ 52 h 108"/>
                <a:gd name="T10" fmla="*/ 7 w 80"/>
                <a:gd name="T11" fmla="*/ 49 h 108"/>
                <a:gd name="T12" fmla="*/ 4 w 80"/>
                <a:gd name="T13" fmla="*/ 45 h 108"/>
                <a:gd name="T14" fmla="*/ 2 w 80"/>
                <a:gd name="T15" fmla="*/ 41 h 108"/>
                <a:gd name="T16" fmla="*/ 1 w 80"/>
                <a:gd name="T17" fmla="*/ 37 h 108"/>
                <a:gd name="T18" fmla="*/ 0 w 80"/>
                <a:gd name="T19" fmla="*/ 34 h 108"/>
                <a:gd name="T20" fmla="*/ 0 w 80"/>
                <a:gd name="T21" fmla="*/ 32 h 108"/>
                <a:gd name="T22" fmla="*/ 0 w 80"/>
                <a:gd name="T23" fmla="*/ 29 h 108"/>
                <a:gd name="T24" fmla="*/ 0 w 80"/>
                <a:gd name="T25" fmla="*/ 26 h 108"/>
                <a:gd name="T26" fmla="*/ 0 w 80"/>
                <a:gd name="T27" fmla="*/ 21 h 108"/>
                <a:gd name="T28" fmla="*/ 1 w 80"/>
                <a:gd name="T29" fmla="*/ 17 h 108"/>
                <a:gd name="T30" fmla="*/ 2 w 80"/>
                <a:gd name="T31" fmla="*/ 13 h 108"/>
                <a:gd name="T32" fmla="*/ 5 w 80"/>
                <a:gd name="T33" fmla="*/ 9 h 108"/>
                <a:gd name="T34" fmla="*/ 8 w 80"/>
                <a:gd name="T35" fmla="*/ 5 h 108"/>
                <a:gd name="T36" fmla="*/ 12 w 80"/>
                <a:gd name="T37" fmla="*/ 3 h 108"/>
                <a:gd name="T38" fmla="*/ 13 w 80"/>
                <a:gd name="T39" fmla="*/ 1 h 108"/>
                <a:gd name="T40" fmla="*/ 15 w 80"/>
                <a:gd name="T41" fmla="*/ 1 h 108"/>
                <a:gd name="T42" fmla="*/ 18 w 80"/>
                <a:gd name="T43" fmla="*/ 0 h 108"/>
                <a:gd name="T44" fmla="*/ 21 w 80"/>
                <a:gd name="T45" fmla="*/ 0 h 108"/>
                <a:gd name="T46" fmla="*/ 25 w 80"/>
                <a:gd name="T47" fmla="*/ 0 h 108"/>
                <a:gd name="T48" fmla="*/ 29 w 80"/>
                <a:gd name="T49" fmla="*/ 2 h 108"/>
                <a:gd name="T50" fmla="*/ 33 w 80"/>
                <a:gd name="T51" fmla="*/ 4 h 108"/>
                <a:gd name="T52" fmla="*/ 36 w 80"/>
                <a:gd name="T53" fmla="*/ 8 h 108"/>
                <a:gd name="T54" fmla="*/ 38 w 80"/>
                <a:gd name="T55" fmla="*/ 11 h 108"/>
                <a:gd name="T56" fmla="*/ 40 w 80"/>
                <a:gd name="T57" fmla="*/ 15 h 108"/>
                <a:gd name="T58" fmla="*/ 40 w 80"/>
                <a:gd name="T59" fmla="*/ 19 h 108"/>
                <a:gd name="T60" fmla="*/ 41 w 80"/>
                <a:gd name="T61" fmla="*/ 24 h 108"/>
                <a:gd name="T62" fmla="*/ 40 w 80"/>
                <a:gd name="T63" fmla="*/ 27 h 108"/>
                <a:gd name="T64" fmla="*/ 40 w 80"/>
                <a:gd name="T65" fmla="*/ 31 h 108"/>
                <a:gd name="T66" fmla="*/ 40 w 80"/>
                <a:gd name="T67" fmla="*/ 34 h 108"/>
                <a:gd name="T68" fmla="*/ 40 w 80"/>
                <a:gd name="T69" fmla="*/ 37 h 108"/>
                <a:gd name="T70" fmla="*/ 39 w 80"/>
                <a:gd name="T71" fmla="*/ 40 h 108"/>
                <a:gd name="T72" fmla="*/ 38 w 80"/>
                <a:gd name="T73" fmla="*/ 42 h 108"/>
                <a:gd name="T74" fmla="*/ 37 w 80"/>
                <a:gd name="T75" fmla="*/ 44 h 108"/>
                <a:gd name="T76" fmla="*/ 36 w 80"/>
                <a:gd name="T77" fmla="*/ 47 h 108"/>
                <a:gd name="T78" fmla="*/ 33 w 80"/>
                <a:gd name="T79" fmla="*/ 50 h 108"/>
                <a:gd name="T80" fmla="*/ 30 w 80"/>
                <a:gd name="T81" fmla="*/ 53 h 108"/>
                <a:gd name="T82" fmla="*/ 28 w 80"/>
                <a:gd name="T83" fmla="*/ 53 h 108"/>
                <a:gd name="T84" fmla="*/ 26 w 80"/>
                <a:gd name="T85" fmla="*/ 54 h 108"/>
                <a:gd name="T86" fmla="*/ 23 w 80"/>
                <a:gd name="T87" fmla="*/ 54 h 108"/>
                <a:gd name="T88" fmla="*/ 21 w 80"/>
                <a:gd name="T89" fmla="*/ 55 h 108"/>
                <a:gd name="T90" fmla="*/ 21 w 80"/>
                <a:gd name="T91" fmla="*/ 55 h 10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0"/>
                <a:gd name="T139" fmla="*/ 0 h 108"/>
                <a:gd name="T140" fmla="*/ 80 w 80"/>
                <a:gd name="T141" fmla="*/ 108 h 10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0" h="108">
                  <a:moveTo>
                    <a:pt x="41" y="108"/>
                  </a:moveTo>
                  <a:lnTo>
                    <a:pt x="34" y="107"/>
                  </a:lnTo>
                  <a:lnTo>
                    <a:pt x="29" y="106"/>
                  </a:lnTo>
                  <a:lnTo>
                    <a:pt x="24" y="104"/>
                  </a:lnTo>
                  <a:lnTo>
                    <a:pt x="20" y="103"/>
                  </a:lnTo>
                  <a:lnTo>
                    <a:pt x="13" y="97"/>
                  </a:lnTo>
                  <a:lnTo>
                    <a:pt x="8" y="89"/>
                  </a:lnTo>
                  <a:lnTo>
                    <a:pt x="4" y="80"/>
                  </a:lnTo>
                  <a:lnTo>
                    <a:pt x="1" y="73"/>
                  </a:lnTo>
                  <a:lnTo>
                    <a:pt x="0" y="67"/>
                  </a:lnTo>
                  <a:lnTo>
                    <a:pt x="0" y="62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1" y="34"/>
                  </a:lnTo>
                  <a:lnTo>
                    <a:pt x="4" y="26"/>
                  </a:lnTo>
                  <a:lnTo>
                    <a:pt x="9" y="18"/>
                  </a:lnTo>
                  <a:lnTo>
                    <a:pt x="15" y="10"/>
                  </a:lnTo>
                  <a:lnTo>
                    <a:pt x="23" y="5"/>
                  </a:lnTo>
                  <a:lnTo>
                    <a:pt x="26" y="2"/>
                  </a:lnTo>
                  <a:lnTo>
                    <a:pt x="30" y="1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7" y="4"/>
                  </a:lnTo>
                  <a:lnTo>
                    <a:pt x="64" y="8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8" y="30"/>
                  </a:lnTo>
                  <a:lnTo>
                    <a:pt x="79" y="38"/>
                  </a:lnTo>
                  <a:lnTo>
                    <a:pt x="80" y="47"/>
                  </a:lnTo>
                  <a:lnTo>
                    <a:pt x="79" y="53"/>
                  </a:lnTo>
                  <a:lnTo>
                    <a:pt x="79" y="60"/>
                  </a:lnTo>
                  <a:lnTo>
                    <a:pt x="79" y="66"/>
                  </a:lnTo>
                  <a:lnTo>
                    <a:pt x="78" y="73"/>
                  </a:lnTo>
                  <a:lnTo>
                    <a:pt x="76" y="78"/>
                  </a:lnTo>
                  <a:lnTo>
                    <a:pt x="74" y="83"/>
                  </a:lnTo>
                  <a:lnTo>
                    <a:pt x="72" y="87"/>
                  </a:lnTo>
                  <a:lnTo>
                    <a:pt x="70" y="92"/>
                  </a:lnTo>
                  <a:lnTo>
                    <a:pt x="65" y="98"/>
                  </a:lnTo>
                  <a:lnTo>
                    <a:pt x="58" y="104"/>
                  </a:lnTo>
                  <a:lnTo>
                    <a:pt x="54" y="104"/>
                  </a:lnTo>
                  <a:lnTo>
                    <a:pt x="50" y="106"/>
                  </a:lnTo>
                  <a:lnTo>
                    <a:pt x="45" y="107"/>
                  </a:lnTo>
                  <a:lnTo>
                    <a:pt x="41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3" name="Freeform 42"/>
            <p:cNvSpPr>
              <a:spLocks/>
            </p:cNvSpPr>
            <p:nvPr/>
          </p:nvSpPr>
          <p:spPr bwMode="auto">
            <a:xfrm>
              <a:off x="331" y="2373"/>
              <a:ext cx="22" cy="37"/>
            </a:xfrm>
            <a:custGeom>
              <a:avLst/>
              <a:gdLst>
                <a:gd name="T0" fmla="*/ 12 w 43"/>
                <a:gd name="T1" fmla="*/ 0 h 73"/>
                <a:gd name="T2" fmla="*/ 9 w 43"/>
                <a:gd name="T3" fmla="*/ 0 h 73"/>
                <a:gd name="T4" fmla="*/ 6 w 43"/>
                <a:gd name="T5" fmla="*/ 1 h 73"/>
                <a:gd name="T6" fmla="*/ 4 w 43"/>
                <a:gd name="T7" fmla="*/ 3 h 73"/>
                <a:gd name="T8" fmla="*/ 3 w 43"/>
                <a:gd name="T9" fmla="*/ 6 h 73"/>
                <a:gd name="T10" fmla="*/ 1 w 43"/>
                <a:gd name="T11" fmla="*/ 8 h 73"/>
                <a:gd name="T12" fmla="*/ 0 w 43"/>
                <a:gd name="T13" fmla="*/ 11 h 73"/>
                <a:gd name="T14" fmla="*/ 0 w 43"/>
                <a:gd name="T15" fmla="*/ 13 h 73"/>
                <a:gd name="T16" fmla="*/ 0 w 43"/>
                <a:gd name="T17" fmla="*/ 17 h 73"/>
                <a:gd name="T18" fmla="*/ 0 w 43"/>
                <a:gd name="T19" fmla="*/ 20 h 73"/>
                <a:gd name="T20" fmla="*/ 0 w 43"/>
                <a:gd name="T21" fmla="*/ 24 h 73"/>
                <a:gd name="T22" fmla="*/ 1 w 43"/>
                <a:gd name="T23" fmla="*/ 27 h 73"/>
                <a:gd name="T24" fmla="*/ 2 w 43"/>
                <a:gd name="T25" fmla="*/ 29 h 73"/>
                <a:gd name="T26" fmla="*/ 3 w 43"/>
                <a:gd name="T27" fmla="*/ 32 h 73"/>
                <a:gd name="T28" fmla="*/ 5 w 43"/>
                <a:gd name="T29" fmla="*/ 35 h 73"/>
                <a:gd name="T30" fmla="*/ 8 w 43"/>
                <a:gd name="T31" fmla="*/ 36 h 73"/>
                <a:gd name="T32" fmla="*/ 12 w 43"/>
                <a:gd name="T33" fmla="*/ 37 h 73"/>
                <a:gd name="T34" fmla="*/ 14 w 43"/>
                <a:gd name="T35" fmla="*/ 36 h 73"/>
                <a:gd name="T36" fmla="*/ 16 w 43"/>
                <a:gd name="T37" fmla="*/ 35 h 73"/>
                <a:gd name="T38" fmla="*/ 18 w 43"/>
                <a:gd name="T39" fmla="*/ 33 h 73"/>
                <a:gd name="T40" fmla="*/ 19 w 43"/>
                <a:gd name="T41" fmla="*/ 31 h 73"/>
                <a:gd name="T42" fmla="*/ 20 w 43"/>
                <a:gd name="T43" fmla="*/ 28 h 73"/>
                <a:gd name="T44" fmla="*/ 21 w 43"/>
                <a:gd name="T45" fmla="*/ 25 h 73"/>
                <a:gd name="T46" fmla="*/ 21 w 43"/>
                <a:gd name="T47" fmla="*/ 23 h 73"/>
                <a:gd name="T48" fmla="*/ 21 w 43"/>
                <a:gd name="T49" fmla="*/ 21 h 73"/>
                <a:gd name="T50" fmla="*/ 21 w 43"/>
                <a:gd name="T51" fmla="*/ 18 h 73"/>
                <a:gd name="T52" fmla="*/ 22 w 43"/>
                <a:gd name="T53" fmla="*/ 16 h 73"/>
                <a:gd name="T54" fmla="*/ 21 w 43"/>
                <a:gd name="T55" fmla="*/ 12 h 73"/>
                <a:gd name="T56" fmla="*/ 21 w 43"/>
                <a:gd name="T57" fmla="*/ 9 h 73"/>
                <a:gd name="T58" fmla="*/ 20 w 43"/>
                <a:gd name="T59" fmla="*/ 6 h 73"/>
                <a:gd name="T60" fmla="*/ 19 w 43"/>
                <a:gd name="T61" fmla="*/ 4 h 73"/>
                <a:gd name="T62" fmla="*/ 18 w 43"/>
                <a:gd name="T63" fmla="*/ 2 h 73"/>
                <a:gd name="T64" fmla="*/ 16 w 43"/>
                <a:gd name="T65" fmla="*/ 1 h 73"/>
                <a:gd name="T66" fmla="*/ 14 w 43"/>
                <a:gd name="T67" fmla="*/ 0 h 73"/>
                <a:gd name="T68" fmla="*/ 12 w 43"/>
                <a:gd name="T69" fmla="*/ 0 h 73"/>
                <a:gd name="T70" fmla="*/ 12 w 43"/>
                <a:gd name="T71" fmla="*/ 0 h 7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3"/>
                <a:gd name="T110" fmla="*/ 43 w 43"/>
                <a:gd name="T111" fmla="*/ 73 h 7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3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6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1" y="53"/>
                  </a:lnTo>
                  <a:lnTo>
                    <a:pt x="4" y="58"/>
                  </a:lnTo>
                  <a:lnTo>
                    <a:pt x="6" y="64"/>
                  </a:lnTo>
                  <a:lnTo>
                    <a:pt x="10" y="69"/>
                  </a:lnTo>
                  <a:lnTo>
                    <a:pt x="15" y="71"/>
                  </a:lnTo>
                  <a:lnTo>
                    <a:pt x="23" y="73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8" y="62"/>
                  </a:lnTo>
                  <a:lnTo>
                    <a:pt x="40" y="56"/>
                  </a:lnTo>
                  <a:lnTo>
                    <a:pt x="42" y="49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36"/>
                  </a:lnTo>
                  <a:lnTo>
                    <a:pt x="43" y="31"/>
                  </a:lnTo>
                  <a:lnTo>
                    <a:pt x="42" y="24"/>
                  </a:lnTo>
                  <a:lnTo>
                    <a:pt x="42" y="18"/>
                  </a:lnTo>
                  <a:lnTo>
                    <a:pt x="40" y="12"/>
                  </a:lnTo>
                  <a:lnTo>
                    <a:pt x="38" y="7"/>
                  </a:lnTo>
                  <a:lnTo>
                    <a:pt x="35" y="4"/>
                  </a:lnTo>
                  <a:lnTo>
                    <a:pt x="31" y="1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4" name="Freeform 43"/>
            <p:cNvSpPr>
              <a:spLocks/>
            </p:cNvSpPr>
            <p:nvPr/>
          </p:nvSpPr>
          <p:spPr bwMode="auto">
            <a:xfrm>
              <a:off x="365" y="2112"/>
              <a:ext cx="9" cy="328"/>
            </a:xfrm>
            <a:custGeom>
              <a:avLst/>
              <a:gdLst>
                <a:gd name="T0" fmla="*/ 0 w 18"/>
                <a:gd name="T1" fmla="*/ 328 h 657"/>
                <a:gd name="T2" fmla="*/ 9 w 18"/>
                <a:gd name="T3" fmla="*/ 328 h 657"/>
                <a:gd name="T4" fmla="*/ 9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5" name="Freeform 44"/>
            <p:cNvSpPr>
              <a:spLocks/>
            </p:cNvSpPr>
            <p:nvPr/>
          </p:nvSpPr>
          <p:spPr bwMode="auto">
            <a:xfrm>
              <a:off x="949" y="1840"/>
              <a:ext cx="234" cy="247"/>
            </a:xfrm>
            <a:custGeom>
              <a:avLst/>
              <a:gdLst>
                <a:gd name="T0" fmla="*/ 227 w 467"/>
                <a:gd name="T1" fmla="*/ 62 h 496"/>
                <a:gd name="T2" fmla="*/ 216 w 467"/>
                <a:gd name="T3" fmla="*/ 53 h 496"/>
                <a:gd name="T4" fmla="*/ 200 w 467"/>
                <a:gd name="T5" fmla="*/ 41 h 496"/>
                <a:gd name="T6" fmla="*/ 184 w 467"/>
                <a:gd name="T7" fmla="*/ 31 h 496"/>
                <a:gd name="T8" fmla="*/ 174 w 467"/>
                <a:gd name="T9" fmla="*/ 24 h 496"/>
                <a:gd name="T10" fmla="*/ 165 w 467"/>
                <a:gd name="T11" fmla="*/ 17 h 496"/>
                <a:gd name="T12" fmla="*/ 153 w 467"/>
                <a:gd name="T13" fmla="*/ 11 h 496"/>
                <a:gd name="T14" fmla="*/ 137 w 467"/>
                <a:gd name="T15" fmla="*/ 3 h 496"/>
                <a:gd name="T16" fmla="*/ 124 w 467"/>
                <a:gd name="T17" fmla="*/ 0 h 496"/>
                <a:gd name="T18" fmla="*/ 110 w 467"/>
                <a:gd name="T19" fmla="*/ 2 h 496"/>
                <a:gd name="T20" fmla="*/ 97 w 467"/>
                <a:gd name="T21" fmla="*/ 0 h 496"/>
                <a:gd name="T22" fmla="*/ 85 w 467"/>
                <a:gd name="T23" fmla="*/ 2 h 496"/>
                <a:gd name="T24" fmla="*/ 77 w 467"/>
                <a:gd name="T25" fmla="*/ 18 h 496"/>
                <a:gd name="T26" fmla="*/ 68 w 467"/>
                <a:gd name="T27" fmla="*/ 28 h 496"/>
                <a:gd name="T28" fmla="*/ 64 w 467"/>
                <a:gd name="T29" fmla="*/ 31 h 496"/>
                <a:gd name="T30" fmla="*/ 52 w 467"/>
                <a:gd name="T31" fmla="*/ 41 h 496"/>
                <a:gd name="T32" fmla="*/ 37 w 467"/>
                <a:gd name="T33" fmla="*/ 53 h 496"/>
                <a:gd name="T34" fmla="*/ 27 w 467"/>
                <a:gd name="T35" fmla="*/ 64 h 496"/>
                <a:gd name="T36" fmla="*/ 22 w 467"/>
                <a:gd name="T37" fmla="*/ 75 h 496"/>
                <a:gd name="T38" fmla="*/ 18 w 467"/>
                <a:gd name="T39" fmla="*/ 86 h 496"/>
                <a:gd name="T40" fmla="*/ 14 w 467"/>
                <a:gd name="T41" fmla="*/ 97 h 496"/>
                <a:gd name="T42" fmla="*/ 9 w 467"/>
                <a:gd name="T43" fmla="*/ 107 h 496"/>
                <a:gd name="T44" fmla="*/ 4 w 467"/>
                <a:gd name="T45" fmla="*/ 121 h 496"/>
                <a:gd name="T46" fmla="*/ 1 w 467"/>
                <a:gd name="T47" fmla="*/ 129 h 496"/>
                <a:gd name="T48" fmla="*/ 3 w 467"/>
                <a:gd name="T49" fmla="*/ 142 h 496"/>
                <a:gd name="T50" fmla="*/ 14 w 467"/>
                <a:gd name="T51" fmla="*/ 147 h 496"/>
                <a:gd name="T52" fmla="*/ 31 w 467"/>
                <a:gd name="T53" fmla="*/ 142 h 496"/>
                <a:gd name="T54" fmla="*/ 47 w 467"/>
                <a:gd name="T55" fmla="*/ 130 h 496"/>
                <a:gd name="T56" fmla="*/ 60 w 467"/>
                <a:gd name="T57" fmla="*/ 117 h 496"/>
                <a:gd name="T58" fmla="*/ 71 w 467"/>
                <a:gd name="T59" fmla="*/ 111 h 496"/>
                <a:gd name="T60" fmla="*/ 82 w 467"/>
                <a:gd name="T61" fmla="*/ 117 h 496"/>
                <a:gd name="T62" fmla="*/ 97 w 467"/>
                <a:gd name="T63" fmla="*/ 128 h 496"/>
                <a:gd name="T64" fmla="*/ 110 w 467"/>
                <a:gd name="T65" fmla="*/ 138 h 496"/>
                <a:gd name="T66" fmla="*/ 124 w 467"/>
                <a:gd name="T67" fmla="*/ 152 h 496"/>
                <a:gd name="T68" fmla="*/ 128 w 467"/>
                <a:gd name="T69" fmla="*/ 159 h 496"/>
                <a:gd name="T70" fmla="*/ 115 w 467"/>
                <a:gd name="T71" fmla="*/ 159 h 496"/>
                <a:gd name="T72" fmla="*/ 103 w 467"/>
                <a:gd name="T73" fmla="*/ 159 h 496"/>
                <a:gd name="T74" fmla="*/ 89 w 467"/>
                <a:gd name="T75" fmla="*/ 159 h 496"/>
                <a:gd name="T76" fmla="*/ 76 w 467"/>
                <a:gd name="T77" fmla="*/ 159 h 496"/>
                <a:gd name="T78" fmla="*/ 63 w 467"/>
                <a:gd name="T79" fmla="*/ 160 h 496"/>
                <a:gd name="T80" fmla="*/ 52 w 467"/>
                <a:gd name="T81" fmla="*/ 161 h 496"/>
                <a:gd name="T82" fmla="*/ 43 w 467"/>
                <a:gd name="T83" fmla="*/ 166 h 496"/>
                <a:gd name="T84" fmla="*/ 30 w 467"/>
                <a:gd name="T85" fmla="*/ 176 h 496"/>
                <a:gd name="T86" fmla="*/ 22 w 467"/>
                <a:gd name="T87" fmla="*/ 186 h 496"/>
                <a:gd name="T88" fmla="*/ 26 w 467"/>
                <a:gd name="T89" fmla="*/ 196 h 496"/>
                <a:gd name="T90" fmla="*/ 37 w 467"/>
                <a:gd name="T91" fmla="*/ 200 h 496"/>
                <a:gd name="T92" fmla="*/ 49 w 467"/>
                <a:gd name="T93" fmla="*/ 203 h 496"/>
                <a:gd name="T94" fmla="*/ 58 w 467"/>
                <a:gd name="T95" fmla="*/ 205 h 496"/>
                <a:gd name="T96" fmla="*/ 69 w 467"/>
                <a:gd name="T97" fmla="*/ 208 h 496"/>
                <a:gd name="T98" fmla="*/ 76 w 467"/>
                <a:gd name="T99" fmla="*/ 210 h 496"/>
                <a:gd name="T100" fmla="*/ 84 w 467"/>
                <a:gd name="T101" fmla="*/ 213 h 496"/>
                <a:gd name="T102" fmla="*/ 93 w 467"/>
                <a:gd name="T103" fmla="*/ 215 h 496"/>
                <a:gd name="T104" fmla="*/ 105 w 467"/>
                <a:gd name="T105" fmla="*/ 219 h 496"/>
                <a:gd name="T106" fmla="*/ 118 w 467"/>
                <a:gd name="T107" fmla="*/ 223 h 496"/>
                <a:gd name="T108" fmla="*/ 132 w 467"/>
                <a:gd name="T109" fmla="*/ 229 h 496"/>
                <a:gd name="T110" fmla="*/ 147 w 467"/>
                <a:gd name="T111" fmla="*/ 235 h 496"/>
                <a:gd name="T112" fmla="*/ 162 w 467"/>
                <a:gd name="T113" fmla="*/ 242 h 496"/>
                <a:gd name="T114" fmla="*/ 174 w 467"/>
                <a:gd name="T115" fmla="*/ 247 h 496"/>
                <a:gd name="T116" fmla="*/ 186 w 467"/>
                <a:gd name="T117" fmla="*/ 247 h 496"/>
                <a:gd name="T118" fmla="*/ 196 w 467"/>
                <a:gd name="T119" fmla="*/ 245 h 496"/>
                <a:gd name="T120" fmla="*/ 211 w 467"/>
                <a:gd name="T121" fmla="*/ 236 h 496"/>
                <a:gd name="T122" fmla="*/ 220 w 467"/>
                <a:gd name="T123" fmla="*/ 226 h 4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496"/>
                <a:gd name="T188" fmla="*/ 467 w 467"/>
                <a:gd name="T189" fmla="*/ 496 h 4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496">
                  <a:moveTo>
                    <a:pt x="467" y="134"/>
                  </a:moveTo>
                  <a:lnTo>
                    <a:pt x="464" y="131"/>
                  </a:lnTo>
                  <a:lnTo>
                    <a:pt x="459" y="127"/>
                  </a:lnTo>
                  <a:lnTo>
                    <a:pt x="454" y="124"/>
                  </a:lnTo>
                  <a:lnTo>
                    <a:pt x="450" y="120"/>
                  </a:lnTo>
                  <a:lnTo>
                    <a:pt x="444" y="116"/>
                  </a:lnTo>
                  <a:lnTo>
                    <a:pt x="439" y="112"/>
                  </a:lnTo>
                  <a:lnTo>
                    <a:pt x="431" y="106"/>
                  </a:lnTo>
                  <a:lnTo>
                    <a:pt x="424" y="100"/>
                  </a:lnTo>
                  <a:lnTo>
                    <a:pt x="416" y="94"/>
                  </a:lnTo>
                  <a:lnTo>
                    <a:pt x="409" y="89"/>
                  </a:lnTo>
                  <a:lnTo>
                    <a:pt x="399" y="82"/>
                  </a:lnTo>
                  <a:lnTo>
                    <a:pt x="391" y="77"/>
                  </a:lnTo>
                  <a:lnTo>
                    <a:pt x="382" y="70"/>
                  </a:lnTo>
                  <a:lnTo>
                    <a:pt x="373" y="65"/>
                  </a:lnTo>
                  <a:lnTo>
                    <a:pt x="368" y="62"/>
                  </a:lnTo>
                  <a:lnTo>
                    <a:pt x="363" y="58"/>
                  </a:lnTo>
                  <a:lnTo>
                    <a:pt x="358" y="55"/>
                  </a:lnTo>
                  <a:lnTo>
                    <a:pt x="353" y="52"/>
                  </a:lnTo>
                  <a:lnTo>
                    <a:pt x="348" y="49"/>
                  </a:lnTo>
                  <a:lnTo>
                    <a:pt x="343" y="45"/>
                  </a:lnTo>
                  <a:lnTo>
                    <a:pt x="338" y="42"/>
                  </a:lnTo>
                  <a:lnTo>
                    <a:pt x="334" y="39"/>
                  </a:lnTo>
                  <a:lnTo>
                    <a:pt x="329" y="35"/>
                  </a:lnTo>
                  <a:lnTo>
                    <a:pt x="324" y="32"/>
                  </a:lnTo>
                  <a:lnTo>
                    <a:pt x="319" y="30"/>
                  </a:lnTo>
                  <a:lnTo>
                    <a:pt x="315" y="27"/>
                  </a:lnTo>
                  <a:lnTo>
                    <a:pt x="305" y="22"/>
                  </a:lnTo>
                  <a:lnTo>
                    <a:pt x="298" y="19"/>
                  </a:lnTo>
                  <a:lnTo>
                    <a:pt x="288" y="13"/>
                  </a:lnTo>
                  <a:lnTo>
                    <a:pt x="281" y="10"/>
                  </a:lnTo>
                  <a:lnTo>
                    <a:pt x="273" y="7"/>
                  </a:lnTo>
                  <a:lnTo>
                    <a:pt x="266" y="5"/>
                  </a:lnTo>
                  <a:lnTo>
                    <a:pt x="258" y="2"/>
                  </a:lnTo>
                  <a:lnTo>
                    <a:pt x="253" y="2"/>
                  </a:lnTo>
                  <a:lnTo>
                    <a:pt x="247" y="1"/>
                  </a:lnTo>
                  <a:lnTo>
                    <a:pt x="244" y="3"/>
                  </a:lnTo>
                  <a:lnTo>
                    <a:pt x="234" y="3"/>
                  </a:lnTo>
                  <a:lnTo>
                    <a:pt x="226" y="4"/>
                  </a:lnTo>
                  <a:lnTo>
                    <a:pt x="219" y="4"/>
                  </a:lnTo>
                  <a:lnTo>
                    <a:pt x="212" y="5"/>
                  </a:lnTo>
                  <a:lnTo>
                    <a:pt x="205" y="3"/>
                  </a:lnTo>
                  <a:lnTo>
                    <a:pt x="199" y="3"/>
                  </a:lnTo>
                  <a:lnTo>
                    <a:pt x="194" y="1"/>
                  </a:lnTo>
                  <a:lnTo>
                    <a:pt x="189" y="1"/>
                  </a:lnTo>
                  <a:lnTo>
                    <a:pt x="181" y="0"/>
                  </a:lnTo>
                  <a:lnTo>
                    <a:pt x="176" y="1"/>
                  </a:lnTo>
                  <a:lnTo>
                    <a:pt x="170" y="4"/>
                  </a:lnTo>
                  <a:lnTo>
                    <a:pt x="167" y="12"/>
                  </a:lnTo>
                  <a:lnTo>
                    <a:pt x="163" y="20"/>
                  </a:lnTo>
                  <a:lnTo>
                    <a:pt x="158" y="29"/>
                  </a:lnTo>
                  <a:lnTo>
                    <a:pt x="153" y="37"/>
                  </a:lnTo>
                  <a:lnTo>
                    <a:pt x="148" y="45"/>
                  </a:lnTo>
                  <a:lnTo>
                    <a:pt x="143" y="50"/>
                  </a:lnTo>
                  <a:lnTo>
                    <a:pt x="139" y="55"/>
                  </a:lnTo>
                  <a:lnTo>
                    <a:pt x="135" y="57"/>
                  </a:lnTo>
                  <a:lnTo>
                    <a:pt x="135" y="59"/>
                  </a:lnTo>
                  <a:lnTo>
                    <a:pt x="134" y="59"/>
                  </a:lnTo>
                  <a:lnTo>
                    <a:pt x="131" y="61"/>
                  </a:lnTo>
                  <a:lnTo>
                    <a:pt x="127" y="63"/>
                  </a:lnTo>
                  <a:lnTo>
                    <a:pt x="122" y="68"/>
                  </a:lnTo>
                  <a:lnTo>
                    <a:pt x="116" y="71"/>
                  </a:lnTo>
                  <a:lnTo>
                    <a:pt x="109" y="76"/>
                  </a:lnTo>
                  <a:lnTo>
                    <a:pt x="103" y="82"/>
                  </a:lnTo>
                  <a:lnTo>
                    <a:pt x="96" y="88"/>
                  </a:lnTo>
                  <a:lnTo>
                    <a:pt x="88" y="93"/>
                  </a:lnTo>
                  <a:lnTo>
                    <a:pt x="80" y="100"/>
                  </a:lnTo>
                  <a:lnTo>
                    <a:pt x="73" y="106"/>
                  </a:lnTo>
                  <a:lnTo>
                    <a:pt x="67" y="113"/>
                  </a:lnTo>
                  <a:lnTo>
                    <a:pt x="61" y="118"/>
                  </a:lnTo>
                  <a:lnTo>
                    <a:pt x="57" y="124"/>
                  </a:lnTo>
                  <a:lnTo>
                    <a:pt x="53" y="129"/>
                  </a:lnTo>
                  <a:lnTo>
                    <a:pt x="52" y="134"/>
                  </a:lnTo>
                  <a:lnTo>
                    <a:pt x="49" y="138"/>
                  </a:lnTo>
                  <a:lnTo>
                    <a:pt x="48" y="144"/>
                  </a:lnTo>
                  <a:lnTo>
                    <a:pt x="44" y="151"/>
                  </a:lnTo>
                  <a:lnTo>
                    <a:pt x="42" y="160"/>
                  </a:lnTo>
                  <a:lnTo>
                    <a:pt x="39" y="164"/>
                  </a:lnTo>
                  <a:lnTo>
                    <a:pt x="37" y="168"/>
                  </a:lnTo>
                  <a:lnTo>
                    <a:pt x="35" y="173"/>
                  </a:lnTo>
                  <a:lnTo>
                    <a:pt x="34" y="180"/>
                  </a:lnTo>
                  <a:lnTo>
                    <a:pt x="31" y="185"/>
                  </a:lnTo>
                  <a:lnTo>
                    <a:pt x="29" y="190"/>
                  </a:lnTo>
                  <a:lnTo>
                    <a:pt x="27" y="195"/>
                  </a:lnTo>
                  <a:lnTo>
                    <a:pt x="25" y="200"/>
                  </a:lnTo>
                  <a:lnTo>
                    <a:pt x="23" y="205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7" y="219"/>
                  </a:lnTo>
                  <a:lnTo>
                    <a:pt x="12" y="228"/>
                  </a:lnTo>
                  <a:lnTo>
                    <a:pt x="10" y="236"/>
                  </a:lnTo>
                  <a:lnTo>
                    <a:pt x="7" y="242"/>
                  </a:lnTo>
                  <a:lnTo>
                    <a:pt x="5" y="248"/>
                  </a:lnTo>
                  <a:lnTo>
                    <a:pt x="4" y="253"/>
                  </a:lnTo>
                  <a:lnTo>
                    <a:pt x="4" y="255"/>
                  </a:lnTo>
                  <a:lnTo>
                    <a:pt x="2" y="259"/>
                  </a:lnTo>
                  <a:lnTo>
                    <a:pt x="1" y="264"/>
                  </a:lnTo>
                  <a:lnTo>
                    <a:pt x="0" y="271"/>
                  </a:lnTo>
                  <a:lnTo>
                    <a:pt x="2" y="278"/>
                  </a:lnTo>
                  <a:lnTo>
                    <a:pt x="5" y="285"/>
                  </a:lnTo>
                  <a:lnTo>
                    <a:pt x="11" y="290"/>
                  </a:lnTo>
                  <a:lnTo>
                    <a:pt x="15" y="292"/>
                  </a:lnTo>
                  <a:lnTo>
                    <a:pt x="21" y="295"/>
                  </a:lnTo>
                  <a:lnTo>
                    <a:pt x="28" y="296"/>
                  </a:lnTo>
                  <a:lnTo>
                    <a:pt x="36" y="296"/>
                  </a:lnTo>
                  <a:lnTo>
                    <a:pt x="45" y="294"/>
                  </a:lnTo>
                  <a:lnTo>
                    <a:pt x="55" y="291"/>
                  </a:lnTo>
                  <a:lnTo>
                    <a:pt x="62" y="286"/>
                  </a:lnTo>
                  <a:lnTo>
                    <a:pt x="71" y="282"/>
                  </a:lnTo>
                  <a:lnTo>
                    <a:pt x="79" y="275"/>
                  </a:lnTo>
                  <a:lnTo>
                    <a:pt x="86" y="269"/>
                  </a:lnTo>
                  <a:lnTo>
                    <a:pt x="94" y="262"/>
                  </a:lnTo>
                  <a:lnTo>
                    <a:pt x="102" y="255"/>
                  </a:lnTo>
                  <a:lnTo>
                    <a:pt x="108" y="247"/>
                  </a:lnTo>
                  <a:lnTo>
                    <a:pt x="114" y="241"/>
                  </a:lnTo>
                  <a:lnTo>
                    <a:pt x="120" y="235"/>
                  </a:lnTo>
                  <a:lnTo>
                    <a:pt x="127" y="230"/>
                  </a:lnTo>
                  <a:lnTo>
                    <a:pt x="131" y="226"/>
                  </a:lnTo>
                  <a:lnTo>
                    <a:pt x="136" y="223"/>
                  </a:lnTo>
                  <a:lnTo>
                    <a:pt x="141" y="223"/>
                  </a:lnTo>
                  <a:lnTo>
                    <a:pt x="146" y="224"/>
                  </a:lnTo>
                  <a:lnTo>
                    <a:pt x="150" y="226"/>
                  </a:lnTo>
                  <a:lnTo>
                    <a:pt x="156" y="229"/>
                  </a:lnTo>
                  <a:lnTo>
                    <a:pt x="163" y="234"/>
                  </a:lnTo>
                  <a:lnTo>
                    <a:pt x="171" y="241"/>
                  </a:lnTo>
                  <a:lnTo>
                    <a:pt x="180" y="247"/>
                  </a:lnTo>
                  <a:lnTo>
                    <a:pt x="189" y="254"/>
                  </a:lnTo>
                  <a:lnTo>
                    <a:pt x="194" y="258"/>
                  </a:lnTo>
                  <a:lnTo>
                    <a:pt x="199" y="262"/>
                  </a:lnTo>
                  <a:lnTo>
                    <a:pt x="205" y="266"/>
                  </a:lnTo>
                  <a:lnTo>
                    <a:pt x="210" y="271"/>
                  </a:lnTo>
                  <a:lnTo>
                    <a:pt x="219" y="278"/>
                  </a:lnTo>
                  <a:lnTo>
                    <a:pt x="227" y="285"/>
                  </a:lnTo>
                  <a:lnTo>
                    <a:pt x="235" y="292"/>
                  </a:lnTo>
                  <a:lnTo>
                    <a:pt x="243" y="300"/>
                  </a:lnTo>
                  <a:lnTo>
                    <a:pt x="248" y="305"/>
                  </a:lnTo>
                  <a:lnTo>
                    <a:pt x="253" y="310"/>
                  </a:lnTo>
                  <a:lnTo>
                    <a:pt x="256" y="314"/>
                  </a:lnTo>
                  <a:lnTo>
                    <a:pt x="257" y="317"/>
                  </a:lnTo>
                  <a:lnTo>
                    <a:pt x="255" y="319"/>
                  </a:lnTo>
                  <a:lnTo>
                    <a:pt x="250" y="320"/>
                  </a:lnTo>
                  <a:lnTo>
                    <a:pt x="243" y="320"/>
                  </a:lnTo>
                  <a:lnTo>
                    <a:pt x="235" y="321"/>
                  </a:lnTo>
                  <a:lnTo>
                    <a:pt x="229" y="320"/>
                  </a:lnTo>
                  <a:lnTo>
                    <a:pt x="224" y="320"/>
                  </a:lnTo>
                  <a:lnTo>
                    <a:pt x="218" y="320"/>
                  </a:lnTo>
                  <a:lnTo>
                    <a:pt x="213" y="320"/>
                  </a:lnTo>
                  <a:lnTo>
                    <a:pt x="206" y="320"/>
                  </a:lnTo>
                  <a:lnTo>
                    <a:pt x="199" y="320"/>
                  </a:lnTo>
                  <a:lnTo>
                    <a:pt x="192" y="320"/>
                  </a:lnTo>
                  <a:lnTo>
                    <a:pt x="186" y="320"/>
                  </a:lnTo>
                  <a:lnTo>
                    <a:pt x="178" y="319"/>
                  </a:lnTo>
                  <a:lnTo>
                    <a:pt x="171" y="319"/>
                  </a:lnTo>
                  <a:lnTo>
                    <a:pt x="164" y="319"/>
                  </a:lnTo>
                  <a:lnTo>
                    <a:pt x="158" y="319"/>
                  </a:lnTo>
                  <a:lnTo>
                    <a:pt x="151" y="319"/>
                  </a:lnTo>
                  <a:lnTo>
                    <a:pt x="144" y="319"/>
                  </a:lnTo>
                  <a:lnTo>
                    <a:pt x="137" y="320"/>
                  </a:lnTo>
                  <a:lnTo>
                    <a:pt x="132" y="321"/>
                  </a:lnTo>
                  <a:lnTo>
                    <a:pt x="125" y="321"/>
                  </a:lnTo>
                  <a:lnTo>
                    <a:pt x="119" y="321"/>
                  </a:lnTo>
                  <a:lnTo>
                    <a:pt x="114" y="322"/>
                  </a:lnTo>
                  <a:lnTo>
                    <a:pt x="109" y="323"/>
                  </a:lnTo>
                  <a:lnTo>
                    <a:pt x="103" y="323"/>
                  </a:lnTo>
                  <a:lnTo>
                    <a:pt x="99" y="325"/>
                  </a:lnTo>
                  <a:lnTo>
                    <a:pt x="95" y="327"/>
                  </a:lnTo>
                  <a:lnTo>
                    <a:pt x="92" y="329"/>
                  </a:lnTo>
                  <a:lnTo>
                    <a:pt x="85" y="333"/>
                  </a:lnTo>
                  <a:lnTo>
                    <a:pt x="79" y="337"/>
                  </a:lnTo>
                  <a:lnTo>
                    <a:pt x="72" y="342"/>
                  </a:lnTo>
                  <a:lnTo>
                    <a:pt x="66" y="347"/>
                  </a:lnTo>
                  <a:lnTo>
                    <a:pt x="60" y="353"/>
                  </a:lnTo>
                  <a:lnTo>
                    <a:pt x="55" y="358"/>
                  </a:lnTo>
                  <a:lnTo>
                    <a:pt x="49" y="363"/>
                  </a:lnTo>
                  <a:lnTo>
                    <a:pt x="47" y="369"/>
                  </a:lnTo>
                  <a:lnTo>
                    <a:pt x="44" y="374"/>
                  </a:lnTo>
                  <a:lnTo>
                    <a:pt x="43" y="379"/>
                  </a:lnTo>
                  <a:lnTo>
                    <a:pt x="44" y="384"/>
                  </a:lnTo>
                  <a:lnTo>
                    <a:pt x="48" y="389"/>
                  </a:lnTo>
                  <a:lnTo>
                    <a:pt x="52" y="393"/>
                  </a:lnTo>
                  <a:lnTo>
                    <a:pt x="60" y="397"/>
                  </a:lnTo>
                  <a:lnTo>
                    <a:pt x="64" y="399"/>
                  </a:lnTo>
                  <a:lnTo>
                    <a:pt x="69" y="401"/>
                  </a:lnTo>
                  <a:lnTo>
                    <a:pt x="74" y="402"/>
                  </a:lnTo>
                  <a:lnTo>
                    <a:pt x="81" y="405"/>
                  </a:lnTo>
                  <a:lnTo>
                    <a:pt x="86" y="406"/>
                  </a:lnTo>
                  <a:lnTo>
                    <a:pt x="92" y="407"/>
                  </a:lnTo>
                  <a:lnTo>
                    <a:pt x="97" y="408"/>
                  </a:lnTo>
                  <a:lnTo>
                    <a:pt x="103" y="409"/>
                  </a:lnTo>
                  <a:lnTo>
                    <a:pt x="108" y="410"/>
                  </a:lnTo>
                  <a:lnTo>
                    <a:pt x="112" y="411"/>
                  </a:lnTo>
                  <a:lnTo>
                    <a:pt x="116" y="412"/>
                  </a:lnTo>
                  <a:lnTo>
                    <a:pt x="121" y="414"/>
                  </a:lnTo>
                  <a:lnTo>
                    <a:pt x="128" y="414"/>
                  </a:lnTo>
                  <a:lnTo>
                    <a:pt x="134" y="416"/>
                  </a:lnTo>
                  <a:lnTo>
                    <a:pt x="138" y="418"/>
                  </a:lnTo>
                  <a:lnTo>
                    <a:pt x="142" y="420"/>
                  </a:lnTo>
                  <a:lnTo>
                    <a:pt x="146" y="420"/>
                  </a:lnTo>
                  <a:lnTo>
                    <a:pt x="150" y="422"/>
                  </a:lnTo>
                  <a:lnTo>
                    <a:pt x="151" y="422"/>
                  </a:lnTo>
                  <a:lnTo>
                    <a:pt x="152" y="423"/>
                  </a:lnTo>
                  <a:lnTo>
                    <a:pt x="155" y="424"/>
                  </a:lnTo>
                  <a:lnTo>
                    <a:pt x="159" y="425"/>
                  </a:lnTo>
                  <a:lnTo>
                    <a:pt x="167" y="427"/>
                  </a:lnTo>
                  <a:lnTo>
                    <a:pt x="170" y="427"/>
                  </a:lnTo>
                  <a:lnTo>
                    <a:pt x="175" y="429"/>
                  </a:lnTo>
                  <a:lnTo>
                    <a:pt x="180" y="430"/>
                  </a:lnTo>
                  <a:lnTo>
                    <a:pt x="185" y="432"/>
                  </a:lnTo>
                  <a:lnTo>
                    <a:pt x="190" y="433"/>
                  </a:lnTo>
                  <a:lnTo>
                    <a:pt x="195" y="435"/>
                  </a:lnTo>
                  <a:lnTo>
                    <a:pt x="201" y="437"/>
                  </a:lnTo>
                  <a:lnTo>
                    <a:pt x="209" y="439"/>
                  </a:lnTo>
                  <a:lnTo>
                    <a:pt x="214" y="441"/>
                  </a:lnTo>
                  <a:lnTo>
                    <a:pt x="221" y="443"/>
                  </a:lnTo>
                  <a:lnTo>
                    <a:pt x="227" y="445"/>
                  </a:lnTo>
                  <a:lnTo>
                    <a:pt x="235" y="448"/>
                  </a:lnTo>
                  <a:lnTo>
                    <a:pt x="242" y="450"/>
                  </a:lnTo>
                  <a:lnTo>
                    <a:pt x="249" y="453"/>
                  </a:lnTo>
                  <a:lnTo>
                    <a:pt x="256" y="456"/>
                  </a:lnTo>
                  <a:lnTo>
                    <a:pt x="264" y="460"/>
                  </a:lnTo>
                  <a:lnTo>
                    <a:pt x="271" y="463"/>
                  </a:lnTo>
                  <a:lnTo>
                    <a:pt x="278" y="465"/>
                  </a:lnTo>
                  <a:lnTo>
                    <a:pt x="286" y="469"/>
                  </a:lnTo>
                  <a:lnTo>
                    <a:pt x="293" y="472"/>
                  </a:lnTo>
                  <a:lnTo>
                    <a:pt x="300" y="475"/>
                  </a:lnTo>
                  <a:lnTo>
                    <a:pt x="308" y="478"/>
                  </a:lnTo>
                  <a:lnTo>
                    <a:pt x="315" y="482"/>
                  </a:lnTo>
                  <a:lnTo>
                    <a:pt x="323" y="486"/>
                  </a:lnTo>
                  <a:lnTo>
                    <a:pt x="329" y="488"/>
                  </a:lnTo>
                  <a:lnTo>
                    <a:pt x="335" y="491"/>
                  </a:lnTo>
                  <a:lnTo>
                    <a:pt x="341" y="493"/>
                  </a:lnTo>
                  <a:lnTo>
                    <a:pt x="348" y="495"/>
                  </a:lnTo>
                  <a:lnTo>
                    <a:pt x="353" y="495"/>
                  </a:lnTo>
                  <a:lnTo>
                    <a:pt x="360" y="496"/>
                  </a:lnTo>
                  <a:lnTo>
                    <a:pt x="366" y="496"/>
                  </a:lnTo>
                  <a:lnTo>
                    <a:pt x="372" y="496"/>
                  </a:lnTo>
                  <a:lnTo>
                    <a:pt x="377" y="495"/>
                  </a:lnTo>
                  <a:lnTo>
                    <a:pt x="382" y="494"/>
                  </a:lnTo>
                  <a:lnTo>
                    <a:pt x="387" y="493"/>
                  </a:lnTo>
                  <a:lnTo>
                    <a:pt x="392" y="492"/>
                  </a:lnTo>
                  <a:lnTo>
                    <a:pt x="401" y="488"/>
                  </a:lnTo>
                  <a:lnTo>
                    <a:pt x="409" y="484"/>
                  </a:lnTo>
                  <a:lnTo>
                    <a:pt x="415" y="479"/>
                  </a:lnTo>
                  <a:lnTo>
                    <a:pt x="421" y="474"/>
                  </a:lnTo>
                  <a:lnTo>
                    <a:pt x="427" y="469"/>
                  </a:lnTo>
                  <a:lnTo>
                    <a:pt x="432" y="464"/>
                  </a:lnTo>
                  <a:lnTo>
                    <a:pt x="437" y="457"/>
                  </a:lnTo>
                  <a:lnTo>
                    <a:pt x="439" y="454"/>
                  </a:lnTo>
                  <a:lnTo>
                    <a:pt x="467" y="134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6" name="Freeform 45"/>
            <p:cNvSpPr>
              <a:spLocks/>
            </p:cNvSpPr>
            <p:nvPr/>
          </p:nvSpPr>
          <p:spPr bwMode="auto">
            <a:xfrm>
              <a:off x="1187" y="1841"/>
              <a:ext cx="113" cy="246"/>
            </a:xfrm>
            <a:custGeom>
              <a:avLst/>
              <a:gdLst>
                <a:gd name="T0" fmla="*/ 111 w 228"/>
                <a:gd name="T1" fmla="*/ 240 h 492"/>
                <a:gd name="T2" fmla="*/ 0 w 228"/>
                <a:gd name="T3" fmla="*/ 246 h 492"/>
                <a:gd name="T4" fmla="*/ 16 w 228"/>
                <a:gd name="T5" fmla="*/ 0 h 492"/>
                <a:gd name="T6" fmla="*/ 113 w 228"/>
                <a:gd name="T7" fmla="*/ 19 h 492"/>
                <a:gd name="T8" fmla="*/ 111 w 228"/>
                <a:gd name="T9" fmla="*/ 240 h 492"/>
                <a:gd name="T10" fmla="*/ 111 w 228"/>
                <a:gd name="T11" fmla="*/ 240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8"/>
                <a:gd name="T19" fmla="*/ 0 h 492"/>
                <a:gd name="T20" fmla="*/ 228 w 22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8" h="492">
                  <a:moveTo>
                    <a:pt x="224" y="479"/>
                  </a:moveTo>
                  <a:lnTo>
                    <a:pt x="0" y="492"/>
                  </a:lnTo>
                  <a:lnTo>
                    <a:pt x="32" y="0"/>
                  </a:lnTo>
                  <a:lnTo>
                    <a:pt x="228" y="38"/>
                  </a:lnTo>
                  <a:lnTo>
                    <a:pt x="224" y="479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7" name="Freeform 46"/>
            <p:cNvSpPr>
              <a:spLocks/>
            </p:cNvSpPr>
            <p:nvPr/>
          </p:nvSpPr>
          <p:spPr bwMode="auto">
            <a:xfrm>
              <a:off x="942" y="1826"/>
              <a:ext cx="233" cy="177"/>
            </a:xfrm>
            <a:custGeom>
              <a:avLst/>
              <a:gdLst>
                <a:gd name="T0" fmla="*/ 120 w 467"/>
                <a:gd name="T1" fmla="*/ 159 h 354"/>
                <a:gd name="T2" fmla="*/ 104 w 467"/>
                <a:gd name="T3" fmla="*/ 143 h 354"/>
                <a:gd name="T4" fmla="*/ 88 w 467"/>
                <a:gd name="T5" fmla="*/ 135 h 354"/>
                <a:gd name="T6" fmla="*/ 67 w 467"/>
                <a:gd name="T7" fmla="*/ 131 h 354"/>
                <a:gd name="T8" fmla="*/ 57 w 467"/>
                <a:gd name="T9" fmla="*/ 141 h 354"/>
                <a:gd name="T10" fmla="*/ 38 w 467"/>
                <a:gd name="T11" fmla="*/ 159 h 354"/>
                <a:gd name="T12" fmla="*/ 13 w 467"/>
                <a:gd name="T13" fmla="*/ 160 h 354"/>
                <a:gd name="T14" fmla="*/ 1 w 467"/>
                <a:gd name="T15" fmla="*/ 146 h 354"/>
                <a:gd name="T16" fmla="*/ 1 w 467"/>
                <a:gd name="T17" fmla="*/ 122 h 354"/>
                <a:gd name="T18" fmla="*/ 16 w 467"/>
                <a:gd name="T19" fmla="*/ 90 h 354"/>
                <a:gd name="T20" fmla="*/ 13 w 467"/>
                <a:gd name="T21" fmla="*/ 82 h 354"/>
                <a:gd name="T22" fmla="*/ 20 w 467"/>
                <a:gd name="T23" fmla="*/ 65 h 354"/>
                <a:gd name="T24" fmla="*/ 38 w 467"/>
                <a:gd name="T25" fmla="*/ 43 h 354"/>
                <a:gd name="T26" fmla="*/ 60 w 467"/>
                <a:gd name="T27" fmla="*/ 30 h 354"/>
                <a:gd name="T28" fmla="*/ 73 w 467"/>
                <a:gd name="T29" fmla="*/ 24 h 354"/>
                <a:gd name="T30" fmla="*/ 92 w 467"/>
                <a:gd name="T31" fmla="*/ 7 h 354"/>
                <a:gd name="T32" fmla="*/ 105 w 467"/>
                <a:gd name="T33" fmla="*/ 6 h 354"/>
                <a:gd name="T34" fmla="*/ 117 w 467"/>
                <a:gd name="T35" fmla="*/ 3 h 354"/>
                <a:gd name="T36" fmla="*/ 131 w 467"/>
                <a:gd name="T37" fmla="*/ 1 h 354"/>
                <a:gd name="T38" fmla="*/ 144 w 467"/>
                <a:gd name="T39" fmla="*/ 6 h 354"/>
                <a:gd name="T40" fmla="*/ 165 w 467"/>
                <a:gd name="T41" fmla="*/ 16 h 354"/>
                <a:gd name="T42" fmla="*/ 189 w 467"/>
                <a:gd name="T43" fmla="*/ 29 h 354"/>
                <a:gd name="T44" fmla="*/ 211 w 467"/>
                <a:gd name="T45" fmla="*/ 44 h 354"/>
                <a:gd name="T46" fmla="*/ 228 w 467"/>
                <a:gd name="T47" fmla="*/ 55 h 354"/>
                <a:gd name="T48" fmla="*/ 227 w 467"/>
                <a:gd name="T49" fmla="*/ 74 h 354"/>
                <a:gd name="T50" fmla="*/ 209 w 467"/>
                <a:gd name="T51" fmla="*/ 60 h 354"/>
                <a:gd name="T52" fmla="*/ 187 w 467"/>
                <a:gd name="T53" fmla="*/ 45 h 354"/>
                <a:gd name="T54" fmla="*/ 165 w 467"/>
                <a:gd name="T55" fmla="*/ 31 h 354"/>
                <a:gd name="T56" fmla="*/ 145 w 467"/>
                <a:gd name="T57" fmla="*/ 22 h 354"/>
                <a:gd name="T58" fmla="*/ 146 w 467"/>
                <a:gd name="T59" fmla="*/ 43 h 354"/>
                <a:gd name="T60" fmla="*/ 128 w 467"/>
                <a:gd name="T61" fmla="*/ 28 h 354"/>
                <a:gd name="T62" fmla="*/ 111 w 467"/>
                <a:gd name="T63" fmla="*/ 22 h 354"/>
                <a:gd name="T64" fmla="*/ 94 w 467"/>
                <a:gd name="T65" fmla="*/ 22 h 354"/>
                <a:gd name="T66" fmla="*/ 97 w 467"/>
                <a:gd name="T67" fmla="*/ 28 h 354"/>
                <a:gd name="T68" fmla="*/ 118 w 467"/>
                <a:gd name="T69" fmla="*/ 37 h 354"/>
                <a:gd name="T70" fmla="*/ 142 w 467"/>
                <a:gd name="T71" fmla="*/ 52 h 354"/>
                <a:gd name="T72" fmla="*/ 126 w 467"/>
                <a:gd name="T73" fmla="*/ 57 h 354"/>
                <a:gd name="T74" fmla="*/ 110 w 467"/>
                <a:gd name="T75" fmla="*/ 49 h 354"/>
                <a:gd name="T76" fmla="*/ 89 w 467"/>
                <a:gd name="T77" fmla="*/ 44 h 354"/>
                <a:gd name="T78" fmla="*/ 67 w 467"/>
                <a:gd name="T79" fmla="*/ 45 h 354"/>
                <a:gd name="T80" fmla="*/ 47 w 467"/>
                <a:gd name="T81" fmla="*/ 59 h 354"/>
                <a:gd name="T82" fmla="*/ 61 w 467"/>
                <a:gd name="T83" fmla="*/ 59 h 354"/>
                <a:gd name="T84" fmla="*/ 80 w 467"/>
                <a:gd name="T85" fmla="*/ 62 h 354"/>
                <a:gd name="T86" fmla="*/ 101 w 467"/>
                <a:gd name="T87" fmla="*/ 68 h 354"/>
                <a:gd name="T88" fmla="*/ 124 w 467"/>
                <a:gd name="T89" fmla="*/ 79 h 354"/>
                <a:gd name="T90" fmla="*/ 126 w 467"/>
                <a:gd name="T91" fmla="*/ 104 h 354"/>
                <a:gd name="T92" fmla="*/ 110 w 467"/>
                <a:gd name="T93" fmla="*/ 92 h 354"/>
                <a:gd name="T94" fmla="*/ 94 w 467"/>
                <a:gd name="T95" fmla="*/ 84 h 354"/>
                <a:gd name="T96" fmla="*/ 76 w 467"/>
                <a:gd name="T97" fmla="*/ 77 h 354"/>
                <a:gd name="T98" fmla="*/ 56 w 467"/>
                <a:gd name="T99" fmla="*/ 76 h 354"/>
                <a:gd name="T100" fmla="*/ 44 w 467"/>
                <a:gd name="T101" fmla="*/ 84 h 354"/>
                <a:gd name="T102" fmla="*/ 24 w 467"/>
                <a:gd name="T103" fmla="*/ 106 h 354"/>
                <a:gd name="T104" fmla="*/ 15 w 467"/>
                <a:gd name="T105" fmla="*/ 126 h 354"/>
                <a:gd name="T106" fmla="*/ 22 w 467"/>
                <a:gd name="T107" fmla="*/ 146 h 354"/>
                <a:gd name="T108" fmla="*/ 41 w 467"/>
                <a:gd name="T109" fmla="*/ 138 h 354"/>
                <a:gd name="T110" fmla="*/ 54 w 467"/>
                <a:gd name="T111" fmla="*/ 117 h 354"/>
                <a:gd name="T112" fmla="*/ 69 w 467"/>
                <a:gd name="T113" fmla="*/ 114 h 354"/>
                <a:gd name="T114" fmla="*/ 85 w 467"/>
                <a:gd name="T115" fmla="*/ 114 h 354"/>
                <a:gd name="T116" fmla="*/ 102 w 467"/>
                <a:gd name="T117" fmla="*/ 120 h 354"/>
                <a:gd name="T118" fmla="*/ 123 w 467"/>
                <a:gd name="T119" fmla="*/ 137 h 354"/>
                <a:gd name="T120" fmla="*/ 134 w 467"/>
                <a:gd name="T121" fmla="*/ 153 h 354"/>
                <a:gd name="T122" fmla="*/ 143 w 467"/>
                <a:gd name="T123" fmla="*/ 173 h 3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354"/>
                <a:gd name="T188" fmla="*/ 467 w 467"/>
                <a:gd name="T189" fmla="*/ 354 h 3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354">
                  <a:moveTo>
                    <a:pt x="253" y="339"/>
                  </a:moveTo>
                  <a:lnTo>
                    <a:pt x="252" y="337"/>
                  </a:lnTo>
                  <a:lnTo>
                    <a:pt x="250" y="335"/>
                  </a:lnTo>
                  <a:lnTo>
                    <a:pt x="247" y="329"/>
                  </a:lnTo>
                  <a:lnTo>
                    <a:pt x="245" y="325"/>
                  </a:lnTo>
                  <a:lnTo>
                    <a:pt x="241" y="318"/>
                  </a:lnTo>
                  <a:lnTo>
                    <a:pt x="235" y="312"/>
                  </a:lnTo>
                  <a:lnTo>
                    <a:pt x="229" y="305"/>
                  </a:lnTo>
                  <a:lnTo>
                    <a:pt x="223" y="298"/>
                  </a:lnTo>
                  <a:lnTo>
                    <a:pt x="218" y="293"/>
                  </a:lnTo>
                  <a:lnTo>
                    <a:pt x="214" y="290"/>
                  </a:lnTo>
                  <a:lnTo>
                    <a:pt x="209" y="286"/>
                  </a:lnTo>
                  <a:lnTo>
                    <a:pt x="204" y="283"/>
                  </a:lnTo>
                  <a:lnTo>
                    <a:pt x="199" y="280"/>
                  </a:lnTo>
                  <a:lnTo>
                    <a:pt x="194" y="276"/>
                  </a:lnTo>
                  <a:lnTo>
                    <a:pt x="189" y="274"/>
                  </a:lnTo>
                  <a:lnTo>
                    <a:pt x="184" y="272"/>
                  </a:lnTo>
                  <a:lnTo>
                    <a:pt x="177" y="269"/>
                  </a:lnTo>
                  <a:lnTo>
                    <a:pt x="171" y="267"/>
                  </a:lnTo>
                  <a:lnTo>
                    <a:pt x="164" y="265"/>
                  </a:lnTo>
                  <a:lnTo>
                    <a:pt x="158" y="264"/>
                  </a:lnTo>
                  <a:lnTo>
                    <a:pt x="150" y="262"/>
                  </a:lnTo>
                  <a:lnTo>
                    <a:pt x="143" y="262"/>
                  </a:lnTo>
                  <a:lnTo>
                    <a:pt x="135" y="262"/>
                  </a:lnTo>
                  <a:lnTo>
                    <a:pt x="127" y="264"/>
                  </a:lnTo>
                  <a:lnTo>
                    <a:pt x="126" y="264"/>
                  </a:lnTo>
                  <a:lnTo>
                    <a:pt x="124" y="267"/>
                  </a:lnTo>
                  <a:lnTo>
                    <a:pt x="122" y="270"/>
                  </a:lnTo>
                  <a:lnTo>
                    <a:pt x="119" y="276"/>
                  </a:lnTo>
                  <a:lnTo>
                    <a:pt x="114" y="281"/>
                  </a:lnTo>
                  <a:lnTo>
                    <a:pt x="110" y="287"/>
                  </a:lnTo>
                  <a:lnTo>
                    <a:pt x="104" y="294"/>
                  </a:lnTo>
                  <a:lnTo>
                    <a:pt x="99" y="301"/>
                  </a:lnTo>
                  <a:lnTo>
                    <a:pt x="91" y="306"/>
                  </a:lnTo>
                  <a:lnTo>
                    <a:pt x="84" y="312"/>
                  </a:lnTo>
                  <a:lnTo>
                    <a:pt x="76" y="317"/>
                  </a:lnTo>
                  <a:lnTo>
                    <a:pt x="67" y="322"/>
                  </a:lnTo>
                  <a:lnTo>
                    <a:pt x="57" y="323"/>
                  </a:lnTo>
                  <a:lnTo>
                    <a:pt x="49" y="325"/>
                  </a:lnTo>
                  <a:lnTo>
                    <a:pt x="40" y="324"/>
                  </a:lnTo>
                  <a:lnTo>
                    <a:pt x="32" y="322"/>
                  </a:lnTo>
                  <a:lnTo>
                    <a:pt x="27" y="319"/>
                  </a:lnTo>
                  <a:lnTo>
                    <a:pt x="22" y="317"/>
                  </a:lnTo>
                  <a:lnTo>
                    <a:pt x="18" y="314"/>
                  </a:lnTo>
                  <a:lnTo>
                    <a:pt x="15" y="312"/>
                  </a:lnTo>
                  <a:lnTo>
                    <a:pt x="9" y="305"/>
                  </a:lnTo>
                  <a:lnTo>
                    <a:pt x="6" y="299"/>
                  </a:lnTo>
                  <a:lnTo>
                    <a:pt x="2" y="292"/>
                  </a:lnTo>
                  <a:lnTo>
                    <a:pt x="1" y="285"/>
                  </a:lnTo>
                  <a:lnTo>
                    <a:pt x="0" y="277"/>
                  </a:lnTo>
                  <a:lnTo>
                    <a:pt x="1" y="270"/>
                  </a:lnTo>
                  <a:lnTo>
                    <a:pt x="1" y="262"/>
                  </a:lnTo>
                  <a:lnTo>
                    <a:pt x="2" y="254"/>
                  </a:lnTo>
                  <a:lnTo>
                    <a:pt x="3" y="245"/>
                  </a:lnTo>
                  <a:lnTo>
                    <a:pt x="6" y="237"/>
                  </a:lnTo>
                  <a:lnTo>
                    <a:pt x="8" y="230"/>
                  </a:lnTo>
                  <a:lnTo>
                    <a:pt x="10" y="222"/>
                  </a:lnTo>
                  <a:lnTo>
                    <a:pt x="12" y="214"/>
                  </a:lnTo>
                  <a:lnTo>
                    <a:pt x="14" y="207"/>
                  </a:lnTo>
                  <a:lnTo>
                    <a:pt x="32" y="181"/>
                  </a:lnTo>
                  <a:lnTo>
                    <a:pt x="31" y="180"/>
                  </a:lnTo>
                  <a:lnTo>
                    <a:pt x="29" y="178"/>
                  </a:lnTo>
                  <a:lnTo>
                    <a:pt x="27" y="175"/>
                  </a:lnTo>
                  <a:lnTo>
                    <a:pt x="27" y="171"/>
                  </a:lnTo>
                  <a:lnTo>
                    <a:pt x="27" y="168"/>
                  </a:lnTo>
                  <a:lnTo>
                    <a:pt x="27" y="164"/>
                  </a:lnTo>
                  <a:lnTo>
                    <a:pt x="27" y="160"/>
                  </a:lnTo>
                  <a:lnTo>
                    <a:pt x="29" y="156"/>
                  </a:lnTo>
                  <a:lnTo>
                    <a:pt x="30" y="150"/>
                  </a:lnTo>
                  <a:lnTo>
                    <a:pt x="33" y="144"/>
                  </a:lnTo>
                  <a:lnTo>
                    <a:pt x="35" y="137"/>
                  </a:lnTo>
                  <a:lnTo>
                    <a:pt x="40" y="130"/>
                  </a:lnTo>
                  <a:lnTo>
                    <a:pt x="44" y="120"/>
                  </a:lnTo>
                  <a:lnTo>
                    <a:pt x="50" y="113"/>
                  </a:lnTo>
                  <a:lnTo>
                    <a:pt x="55" y="105"/>
                  </a:lnTo>
                  <a:lnTo>
                    <a:pt x="62" y="98"/>
                  </a:lnTo>
                  <a:lnTo>
                    <a:pt x="68" y="91"/>
                  </a:lnTo>
                  <a:lnTo>
                    <a:pt x="76" y="85"/>
                  </a:lnTo>
                  <a:lnTo>
                    <a:pt x="84" y="80"/>
                  </a:lnTo>
                  <a:lnTo>
                    <a:pt x="92" y="76"/>
                  </a:lnTo>
                  <a:lnTo>
                    <a:pt x="99" y="71"/>
                  </a:lnTo>
                  <a:lnTo>
                    <a:pt x="106" y="66"/>
                  </a:lnTo>
                  <a:lnTo>
                    <a:pt x="112" y="62"/>
                  </a:lnTo>
                  <a:lnTo>
                    <a:pt x="120" y="60"/>
                  </a:lnTo>
                  <a:lnTo>
                    <a:pt x="126" y="58"/>
                  </a:lnTo>
                  <a:lnTo>
                    <a:pt x="132" y="57"/>
                  </a:lnTo>
                  <a:lnTo>
                    <a:pt x="137" y="56"/>
                  </a:lnTo>
                  <a:lnTo>
                    <a:pt x="143" y="57"/>
                  </a:lnTo>
                  <a:lnTo>
                    <a:pt x="143" y="54"/>
                  </a:lnTo>
                  <a:lnTo>
                    <a:pt x="146" y="49"/>
                  </a:lnTo>
                  <a:lnTo>
                    <a:pt x="151" y="42"/>
                  </a:lnTo>
                  <a:lnTo>
                    <a:pt x="158" y="34"/>
                  </a:lnTo>
                  <a:lnTo>
                    <a:pt x="165" y="26"/>
                  </a:lnTo>
                  <a:lnTo>
                    <a:pt x="174" y="19"/>
                  </a:lnTo>
                  <a:lnTo>
                    <a:pt x="179" y="15"/>
                  </a:lnTo>
                  <a:lnTo>
                    <a:pt x="184" y="14"/>
                  </a:lnTo>
                  <a:lnTo>
                    <a:pt x="189" y="12"/>
                  </a:lnTo>
                  <a:lnTo>
                    <a:pt x="194" y="13"/>
                  </a:lnTo>
                  <a:lnTo>
                    <a:pt x="198" y="13"/>
                  </a:lnTo>
                  <a:lnTo>
                    <a:pt x="203" y="13"/>
                  </a:lnTo>
                  <a:lnTo>
                    <a:pt x="206" y="13"/>
                  </a:lnTo>
                  <a:lnTo>
                    <a:pt x="210" y="13"/>
                  </a:lnTo>
                  <a:lnTo>
                    <a:pt x="216" y="14"/>
                  </a:lnTo>
                  <a:lnTo>
                    <a:pt x="222" y="15"/>
                  </a:lnTo>
                  <a:lnTo>
                    <a:pt x="227" y="15"/>
                  </a:lnTo>
                  <a:lnTo>
                    <a:pt x="229" y="17"/>
                  </a:lnTo>
                  <a:lnTo>
                    <a:pt x="229" y="13"/>
                  </a:lnTo>
                  <a:lnTo>
                    <a:pt x="234" y="7"/>
                  </a:lnTo>
                  <a:lnTo>
                    <a:pt x="237" y="3"/>
                  </a:lnTo>
                  <a:lnTo>
                    <a:pt x="243" y="1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5" y="2"/>
                  </a:lnTo>
                  <a:lnTo>
                    <a:pt x="269" y="3"/>
                  </a:lnTo>
                  <a:lnTo>
                    <a:pt x="273" y="4"/>
                  </a:lnTo>
                  <a:lnTo>
                    <a:pt x="278" y="7"/>
                  </a:lnTo>
                  <a:lnTo>
                    <a:pt x="283" y="9"/>
                  </a:lnTo>
                  <a:lnTo>
                    <a:pt x="289" y="11"/>
                  </a:lnTo>
                  <a:lnTo>
                    <a:pt x="295" y="14"/>
                  </a:lnTo>
                  <a:lnTo>
                    <a:pt x="301" y="17"/>
                  </a:lnTo>
                  <a:lnTo>
                    <a:pt x="307" y="20"/>
                  </a:lnTo>
                  <a:lnTo>
                    <a:pt x="314" y="23"/>
                  </a:lnTo>
                  <a:lnTo>
                    <a:pt x="322" y="27"/>
                  </a:lnTo>
                  <a:lnTo>
                    <a:pt x="330" y="32"/>
                  </a:lnTo>
                  <a:lnTo>
                    <a:pt x="338" y="35"/>
                  </a:lnTo>
                  <a:lnTo>
                    <a:pt x="345" y="40"/>
                  </a:lnTo>
                  <a:lnTo>
                    <a:pt x="353" y="44"/>
                  </a:lnTo>
                  <a:lnTo>
                    <a:pt x="362" y="49"/>
                  </a:lnTo>
                  <a:lnTo>
                    <a:pt x="369" y="53"/>
                  </a:lnTo>
                  <a:lnTo>
                    <a:pt x="378" y="58"/>
                  </a:lnTo>
                  <a:lnTo>
                    <a:pt x="386" y="62"/>
                  </a:lnTo>
                  <a:lnTo>
                    <a:pt x="394" y="68"/>
                  </a:lnTo>
                  <a:lnTo>
                    <a:pt x="400" y="72"/>
                  </a:lnTo>
                  <a:lnTo>
                    <a:pt x="408" y="78"/>
                  </a:lnTo>
                  <a:lnTo>
                    <a:pt x="415" y="82"/>
                  </a:lnTo>
                  <a:lnTo>
                    <a:pt x="423" y="87"/>
                  </a:lnTo>
                  <a:lnTo>
                    <a:pt x="429" y="90"/>
                  </a:lnTo>
                  <a:lnTo>
                    <a:pt x="435" y="96"/>
                  </a:lnTo>
                  <a:lnTo>
                    <a:pt x="441" y="99"/>
                  </a:lnTo>
                  <a:lnTo>
                    <a:pt x="447" y="104"/>
                  </a:lnTo>
                  <a:lnTo>
                    <a:pt x="452" y="108"/>
                  </a:lnTo>
                  <a:lnTo>
                    <a:pt x="457" y="111"/>
                  </a:lnTo>
                  <a:lnTo>
                    <a:pt x="461" y="114"/>
                  </a:lnTo>
                  <a:lnTo>
                    <a:pt x="466" y="119"/>
                  </a:lnTo>
                  <a:lnTo>
                    <a:pt x="467" y="158"/>
                  </a:lnTo>
                  <a:lnTo>
                    <a:pt x="465" y="157"/>
                  </a:lnTo>
                  <a:lnTo>
                    <a:pt x="460" y="153"/>
                  </a:lnTo>
                  <a:lnTo>
                    <a:pt x="454" y="148"/>
                  </a:lnTo>
                  <a:lnTo>
                    <a:pt x="447" y="142"/>
                  </a:lnTo>
                  <a:lnTo>
                    <a:pt x="441" y="138"/>
                  </a:lnTo>
                  <a:lnTo>
                    <a:pt x="436" y="133"/>
                  </a:lnTo>
                  <a:lnTo>
                    <a:pt x="430" y="129"/>
                  </a:lnTo>
                  <a:lnTo>
                    <a:pt x="424" y="126"/>
                  </a:lnTo>
                  <a:lnTo>
                    <a:pt x="418" y="120"/>
                  </a:lnTo>
                  <a:lnTo>
                    <a:pt x="412" y="116"/>
                  </a:lnTo>
                  <a:lnTo>
                    <a:pt x="405" y="111"/>
                  </a:lnTo>
                  <a:lnTo>
                    <a:pt x="399" y="107"/>
                  </a:lnTo>
                  <a:lnTo>
                    <a:pt x="391" y="102"/>
                  </a:lnTo>
                  <a:lnTo>
                    <a:pt x="383" y="96"/>
                  </a:lnTo>
                  <a:lnTo>
                    <a:pt x="375" y="91"/>
                  </a:lnTo>
                  <a:lnTo>
                    <a:pt x="368" y="86"/>
                  </a:lnTo>
                  <a:lnTo>
                    <a:pt x="360" y="81"/>
                  </a:lnTo>
                  <a:lnTo>
                    <a:pt x="353" y="76"/>
                  </a:lnTo>
                  <a:lnTo>
                    <a:pt x="345" y="72"/>
                  </a:lnTo>
                  <a:lnTo>
                    <a:pt x="338" y="68"/>
                  </a:lnTo>
                  <a:lnTo>
                    <a:pt x="331" y="62"/>
                  </a:lnTo>
                  <a:lnTo>
                    <a:pt x="323" y="58"/>
                  </a:lnTo>
                  <a:lnTo>
                    <a:pt x="316" y="54"/>
                  </a:lnTo>
                  <a:lnTo>
                    <a:pt x="309" y="52"/>
                  </a:lnTo>
                  <a:lnTo>
                    <a:pt x="302" y="48"/>
                  </a:lnTo>
                  <a:lnTo>
                    <a:pt x="296" y="46"/>
                  </a:lnTo>
                  <a:lnTo>
                    <a:pt x="290" y="44"/>
                  </a:lnTo>
                  <a:lnTo>
                    <a:pt x="285" y="43"/>
                  </a:lnTo>
                  <a:lnTo>
                    <a:pt x="326" y="80"/>
                  </a:lnTo>
                  <a:lnTo>
                    <a:pt x="307" y="97"/>
                  </a:lnTo>
                  <a:lnTo>
                    <a:pt x="305" y="95"/>
                  </a:lnTo>
                  <a:lnTo>
                    <a:pt x="298" y="90"/>
                  </a:lnTo>
                  <a:lnTo>
                    <a:pt x="293" y="85"/>
                  </a:lnTo>
                  <a:lnTo>
                    <a:pt x="289" y="81"/>
                  </a:lnTo>
                  <a:lnTo>
                    <a:pt x="283" y="77"/>
                  </a:lnTo>
                  <a:lnTo>
                    <a:pt x="277" y="72"/>
                  </a:lnTo>
                  <a:lnTo>
                    <a:pt x="271" y="67"/>
                  </a:lnTo>
                  <a:lnTo>
                    <a:pt x="264" y="62"/>
                  </a:lnTo>
                  <a:lnTo>
                    <a:pt x="257" y="57"/>
                  </a:lnTo>
                  <a:lnTo>
                    <a:pt x="251" y="54"/>
                  </a:lnTo>
                  <a:lnTo>
                    <a:pt x="244" y="50"/>
                  </a:lnTo>
                  <a:lnTo>
                    <a:pt x="238" y="47"/>
                  </a:lnTo>
                  <a:lnTo>
                    <a:pt x="232" y="46"/>
                  </a:lnTo>
                  <a:lnTo>
                    <a:pt x="227" y="46"/>
                  </a:lnTo>
                  <a:lnTo>
                    <a:pt x="222" y="44"/>
                  </a:lnTo>
                  <a:lnTo>
                    <a:pt x="216" y="43"/>
                  </a:lnTo>
                  <a:lnTo>
                    <a:pt x="210" y="43"/>
                  </a:lnTo>
                  <a:lnTo>
                    <a:pt x="207" y="43"/>
                  </a:lnTo>
                  <a:lnTo>
                    <a:pt x="199" y="43"/>
                  </a:lnTo>
                  <a:lnTo>
                    <a:pt x="194" y="44"/>
                  </a:lnTo>
                  <a:lnTo>
                    <a:pt x="189" y="44"/>
                  </a:lnTo>
                  <a:lnTo>
                    <a:pt x="186" y="46"/>
                  </a:lnTo>
                  <a:lnTo>
                    <a:pt x="185" y="49"/>
                  </a:lnTo>
                  <a:lnTo>
                    <a:pt x="186" y="52"/>
                  </a:lnTo>
                  <a:lnTo>
                    <a:pt x="187" y="53"/>
                  </a:lnTo>
                  <a:lnTo>
                    <a:pt x="190" y="55"/>
                  </a:lnTo>
                  <a:lnTo>
                    <a:pt x="194" y="56"/>
                  </a:lnTo>
                  <a:lnTo>
                    <a:pt x="199" y="58"/>
                  </a:lnTo>
                  <a:lnTo>
                    <a:pt x="204" y="61"/>
                  </a:lnTo>
                  <a:lnTo>
                    <a:pt x="212" y="65"/>
                  </a:lnTo>
                  <a:lnTo>
                    <a:pt x="221" y="67"/>
                  </a:lnTo>
                  <a:lnTo>
                    <a:pt x="229" y="72"/>
                  </a:lnTo>
                  <a:lnTo>
                    <a:pt x="237" y="74"/>
                  </a:lnTo>
                  <a:lnTo>
                    <a:pt x="246" y="78"/>
                  </a:lnTo>
                  <a:lnTo>
                    <a:pt x="254" y="83"/>
                  </a:lnTo>
                  <a:lnTo>
                    <a:pt x="263" y="88"/>
                  </a:lnTo>
                  <a:lnTo>
                    <a:pt x="270" y="93"/>
                  </a:lnTo>
                  <a:lnTo>
                    <a:pt x="277" y="99"/>
                  </a:lnTo>
                  <a:lnTo>
                    <a:pt x="284" y="105"/>
                  </a:lnTo>
                  <a:lnTo>
                    <a:pt x="290" y="113"/>
                  </a:lnTo>
                  <a:lnTo>
                    <a:pt x="272" y="128"/>
                  </a:lnTo>
                  <a:lnTo>
                    <a:pt x="271" y="127"/>
                  </a:lnTo>
                  <a:lnTo>
                    <a:pt x="267" y="124"/>
                  </a:lnTo>
                  <a:lnTo>
                    <a:pt x="261" y="120"/>
                  </a:lnTo>
                  <a:lnTo>
                    <a:pt x="253" y="115"/>
                  </a:lnTo>
                  <a:lnTo>
                    <a:pt x="248" y="112"/>
                  </a:lnTo>
                  <a:lnTo>
                    <a:pt x="243" y="109"/>
                  </a:lnTo>
                  <a:lnTo>
                    <a:pt x="238" y="107"/>
                  </a:lnTo>
                  <a:lnTo>
                    <a:pt x="234" y="104"/>
                  </a:lnTo>
                  <a:lnTo>
                    <a:pt x="227" y="102"/>
                  </a:lnTo>
                  <a:lnTo>
                    <a:pt x="221" y="99"/>
                  </a:lnTo>
                  <a:lnTo>
                    <a:pt x="214" y="96"/>
                  </a:lnTo>
                  <a:lnTo>
                    <a:pt x="208" y="95"/>
                  </a:lnTo>
                  <a:lnTo>
                    <a:pt x="200" y="92"/>
                  </a:lnTo>
                  <a:lnTo>
                    <a:pt x="193" y="90"/>
                  </a:lnTo>
                  <a:lnTo>
                    <a:pt x="186" y="88"/>
                  </a:lnTo>
                  <a:lnTo>
                    <a:pt x="179" y="88"/>
                  </a:lnTo>
                  <a:lnTo>
                    <a:pt x="172" y="86"/>
                  </a:lnTo>
                  <a:lnTo>
                    <a:pt x="165" y="86"/>
                  </a:lnTo>
                  <a:lnTo>
                    <a:pt x="157" y="86"/>
                  </a:lnTo>
                  <a:lnTo>
                    <a:pt x="150" y="88"/>
                  </a:lnTo>
                  <a:lnTo>
                    <a:pt x="143" y="88"/>
                  </a:lnTo>
                  <a:lnTo>
                    <a:pt x="135" y="90"/>
                  </a:lnTo>
                  <a:lnTo>
                    <a:pt x="128" y="93"/>
                  </a:lnTo>
                  <a:lnTo>
                    <a:pt x="121" y="96"/>
                  </a:lnTo>
                  <a:lnTo>
                    <a:pt x="113" y="100"/>
                  </a:lnTo>
                  <a:lnTo>
                    <a:pt x="107" y="106"/>
                  </a:lnTo>
                  <a:lnTo>
                    <a:pt x="100" y="111"/>
                  </a:lnTo>
                  <a:lnTo>
                    <a:pt x="94" y="119"/>
                  </a:lnTo>
                  <a:lnTo>
                    <a:pt x="95" y="118"/>
                  </a:lnTo>
                  <a:lnTo>
                    <a:pt x="99" y="118"/>
                  </a:lnTo>
                  <a:lnTo>
                    <a:pt x="104" y="118"/>
                  </a:lnTo>
                  <a:lnTo>
                    <a:pt x="112" y="119"/>
                  </a:lnTo>
                  <a:lnTo>
                    <a:pt x="117" y="119"/>
                  </a:lnTo>
                  <a:lnTo>
                    <a:pt x="122" y="119"/>
                  </a:lnTo>
                  <a:lnTo>
                    <a:pt x="127" y="119"/>
                  </a:lnTo>
                  <a:lnTo>
                    <a:pt x="133" y="120"/>
                  </a:lnTo>
                  <a:lnTo>
                    <a:pt x="138" y="120"/>
                  </a:lnTo>
                  <a:lnTo>
                    <a:pt x="145" y="121"/>
                  </a:lnTo>
                  <a:lnTo>
                    <a:pt x="152" y="122"/>
                  </a:lnTo>
                  <a:lnTo>
                    <a:pt x="160" y="124"/>
                  </a:lnTo>
                  <a:lnTo>
                    <a:pt x="166" y="125"/>
                  </a:lnTo>
                  <a:lnTo>
                    <a:pt x="173" y="127"/>
                  </a:lnTo>
                  <a:lnTo>
                    <a:pt x="180" y="127"/>
                  </a:lnTo>
                  <a:lnTo>
                    <a:pt x="188" y="130"/>
                  </a:lnTo>
                  <a:lnTo>
                    <a:pt x="196" y="133"/>
                  </a:lnTo>
                  <a:lnTo>
                    <a:pt x="203" y="135"/>
                  </a:lnTo>
                  <a:lnTo>
                    <a:pt x="211" y="138"/>
                  </a:lnTo>
                  <a:lnTo>
                    <a:pt x="220" y="142"/>
                  </a:lnTo>
                  <a:lnTo>
                    <a:pt x="227" y="145"/>
                  </a:lnTo>
                  <a:lnTo>
                    <a:pt x="234" y="149"/>
                  </a:lnTo>
                  <a:lnTo>
                    <a:pt x="241" y="153"/>
                  </a:lnTo>
                  <a:lnTo>
                    <a:pt x="249" y="158"/>
                  </a:lnTo>
                  <a:lnTo>
                    <a:pt x="256" y="163"/>
                  </a:lnTo>
                  <a:lnTo>
                    <a:pt x="263" y="169"/>
                  </a:lnTo>
                  <a:lnTo>
                    <a:pt x="270" y="175"/>
                  </a:lnTo>
                  <a:lnTo>
                    <a:pt x="277" y="182"/>
                  </a:lnTo>
                  <a:lnTo>
                    <a:pt x="254" y="210"/>
                  </a:lnTo>
                  <a:lnTo>
                    <a:pt x="253" y="208"/>
                  </a:lnTo>
                  <a:lnTo>
                    <a:pt x="250" y="207"/>
                  </a:lnTo>
                  <a:lnTo>
                    <a:pt x="246" y="202"/>
                  </a:lnTo>
                  <a:lnTo>
                    <a:pt x="241" y="199"/>
                  </a:lnTo>
                  <a:lnTo>
                    <a:pt x="233" y="194"/>
                  </a:lnTo>
                  <a:lnTo>
                    <a:pt x="226" y="188"/>
                  </a:lnTo>
                  <a:lnTo>
                    <a:pt x="221" y="185"/>
                  </a:lnTo>
                  <a:lnTo>
                    <a:pt x="216" y="182"/>
                  </a:lnTo>
                  <a:lnTo>
                    <a:pt x="210" y="180"/>
                  </a:lnTo>
                  <a:lnTo>
                    <a:pt x="206" y="177"/>
                  </a:lnTo>
                  <a:lnTo>
                    <a:pt x="200" y="174"/>
                  </a:lnTo>
                  <a:lnTo>
                    <a:pt x="195" y="171"/>
                  </a:lnTo>
                  <a:lnTo>
                    <a:pt x="189" y="168"/>
                  </a:lnTo>
                  <a:lnTo>
                    <a:pt x="184" y="165"/>
                  </a:lnTo>
                  <a:lnTo>
                    <a:pt x="177" y="163"/>
                  </a:lnTo>
                  <a:lnTo>
                    <a:pt x="171" y="160"/>
                  </a:lnTo>
                  <a:lnTo>
                    <a:pt x="165" y="158"/>
                  </a:lnTo>
                  <a:lnTo>
                    <a:pt x="159" y="157"/>
                  </a:lnTo>
                  <a:lnTo>
                    <a:pt x="152" y="154"/>
                  </a:lnTo>
                  <a:lnTo>
                    <a:pt x="145" y="153"/>
                  </a:lnTo>
                  <a:lnTo>
                    <a:pt x="138" y="151"/>
                  </a:lnTo>
                  <a:lnTo>
                    <a:pt x="132" y="151"/>
                  </a:lnTo>
                  <a:lnTo>
                    <a:pt x="125" y="151"/>
                  </a:lnTo>
                  <a:lnTo>
                    <a:pt x="119" y="151"/>
                  </a:lnTo>
                  <a:lnTo>
                    <a:pt x="112" y="151"/>
                  </a:lnTo>
                  <a:lnTo>
                    <a:pt x="107" y="152"/>
                  </a:lnTo>
                  <a:lnTo>
                    <a:pt x="105" y="152"/>
                  </a:lnTo>
                  <a:lnTo>
                    <a:pt x="102" y="155"/>
                  </a:lnTo>
                  <a:lnTo>
                    <a:pt x="98" y="157"/>
                  </a:lnTo>
                  <a:lnTo>
                    <a:pt x="94" y="163"/>
                  </a:lnTo>
                  <a:lnTo>
                    <a:pt x="88" y="168"/>
                  </a:lnTo>
                  <a:lnTo>
                    <a:pt x="82" y="175"/>
                  </a:lnTo>
                  <a:lnTo>
                    <a:pt x="75" y="182"/>
                  </a:lnTo>
                  <a:lnTo>
                    <a:pt x="67" y="190"/>
                  </a:lnTo>
                  <a:lnTo>
                    <a:pt x="59" y="198"/>
                  </a:lnTo>
                  <a:lnTo>
                    <a:pt x="52" y="207"/>
                  </a:lnTo>
                  <a:lnTo>
                    <a:pt x="49" y="212"/>
                  </a:lnTo>
                  <a:lnTo>
                    <a:pt x="46" y="216"/>
                  </a:lnTo>
                  <a:lnTo>
                    <a:pt x="44" y="221"/>
                  </a:lnTo>
                  <a:lnTo>
                    <a:pt x="41" y="226"/>
                  </a:lnTo>
                  <a:lnTo>
                    <a:pt x="36" y="235"/>
                  </a:lnTo>
                  <a:lnTo>
                    <a:pt x="33" y="244"/>
                  </a:lnTo>
                  <a:lnTo>
                    <a:pt x="31" y="253"/>
                  </a:lnTo>
                  <a:lnTo>
                    <a:pt x="32" y="262"/>
                  </a:lnTo>
                  <a:lnTo>
                    <a:pt x="32" y="269"/>
                  </a:lnTo>
                  <a:lnTo>
                    <a:pt x="33" y="276"/>
                  </a:lnTo>
                  <a:lnTo>
                    <a:pt x="35" y="281"/>
                  </a:lnTo>
                  <a:lnTo>
                    <a:pt x="38" y="287"/>
                  </a:lnTo>
                  <a:lnTo>
                    <a:pt x="44" y="292"/>
                  </a:lnTo>
                  <a:lnTo>
                    <a:pt x="52" y="295"/>
                  </a:lnTo>
                  <a:lnTo>
                    <a:pt x="59" y="294"/>
                  </a:lnTo>
                  <a:lnTo>
                    <a:pt x="66" y="292"/>
                  </a:lnTo>
                  <a:lnTo>
                    <a:pt x="74" y="287"/>
                  </a:lnTo>
                  <a:lnTo>
                    <a:pt x="79" y="282"/>
                  </a:lnTo>
                  <a:lnTo>
                    <a:pt x="82" y="275"/>
                  </a:lnTo>
                  <a:lnTo>
                    <a:pt x="87" y="269"/>
                  </a:lnTo>
                  <a:lnTo>
                    <a:pt x="90" y="262"/>
                  </a:lnTo>
                  <a:lnTo>
                    <a:pt x="95" y="255"/>
                  </a:lnTo>
                  <a:lnTo>
                    <a:pt x="99" y="247"/>
                  </a:lnTo>
                  <a:lnTo>
                    <a:pt x="104" y="241"/>
                  </a:lnTo>
                  <a:lnTo>
                    <a:pt x="109" y="235"/>
                  </a:lnTo>
                  <a:lnTo>
                    <a:pt x="114" y="232"/>
                  </a:lnTo>
                  <a:lnTo>
                    <a:pt x="118" y="230"/>
                  </a:lnTo>
                  <a:lnTo>
                    <a:pt x="126" y="229"/>
                  </a:lnTo>
                  <a:lnTo>
                    <a:pt x="130" y="228"/>
                  </a:lnTo>
                  <a:lnTo>
                    <a:pt x="134" y="228"/>
                  </a:lnTo>
                  <a:lnTo>
                    <a:pt x="139" y="228"/>
                  </a:lnTo>
                  <a:lnTo>
                    <a:pt x="144" y="228"/>
                  </a:lnTo>
                  <a:lnTo>
                    <a:pt x="149" y="228"/>
                  </a:lnTo>
                  <a:lnTo>
                    <a:pt x="154" y="228"/>
                  </a:lnTo>
                  <a:lnTo>
                    <a:pt x="159" y="228"/>
                  </a:lnTo>
                  <a:lnTo>
                    <a:pt x="165" y="229"/>
                  </a:lnTo>
                  <a:lnTo>
                    <a:pt x="170" y="229"/>
                  </a:lnTo>
                  <a:lnTo>
                    <a:pt x="176" y="231"/>
                  </a:lnTo>
                  <a:lnTo>
                    <a:pt x="182" y="232"/>
                  </a:lnTo>
                  <a:lnTo>
                    <a:pt x="188" y="234"/>
                  </a:lnTo>
                  <a:lnTo>
                    <a:pt x="193" y="236"/>
                  </a:lnTo>
                  <a:lnTo>
                    <a:pt x="198" y="238"/>
                  </a:lnTo>
                  <a:lnTo>
                    <a:pt x="204" y="241"/>
                  </a:lnTo>
                  <a:lnTo>
                    <a:pt x="211" y="245"/>
                  </a:lnTo>
                  <a:lnTo>
                    <a:pt x="217" y="249"/>
                  </a:lnTo>
                  <a:lnTo>
                    <a:pt x="225" y="254"/>
                  </a:lnTo>
                  <a:lnTo>
                    <a:pt x="232" y="259"/>
                  </a:lnTo>
                  <a:lnTo>
                    <a:pt x="240" y="267"/>
                  </a:lnTo>
                  <a:lnTo>
                    <a:pt x="246" y="273"/>
                  </a:lnTo>
                  <a:lnTo>
                    <a:pt x="253" y="281"/>
                  </a:lnTo>
                  <a:lnTo>
                    <a:pt x="255" y="286"/>
                  </a:lnTo>
                  <a:lnTo>
                    <a:pt x="259" y="290"/>
                  </a:lnTo>
                  <a:lnTo>
                    <a:pt x="262" y="295"/>
                  </a:lnTo>
                  <a:lnTo>
                    <a:pt x="266" y="301"/>
                  </a:lnTo>
                  <a:lnTo>
                    <a:pt x="269" y="306"/>
                  </a:lnTo>
                  <a:lnTo>
                    <a:pt x="272" y="312"/>
                  </a:lnTo>
                  <a:lnTo>
                    <a:pt x="275" y="317"/>
                  </a:lnTo>
                  <a:lnTo>
                    <a:pt x="278" y="324"/>
                  </a:lnTo>
                  <a:lnTo>
                    <a:pt x="281" y="330"/>
                  </a:lnTo>
                  <a:lnTo>
                    <a:pt x="284" y="337"/>
                  </a:lnTo>
                  <a:lnTo>
                    <a:pt x="287" y="346"/>
                  </a:lnTo>
                  <a:lnTo>
                    <a:pt x="290" y="354"/>
                  </a:lnTo>
                  <a:lnTo>
                    <a:pt x="253" y="3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8" name="Freeform 47"/>
            <p:cNvSpPr>
              <a:spLocks/>
            </p:cNvSpPr>
            <p:nvPr/>
          </p:nvSpPr>
          <p:spPr bwMode="auto">
            <a:xfrm>
              <a:off x="1161" y="1847"/>
              <a:ext cx="145" cy="267"/>
            </a:xfrm>
            <a:custGeom>
              <a:avLst/>
              <a:gdLst>
                <a:gd name="T0" fmla="*/ 0 w 290"/>
                <a:gd name="T1" fmla="*/ 257 h 535"/>
                <a:gd name="T2" fmla="*/ 11 w 290"/>
                <a:gd name="T3" fmla="*/ 0 h 535"/>
                <a:gd name="T4" fmla="*/ 145 w 290"/>
                <a:gd name="T5" fmla="*/ 19 h 535"/>
                <a:gd name="T6" fmla="*/ 140 w 290"/>
                <a:gd name="T7" fmla="*/ 267 h 535"/>
                <a:gd name="T8" fmla="*/ 122 w 290"/>
                <a:gd name="T9" fmla="*/ 245 h 535"/>
                <a:gd name="T10" fmla="*/ 126 w 290"/>
                <a:gd name="T11" fmla="*/ 35 h 535"/>
                <a:gd name="T12" fmla="*/ 27 w 290"/>
                <a:gd name="T13" fmla="*/ 21 h 535"/>
                <a:gd name="T14" fmla="*/ 18 w 290"/>
                <a:gd name="T15" fmla="*/ 240 h 535"/>
                <a:gd name="T16" fmla="*/ 0 w 290"/>
                <a:gd name="T17" fmla="*/ 257 h 535"/>
                <a:gd name="T18" fmla="*/ 0 w 290"/>
                <a:gd name="T19" fmla="*/ 257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0"/>
                <a:gd name="T31" fmla="*/ 0 h 535"/>
                <a:gd name="T32" fmla="*/ 290 w 290"/>
                <a:gd name="T33" fmla="*/ 535 h 5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0" h="535">
                  <a:moveTo>
                    <a:pt x="0" y="515"/>
                  </a:moveTo>
                  <a:lnTo>
                    <a:pt x="22" y="0"/>
                  </a:lnTo>
                  <a:lnTo>
                    <a:pt x="290" y="39"/>
                  </a:lnTo>
                  <a:lnTo>
                    <a:pt x="280" y="535"/>
                  </a:lnTo>
                  <a:lnTo>
                    <a:pt x="245" y="491"/>
                  </a:lnTo>
                  <a:lnTo>
                    <a:pt x="252" y="71"/>
                  </a:lnTo>
                  <a:lnTo>
                    <a:pt x="54" y="43"/>
                  </a:lnTo>
                  <a:lnTo>
                    <a:pt x="37" y="481"/>
                  </a:lnTo>
                  <a:lnTo>
                    <a:pt x="0" y="5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69" name="Freeform 48"/>
            <p:cNvSpPr>
              <a:spLocks/>
            </p:cNvSpPr>
            <p:nvPr/>
          </p:nvSpPr>
          <p:spPr bwMode="auto">
            <a:xfrm>
              <a:off x="1160" y="2086"/>
              <a:ext cx="143" cy="27"/>
            </a:xfrm>
            <a:custGeom>
              <a:avLst/>
              <a:gdLst>
                <a:gd name="T0" fmla="*/ 0 w 285"/>
                <a:gd name="T1" fmla="*/ 18 h 53"/>
                <a:gd name="T2" fmla="*/ 143 w 285"/>
                <a:gd name="T3" fmla="*/ 27 h 53"/>
                <a:gd name="T4" fmla="*/ 135 w 285"/>
                <a:gd name="T5" fmla="*/ 10 h 53"/>
                <a:gd name="T6" fmla="*/ 125 w 285"/>
                <a:gd name="T7" fmla="*/ 6 h 53"/>
                <a:gd name="T8" fmla="*/ 19 w 285"/>
                <a:gd name="T9" fmla="*/ 0 h 53"/>
                <a:gd name="T10" fmla="*/ 0 w 285"/>
                <a:gd name="T11" fmla="*/ 18 h 53"/>
                <a:gd name="T12" fmla="*/ 0 w 285"/>
                <a:gd name="T13" fmla="*/ 18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5"/>
                <a:gd name="T22" fmla="*/ 0 h 53"/>
                <a:gd name="T23" fmla="*/ 285 w 285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5" h="53">
                  <a:moveTo>
                    <a:pt x="0" y="36"/>
                  </a:moveTo>
                  <a:lnTo>
                    <a:pt x="285" y="53"/>
                  </a:lnTo>
                  <a:lnTo>
                    <a:pt x="269" y="19"/>
                  </a:lnTo>
                  <a:lnTo>
                    <a:pt x="249" y="12"/>
                  </a:lnTo>
                  <a:lnTo>
                    <a:pt x="37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0" name="Freeform 49"/>
            <p:cNvSpPr>
              <a:spLocks/>
            </p:cNvSpPr>
            <p:nvPr/>
          </p:nvSpPr>
          <p:spPr bwMode="auto">
            <a:xfrm>
              <a:off x="1214" y="2032"/>
              <a:ext cx="43" cy="43"/>
            </a:xfrm>
            <a:custGeom>
              <a:avLst/>
              <a:gdLst>
                <a:gd name="T0" fmla="*/ 41 w 86"/>
                <a:gd name="T1" fmla="*/ 12 h 86"/>
                <a:gd name="T2" fmla="*/ 38 w 86"/>
                <a:gd name="T3" fmla="*/ 8 h 86"/>
                <a:gd name="T4" fmla="*/ 35 w 86"/>
                <a:gd name="T5" fmla="*/ 5 h 86"/>
                <a:gd name="T6" fmla="*/ 31 w 86"/>
                <a:gd name="T7" fmla="*/ 3 h 86"/>
                <a:gd name="T8" fmla="*/ 28 w 86"/>
                <a:gd name="T9" fmla="*/ 1 h 86"/>
                <a:gd name="T10" fmla="*/ 23 w 86"/>
                <a:gd name="T11" fmla="*/ 0 h 86"/>
                <a:gd name="T12" fmla="*/ 20 w 86"/>
                <a:gd name="T13" fmla="*/ 0 h 86"/>
                <a:gd name="T14" fmla="*/ 15 w 86"/>
                <a:gd name="T15" fmla="*/ 1 h 86"/>
                <a:gd name="T16" fmla="*/ 11 w 86"/>
                <a:gd name="T17" fmla="*/ 2 h 86"/>
                <a:gd name="T18" fmla="*/ 7 w 86"/>
                <a:gd name="T19" fmla="*/ 5 h 86"/>
                <a:gd name="T20" fmla="*/ 5 w 86"/>
                <a:gd name="T21" fmla="*/ 7 h 86"/>
                <a:gd name="T22" fmla="*/ 3 w 86"/>
                <a:gd name="T23" fmla="*/ 11 h 86"/>
                <a:gd name="T24" fmla="*/ 1 w 86"/>
                <a:gd name="T25" fmla="*/ 14 h 86"/>
                <a:gd name="T26" fmla="*/ 0 w 86"/>
                <a:gd name="T27" fmla="*/ 19 h 86"/>
                <a:gd name="T28" fmla="*/ 0 w 86"/>
                <a:gd name="T29" fmla="*/ 23 h 86"/>
                <a:gd name="T30" fmla="*/ 1 w 86"/>
                <a:gd name="T31" fmla="*/ 26 h 86"/>
                <a:gd name="T32" fmla="*/ 3 w 86"/>
                <a:gd name="T33" fmla="*/ 31 h 86"/>
                <a:gd name="T34" fmla="*/ 5 w 86"/>
                <a:gd name="T35" fmla="*/ 35 h 86"/>
                <a:gd name="T36" fmla="*/ 7 w 86"/>
                <a:gd name="T37" fmla="*/ 39 h 86"/>
                <a:gd name="T38" fmla="*/ 11 w 86"/>
                <a:gd name="T39" fmla="*/ 41 h 86"/>
                <a:gd name="T40" fmla="*/ 15 w 86"/>
                <a:gd name="T41" fmla="*/ 42 h 86"/>
                <a:gd name="T42" fmla="*/ 19 w 86"/>
                <a:gd name="T43" fmla="*/ 43 h 86"/>
                <a:gd name="T44" fmla="*/ 22 w 86"/>
                <a:gd name="T45" fmla="*/ 43 h 86"/>
                <a:gd name="T46" fmla="*/ 27 w 86"/>
                <a:gd name="T47" fmla="*/ 43 h 86"/>
                <a:gd name="T48" fmla="*/ 31 w 86"/>
                <a:gd name="T49" fmla="*/ 42 h 86"/>
                <a:gd name="T50" fmla="*/ 35 w 86"/>
                <a:gd name="T51" fmla="*/ 39 h 86"/>
                <a:gd name="T52" fmla="*/ 38 w 86"/>
                <a:gd name="T53" fmla="*/ 36 h 86"/>
                <a:gd name="T54" fmla="*/ 40 w 86"/>
                <a:gd name="T55" fmla="*/ 32 h 86"/>
                <a:gd name="T56" fmla="*/ 42 w 86"/>
                <a:gd name="T57" fmla="*/ 28 h 86"/>
                <a:gd name="T58" fmla="*/ 43 w 86"/>
                <a:gd name="T59" fmla="*/ 24 h 86"/>
                <a:gd name="T60" fmla="*/ 43 w 86"/>
                <a:gd name="T61" fmla="*/ 20 h 86"/>
                <a:gd name="T62" fmla="*/ 42 w 86"/>
                <a:gd name="T63" fmla="*/ 16 h 86"/>
                <a:gd name="T64" fmla="*/ 41 w 86"/>
                <a:gd name="T65" fmla="*/ 12 h 86"/>
                <a:gd name="T66" fmla="*/ 41 w 86"/>
                <a:gd name="T67" fmla="*/ 12 h 8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6"/>
                <a:gd name="T103" fmla="*/ 0 h 86"/>
                <a:gd name="T104" fmla="*/ 86 w 86"/>
                <a:gd name="T105" fmla="*/ 86 h 8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6" h="86">
                  <a:moveTo>
                    <a:pt x="81" y="24"/>
                  </a:moveTo>
                  <a:lnTo>
                    <a:pt x="76" y="16"/>
                  </a:lnTo>
                  <a:lnTo>
                    <a:pt x="70" y="10"/>
                  </a:lnTo>
                  <a:lnTo>
                    <a:pt x="62" y="5"/>
                  </a:lnTo>
                  <a:lnTo>
                    <a:pt x="56" y="3"/>
                  </a:lnTo>
                  <a:lnTo>
                    <a:pt x="47" y="0"/>
                  </a:lnTo>
                  <a:lnTo>
                    <a:pt x="39" y="0"/>
                  </a:lnTo>
                  <a:lnTo>
                    <a:pt x="31" y="1"/>
                  </a:lnTo>
                  <a:lnTo>
                    <a:pt x="23" y="4"/>
                  </a:lnTo>
                  <a:lnTo>
                    <a:pt x="15" y="9"/>
                  </a:lnTo>
                  <a:lnTo>
                    <a:pt x="10" y="15"/>
                  </a:lnTo>
                  <a:lnTo>
                    <a:pt x="5" y="22"/>
                  </a:lnTo>
                  <a:lnTo>
                    <a:pt x="2" y="29"/>
                  </a:lnTo>
                  <a:lnTo>
                    <a:pt x="0" y="37"/>
                  </a:lnTo>
                  <a:lnTo>
                    <a:pt x="0" y="46"/>
                  </a:lnTo>
                  <a:lnTo>
                    <a:pt x="2" y="53"/>
                  </a:lnTo>
                  <a:lnTo>
                    <a:pt x="5" y="63"/>
                  </a:lnTo>
                  <a:lnTo>
                    <a:pt x="9" y="70"/>
                  </a:lnTo>
                  <a:lnTo>
                    <a:pt x="15" y="77"/>
                  </a:lnTo>
                  <a:lnTo>
                    <a:pt x="22" y="81"/>
                  </a:lnTo>
                  <a:lnTo>
                    <a:pt x="30" y="84"/>
                  </a:lnTo>
                  <a:lnTo>
                    <a:pt x="38" y="86"/>
                  </a:lnTo>
                  <a:lnTo>
                    <a:pt x="45" y="86"/>
                  </a:lnTo>
                  <a:lnTo>
                    <a:pt x="54" y="85"/>
                  </a:lnTo>
                  <a:lnTo>
                    <a:pt x="62" y="84"/>
                  </a:lnTo>
                  <a:lnTo>
                    <a:pt x="69" y="78"/>
                  </a:lnTo>
                  <a:lnTo>
                    <a:pt x="75" y="71"/>
                  </a:lnTo>
                  <a:lnTo>
                    <a:pt x="80" y="64"/>
                  </a:lnTo>
                  <a:lnTo>
                    <a:pt x="84" y="57"/>
                  </a:lnTo>
                  <a:lnTo>
                    <a:pt x="85" y="48"/>
                  </a:lnTo>
                  <a:lnTo>
                    <a:pt x="86" y="40"/>
                  </a:lnTo>
                  <a:lnTo>
                    <a:pt x="84" y="32"/>
                  </a:lnTo>
                  <a:lnTo>
                    <a:pt x="81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1" name="Freeform 50"/>
            <p:cNvSpPr>
              <a:spLocks/>
            </p:cNvSpPr>
            <p:nvPr/>
          </p:nvSpPr>
          <p:spPr bwMode="auto">
            <a:xfrm>
              <a:off x="1225" y="2044"/>
              <a:ext cx="20" cy="20"/>
            </a:xfrm>
            <a:custGeom>
              <a:avLst/>
              <a:gdLst>
                <a:gd name="T0" fmla="*/ 19 w 39"/>
                <a:gd name="T1" fmla="*/ 5 h 40"/>
                <a:gd name="T2" fmla="*/ 17 w 39"/>
                <a:gd name="T3" fmla="*/ 3 h 40"/>
                <a:gd name="T4" fmla="*/ 13 w 39"/>
                <a:gd name="T5" fmla="*/ 1 h 40"/>
                <a:gd name="T6" fmla="*/ 9 w 39"/>
                <a:gd name="T7" fmla="*/ 0 h 40"/>
                <a:gd name="T8" fmla="*/ 6 w 39"/>
                <a:gd name="T9" fmla="*/ 1 h 40"/>
                <a:gd name="T10" fmla="*/ 2 w 39"/>
                <a:gd name="T11" fmla="*/ 3 h 40"/>
                <a:gd name="T12" fmla="*/ 1 w 39"/>
                <a:gd name="T13" fmla="*/ 7 h 40"/>
                <a:gd name="T14" fmla="*/ 0 w 39"/>
                <a:gd name="T15" fmla="*/ 11 h 40"/>
                <a:gd name="T16" fmla="*/ 2 w 39"/>
                <a:gd name="T17" fmla="*/ 15 h 40"/>
                <a:gd name="T18" fmla="*/ 4 w 39"/>
                <a:gd name="T19" fmla="*/ 18 h 40"/>
                <a:gd name="T20" fmla="*/ 8 w 39"/>
                <a:gd name="T21" fmla="*/ 20 h 40"/>
                <a:gd name="T22" fmla="*/ 11 w 39"/>
                <a:gd name="T23" fmla="*/ 20 h 40"/>
                <a:gd name="T24" fmla="*/ 15 w 39"/>
                <a:gd name="T25" fmla="*/ 19 h 40"/>
                <a:gd name="T26" fmla="*/ 18 w 39"/>
                <a:gd name="T27" fmla="*/ 17 h 40"/>
                <a:gd name="T28" fmla="*/ 20 w 39"/>
                <a:gd name="T29" fmla="*/ 13 h 40"/>
                <a:gd name="T30" fmla="*/ 20 w 39"/>
                <a:gd name="T31" fmla="*/ 9 h 40"/>
                <a:gd name="T32" fmla="*/ 19 w 39"/>
                <a:gd name="T33" fmla="*/ 5 h 40"/>
                <a:gd name="T34" fmla="*/ 19 w 39"/>
                <a:gd name="T35" fmla="*/ 5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"/>
                <a:gd name="T55" fmla="*/ 0 h 40"/>
                <a:gd name="T56" fmla="*/ 39 w 39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" h="40">
                  <a:moveTo>
                    <a:pt x="38" y="11"/>
                  </a:moveTo>
                  <a:lnTo>
                    <a:pt x="33" y="5"/>
                  </a:lnTo>
                  <a:lnTo>
                    <a:pt x="26" y="2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4" y="7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3" y="30"/>
                  </a:lnTo>
                  <a:lnTo>
                    <a:pt x="7" y="35"/>
                  </a:lnTo>
                  <a:lnTo>
                    <a:pt x="15" y="39"/>
                  </a:lnTo>
                  <a:lnTo>
                    <a:pt x="21" y="40"/>
                  </a:lnTo>
                  <a:lnTo>
                    <a:pt x="30" y="38"/>
                  </a:lnTo>
                  <a:lnTo>
                    <a:pt x="35" y="33"/>
                  </a:lnTo>
                  <a:lnTo>
                    <a:pt x="39" y="26"/>
                  </a:lnTo>
                  <a:lnTo>
                    <a:pt x="39" y="18"/>
                  </a:lnTo>
                  <a:lnTo>
                    <a:pt x="38" y="11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2" name="Freeform 51"/>
            <p:cNvSpPr>
              <a:spLocks/>
            </p:cNvSpPr>
            <p:nvPr/>
          </p:nvSpPr>
          <p:spPr bwMode="auto">
            <a:xfrm>
              <a:off x="659" y="2578"/>
              <a:ext cx="65" cy="65"/>
            </a:xfrm>
            <a:custGeom>
              <a:avLst/>
              <a:gdLst>
                <a:gd name="T0" fmla="*/ 35 w 130"/>
                <a:gd name="T1" fmla="*/ 65 h 131"/>
                <a:gd name="T2" fmla="*/ 41 w 130"/>
                <a:gd name="T3" fmla="*/ 63 h 131"/>
                <a:gd name="T4" fmla="*/ 47 w 130"/>
                <a:gd name="T5" fmla="*/ 60 h 131"/>
                <a:gd name="T6" fmla="*/ 52 w 130"/>
                <a:gd name="T7" fmla="*/ 57 h 131"/>
                <a:gd name="T8" fmla="*/ 57 w 130"/>
                <a:gd name="T9" fmla="*/ 52 h 131"/>
                <a:gd name="T10" fmla="*/ 60 w 130"/>
                <a:gd name="T11" fmla="*/ 47 h 131"/>
                <a:gd name="T12" fmla="*/ 63 w 130"/>
                <a:gd name="T13" fmla="*/ 42 h 131"/>
                <a:gd name="T14" fmla="*/ 65 w 130"/>
                <a:gd name="T15" fmla="*/ 36 h 131"/>
                <a:gd name="T16" fmla="*/ 65 w 130"/>
                <a:gd name="T17" fmla="*/ 29 h 131"/>
                <a:gd name="T18" fmla="*/ 63 w 130"/>
                <a:gd name="T19" fmla="*/ 22 h 131"/>
                <a:gd name="T20" fmla="*/ 60 w 130"/>
                <a:gd name="T21" fmla="*/ 17 h 131"/>
                <a:gd name="T22" fmla="*/ 57 w 130"/>
                <a:gd name="T23" fmla="*/ 11 h 131"/>
                <a:gd name="T24" fmla="*/ 52 w 130"/>
                <a:gd name="T25" fmla="*/ 7 h 131"/>
                <a:gd name="T26" fmla="*/ 47 w 130"/>
                <a:gd name="T27" fmla="*/ 3 h 131"/>
                <a:gd name="T28" fmla="*/ 41 w 130"/>
                <a:gd name="T29" fmla="*/ 1 h 131"/>
                <a:gd name="T30" fmla="*/ 35 w 130"/>
                <a:gd name="T31" fmla="*/ 0 h 131"/>
                <a:gd name="T32" fmla="*/ 28 w 130"/>
                <a:gd name="T33" fmla="*/ 0 h 131"/>
                <a:gd name="T34" fmla="*/ 22 w 130"/>
                <a:gd name="T35" fmla="*/ 1 h 131"/>
                <a:gd name="T36" fmla="*/ 16 w 130"/>
                <a:gd name="T37" fmla="*/ 3 h 131"/>
                <a:gd name="T38" fmla="*/ 11 w 130"/>
                <a:gd name="T39" fmla="*/ 7 h 131"/>
                <a:gd name="T40" fmla="*/ 6 w 130"/>
                <a:gd name="T41" fmla="*/ 11 h 131"/>
                <a:gd name="T42" fmla="*/ 3 w 130"/>
                <a:gd name="T43" fmla="*/ 17 h 131"/>
                <a:gd name="T44" fmla="*/ 1 w 130"/>
                <a:gd name="T45" fmla="*/ 22 h 131"/>
                <a:gd name="T46" fmla="*/ 0 w 130"/>
                <a:gd name="T47" fmla="*/ 29 h 131"/>
                <a:gd name="T48" fmla="*/ 0 w 130"/>
                <a:gd name="T49" fmla="*/ 36 h 131"/>
                <a:gd name="T50" fmla="*/ 1 w 130"/>
                <a:gd name="T51" fmla="*/ 42 h 131"/>
                <a:gd name="T52" fmla="*/ 3 w 130"/>
                <a:gd name="T53" fmla="*/ 47 h 131"/>
                <a:gd name="T54" fmla="*/ 6 w 130"/>
                <a:gd name="T55" fmla="*/ 52 h 131"/>
                <a:gd name="T56" fmla="*/ 11 w 130"/>
                <a:gd name="T57" fmla="*/ 57 h 131"/>
                <a:gd name="T58" fmla="*/ 16 w 130"/>
                <a:gd name="T59" fmla="*/ 60 h 131"/>
                <a:gd name="T60" fmla="*/ 22 w 130"/>
                <a:gd name="T61" fmla="*/ 63 h 131"/>
                <a:gd name="T62" fmla="*/ 28 w 130"/>
                <a:gd name="T63" fmla="*/ 65 h 131"/>
                <a:gd name="T64" fmla="*/ 33 w 130"/>
                <a:gd name="T65" fmla="*/ 65 h 1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1"/>
                <a:gd name="T101" fmla="*/ 130 w 130"/>
                <a:gd name="T102" fmla="*/ 131 h 1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1">
                  <a:moveTo>
                    <a:pt x="65" y="131"/>
                  </a:moveTo>
                  <a:lnTo>
                    <a:pt x="71" y="130"/>
                  </a:lnTo>
                  <a:lnTo>
                    <a:pt x="77" y="129"/>
                  </a:lnTo>
                  <a:lnTo>
                    <a:pt x="83" y="127"/>
                  </a:lnTo>
                  <a:lnTo>
                    <a:pt x="90" y="125"/>
                  </a:lnTo>
                  <a:lnTo>
                    <a:pt x="95" y="121"/>
                  </a:lnTo>
                  <a:lnTo>
                    <a:pt x="100" y="119"/>
                  </a:lnTo>
                  <a:lnTo>
                    <a:pt x="105" y="115"/>
                  </a:lnTo>
                  <a:lnTo>
                    <a:pt x="110" y="111"/>
                  </a:lnTo>
                  <a:lnTo>
                    <a:pt x="114" y="105"/>
                  </a:lnTo>
                  <a:lnTo>
                    <a:pt x="118" y="100"/>
                  </a:lnTo>
                  <a:lnTo>
                    <a:pt x="121" y="95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2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5" y="7"/>
                  </a:lnTo>
                  <a:lnTo>
                    <a:pt x="90" y="4"/>
                  </a:lnTo>
                  <a:lnTo>
                    <a:pt x="83" y="2"/>
                  </a:lnTo>
                  <a:lnTo>
                    <a:pt x="77" y="1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51" y="1"/>
                  </a:lnTo>
                  <a:lnTo>
                    <a:pt x="44" y="2"/>
                  </a:lnTo>
                  <a:lnTo>
                    <a:pt x="39" y="4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7" y="19"/>
                  </a:lnTo>
                  <a:lnTo>
                    <a:pt x="12" y="23"/>
                  </a:lnTo>
                  <a:lnTo>
                    <a:pt x="9" y="29"/>
                  </a:lnTo>
                  <a:lnTo>
                    <a:pt x="6" y="34"/>
                  </a:lnTo>
                  <a:lnTo>
                    <a:pt x="4" y="40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2"/>
                  </a:lnTo>
                  <a:lnTo>
                    <a:pt x="0" y="78"/>
                  </a:lnTo>
                  <a:lnTo>
                    <a:pt x="1" y="84"/>
                  </a:lnTo>
                  <a:lnTo>
                    <a:pt x="4" y="90"/>
                  </a:lnTo>
                  <a:lnTo>
                    <a:pt x="6" y="95"/>
                  </a:lnTo>
                  <a:lnTo>
                    <a:pt x="9" y="100"/>
                  </a:lnTo>
                  <a:lnTo>
                    <a:pt x="12" y="105"/>
                  </a:lnTo>
                  <a:lnTo>
                    <a:pt x="17" y="111"/>
                  </a:lnTo>
                  <a:lnTo>
                    <a:pt x="22" y="115"/>
                  </a:lnTo>
                  <a:lnTo>
                    <a:pt x="27" y="119"/>
                  </a:lnTo>
                  <a:lnTo>
                    <a:pt x="32" y="121"/>
                  </a:lnTo>
                  <a:lnTo>
                    <a:pt x="39" y="125"/>
                  </a:lnTo>
                  <a:lnTo>
                    <a:pt x="44" y="127"/>
                  </a:lnTo>
                  <a:lnTo>
                    <a:pt x="51" y="129"/>
                  </a:lnTo>
                  <a:lnTo>
                    <a:pt x="57" y="130"/>
                  </a:lnTo>
                  <a:lnTo>
                    <a:pt x="65" y="131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3" name="Freeform 52"/>
            <p:cNvSpPr>
              <a:spLocks/>
            </p:cNvSpPr>
            <p:nvPr/>
          </p:nvSpPr>
          <p:spPr bwMode="auto">
            <a:xfrm>
              <a:off x="317" y="2575"/>
              <a:ext cx="65" cy="66"/>
            </a:xfrm>
            <a:custGeom>
              <a:avLst/>
              <a:gdLst>
                <a:gd name="T0" fmla="*/ 35 w 130"/>
                <a:gd name="T1" fmla="*/ 66 h 132"/>
                <a:gd name="T2" fmla="*/ 41 w 130"/>
                <a:gd name="T3" fmla="*/ 63 h 132"/>
                <a:gd name="T4" fmla="*/ 47 w 130"/>
                <a:gd name="T5" fmla="*/ 61 h 132"/>
                <a:gd name="T6" fmla="*/ 52 w 130"/>
                <a:gd name="T7" fmla="*/ 57 h 132"/>
                <a:gd name="T8" fmla="*/ 57 w 130"/>
                <a:gd name="T9" fmla="*/ 53 h 132"/>
                <a:gd name="T10" fmla="*/ 60 w 130"/>
                <a:gd name="T11" fmla="*/ 48 h 132"/>
                <a:gd name="T12" fmla="*/ 63 w 130"/>
                <a:gd name="T13" fmla="*/ 42 h 132"/>
                <a:gd name="T14" fmla="*/ 65 w 130"/>
                <a:gd name="T15" fmla="*/ 35 h 132"/>
                <a:gd name="T16" fmla="*/ 65 w 130"/>
                <a:gd name="T17" fmla="*/ 29 h 132"/>
                <a:gd name="T18" fmla="*/ 63 w 130"/>
                <a:gd name="T19" fmla="*/ 22 h 132"/>
                <a:gd name="T20" fmla="*/ 60 w 130"/>
                <a:gd name="T21" fmla="*/ 17 h 132"/>
                <a:gd name="T22" fmla="*/ 57 w 130"/>
                <a:gd name="T23" fmla="*/ 11 h 132"/>
                <a:gd name="T24" fmla="*/ 52 w 130"/>
                <a:gd name="T25" fmla="*/ 7 h 132"/>
                <a:gd name="T26" fmla="*/ 47 w 130"/>
                <a:gd name="T27" fmla="*/ 3 h 132"/>
                <a:gd name="T28" fmla="*/ 41 w 130"/>
                <a:gd name="T29" fmla="*/ 1 h 132"/>
                <a:gd name="T30" fmla="*/ 35 w 130"/>
                <a:gd name="T31" fmla="*/ 0 h 132"/>
                <a:gd name="T32" fmla="*/ 28 w 130"/>
                <a:gd name="T33" fmla="*/ 0 h 132"/>
                <a:gd name="T34" fmla="*/ 21 w 130"/>
                <a:gd name="T35" fmla="*/ 1 h 132"/>
                <a:gd name="T36" fmla="*/ 16 w 130"/>
                <a:gd name="T37" fmla="*/ 3 h 132"/>
                <a:gd name="T38" fmla="*/ 11 w 130"/>
                <a:gd name="T39" fmla="*/ 7 h 132"/>
                <a:gd name="T40" fmla="*/ 6 w 130"/>
                <a:gd name="T41" fmla="*/ 11 h 132"/>
                <a:gd name="T42" fmla="*/ 3 w 130"/>
                <a:gd name="T43" fmla="*/ 17 h 132"/>
                <a:gd name="T44" fmla="*/ 1 w 130"/>
                <a:gd name="T45" fmla="*/ 22 h 132"/>
                <a:gd name="T46" fmla="*/ 0 w 130"/>
                <a:gd name="T47" fmla="*/ 29 h 132"/>
                <a:gd name="T48" fmla="*/ 0 w 130"/>
                <a:gd name="T49" fmla="*/ 35 h 132"/>
                <a:gd name="T50" fmla="*/ 1 w 130"/>
                <a:gd name="T51" fmla="*/ 42 h 132"/>
                <a:gd name="T52" fmla="*/ 3 w 130"/>
                <a:gd name="T53" fmla="*/ 48 h 132"/>
                <a:gd name="T54" fmla="*/ 6 w 130"/>
                <a:gd name="T55" fmla="*/ 53 h 132"/>
                <a:gd name="T56" fmla="*/ 11 w 130"/>
                <a:gd name="T57" fmla="*/ 57 h 132"/>
                <a:gd name="T58" fmla="*/ 16 w 130"/>
                <a:gd name="T59" fmla="*/ 61 h 132"/>
                <a:gd name="T60" fmla="*/ 21 w 130"/>
                <a:gd name="T61" fmla="*/ 63 h 132"/>
                <a:gd name="T62" fmla="*/ 28 w 130"/>
                <a:gd name="T63" fmla="*/ 66 h 132"/>
                <a:gd name="T64" fmla="*/ 32 w 130"/>
                <a:gd name="T65" fmla="*/ 66 h 13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2"/>
                <a:gd name="T101" fmla="*/ 130 w 130"/>
                <a:gd name="T102" fmla="*/ 132 h 13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2">
                  <a:moveTo>
                    <a:pt x="64" y="132"/>
                  </a:moveTo>
                  <a:lnTo>
                    <a:pt x="70" y="131"/>
                  </a:lnTo>
                  <a:lnTo>
                    <a:pt x="76" y="130"/>
                  </a:lnTo>
                  <a:lnTo>
                    <a:pt x="82" y="127"/>
                  </a:lnTo>
                  <a:lnTo>
                    <a:pt x="89" y="126"/>
                  </a:lnTo>
                  <a:lnTo>
                    <a:pt x="94" y="122"/>
                  </a:lnTo>
                  <a:lnTo>
                    <a:pt x="100" y="120"/>
                  </a:lnTo>
                  <a:lnTo>
                    <a:pt x="105" y="115"/>
                  </a:lnTo>
                  <a:lnTo>
                    <a:pt x="110" y="112"/>
                  </a:lnTo>
                  <a:lnTo>
                    <a:pt x="114" y="107"/>
                  </a:lnTo>
                  <a:lnTo>
                    <a:pt x="118" y="102"/>
                  </a:lnTo>
                  <a:lnTo>
                    <a:pt x="121" y="96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1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4" y="7"/>
                  </a:lnTo>
                  <a:lnTo>
                    <a:pt x="89" y="4"/>
                  </a:lnTo>
                  <a:lnTo>
                    <a:pt x="82" y="2"/>
                  </a:lnTo>
                  <a:lnTo>
                    <a:pt x="76" y="1"/>
                  </a:lnTo>
                  <a:lnTo>
                    <a:pt x="70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0" y="1"/>
                  </a:lnTo>
                  <a:lnTo>
                    <a:pt x="43" y="2"/>
                  </a:lnTo>
                  <a:lnTo>
                    <a:pt x="38" y="4"/>
                  </a:lnTo>
                  <a:lnTo>
                    <a:pt x="33" y="7"/>
                  </a:lnTo>
                  <a:lnTo>
                    <a:pt x="28" y="10"/>
                  </a:lnTo>
                  <a:lnTo>
                    <a:pt x="23" y="14"/>
                  </a:lnTo>
                  <a:lnTo>
                    <a:pt x="18" y="19"/>
                  </a:lnTo>
                  <a:lnTo>
                    <a:pt x="13" y="23"/>
                  </a:lnTo>
                  <a:lnTo>
                    <a:pt x="10" y="29"/>
                  </a:lnTo>
                  <a:lnTo>
                    <a:pt x="7" y="34"/>
                  </a:lnTo>
                  <a:lnTo>
                    <a:pt x="4" y="40"/>
                  </a:lnTo>
                  <a:lnTo>
                    <a:pt x="2" y="45"/>
                  </a:lnTo>
                  <a:lnTo>
                    <a:pt x="1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1" y="78"/>
                  </a:lnTo>
                  <a:lnTo>
                    <a:pt x="2" y="84"/>
                  </a:lnTo>
                  <a:lnTo>
                    <a:pt x="4" y="90"/>
                  </a:lnTo>
                  <a:lnTo>
                    <a:pt x="7" y="96"/>
                  </a:lnTo>
                  <a:lnTo>
                    <a:pt x="10" y="102"/>
                  </a:lnTo>
                  <a:lnTo>
                    <a:pt x="13" y="107"/>
                  </a:lnTo>
                  <a:lnTo>
                    <a:pt x="18" y="112"/>
                  </a:lnTo>
                  <a:lnTo>
                    <a:pt x="23" y="115"/>
                  </a:lnTo>
                  <a:lnTo>
                    <a:pt x="28" y="120"/>
                  </a:lnTo>
                  <a:lnTo>
                    <a:pt x="33" y="122"/>
                  </a:lnTo>
                  <a:lnTo>
                    <a:pt x="38" y="126"/>
                  </a:lnTo>
                  <a:lnTo>
                    <a:pt x="43" y="127"/>
                  </a:lnTo>
                  <a:lnTo>
                    <a:pt x="50" y="130"/>
                  </a:lnTo>
                  <a:lnTo>
                    <a:pt x="56" y="131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4A70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4" name="Freeform 53"/>
            <p:cNvSpPr>
              <a:spLocks/>
            </p:cNvSpPr>
            <p:nvPr/>
          </p:nvSpPr>
          <p:spPr bwMode="auto">
            <a:xfrm>
              <a:off x="958" y="1985"/>
              <a:ext cx="213" cy="108"/>
            </a:xfrm>
            <a:custGeom>
              <a:avLst/>
              <a:gdLst>
                <a:gd name="T0" fmla="*/ 209 w 426"/>
                <a:gd name="T1" fmla="*/ 96 h 217"/>
                <a:gd name="T2" fmla="*/ 196 w 426"/>
                <a:gd name="T3" fmla="*/ 102 h 217"/>
                <a:gd name="T4" fmla="*/ 187 w 426"/>
                <a:gd name="T5" fmla="*/ 105 h 217"/>
                <a:gd name="T6" fmla="*/ 175 w 426"/>
                <a:gd name="T7" fmla="*/ 108 h 217"/>
                <a:gd name="T8" fmla="*/ 161 w 426"/>
                <a:gd name="T9" fmla="*/ 108 h 217"/>
                <a:gd name="T10" fmla="*/ 147 w 426"/>
                <a:gd name="T11" fmla="*/ 105 h 217"/>
                <a:gd name="T12" fmla="*/ 133 w 426"/>
                <a:gd name="T13" fmla="*/ 99 h 217"/>
                <a:gd name="T14" fmla="*/ 119 w 426"/>
                <a:gd name="T15" fmla="*/ 92 h 217"/>
                <a:gd name="T16" fmla="*/ 107 w 426"/>
                <a:gd name="T17" fmla="*/ 85 h 217"/>
                <a:gd name="T18" fmla="*/ 96 w 426"/>
                <a:gd name="T19" fmla="*/ 79 h 217"/>
                <a:gd name="T20" fmla="*/ 86 w 426"/>
                <a:gd name="T21" fmla="*/ 74 h 217"/>
                <a:gd name="T22" fmla="*/ 73 w 426"/>
                <a:gd name="T23" fmla="*/ 69 h 217"/>
                <a:gd name="T24" fmla="*/ 56 w 426"/>
                <a:gd name="T25" fmla="*/ 67 h 217"/>
                <a:gd name="T26" fmla="*/ 41 w 426"/>
                <a:gd name="T27" fmla="*/ 69 h 217"/>
                <a:gd name="T28" fmla="*/ 28 w 426"/>
                <a:gd name="T29" fmla="*/ 70 h 217"/>
                <a:gd name="T30" fmla="*/ 16 w 426"/>
                <a:gd name="T31" fmla="*/ 69 h 217"/>
                <a:gd name="T32" fmla="*/ 3 w 426"/>
                <a:gd name="T33" fmla="*/ 58 h 217"/>
                <a:gd name="T34" fmla="*/ 1 w 426"/>
                <a:gd name="T35" fmla="*/ 44 h 217"/>
                <a:gd name="T36" fmla="*/ 7 w 426"/>
                <a:gd name="T37" fmla="*/ 34 h 217"/>
                <a:gd name="T38" fmla="*/ 15 w 426"/>
                <a:gd name="T39" fmla="*/ 22 h 217"/>
                <a:gd name="T40" fmla="*/ 31 w 426"/>
                <a:gd name="T41" fmla="*/ 11 h 217"/>
                <a:gd name="T42" fmla="*/ 47 w 426"/>
                <a:gd name="T43" fmla="*/ 6 h 217"/>
                <a:gd name="T44" fmla="*/ 57 w 426"/>
                <a:gd name="T45" fmla="*/ 3 h 217"/>
                <a:gd name="T46" fmla="*/ 67 w 426"/>
                <a:gd name="T47" fmla="*/ 1 h 217"/>
                <a:gd name="T48" fmla="*/ 79 w 426"/>
                <a:gd name="T49" fmla="*/ 0 h 217"/>
                <a:gd name="T50" fmla="*/ 93 w 426"/>
                <a:gd name="T51" fmla="*/ 0 h 217"/>
                <a:gd name="T52" fmla="*/ 105 w 426"/>
                <a:gd name="T53" fmla="*/ 3 h 217"/>
                <a:gd name="T54" fmla="*/ 129 w 426"/>
                <a:gd name="T55" fmla="*/ 18 h 217"/>
                <a:gd name="T56" fmla="*/ 116 w 426"/>
                <a:gd name="T57" fmla="*/ 25 h 217"/>
                <a:gd name="T58" fmla="*/ 106 w 426"/>
                <a:gd name="T59" fmla="*/ 22 h 217"/>
                <a:gd name="T60" fmla="*/ 96 w 426"/>
                <a:gd name="T61" fmla="*/ 19 h 217"/>
                <a:gd name="T62" fmla="*/ 83 w 426"/>
                <a:gd name="T63" fmla="*/ 17 h 217"/>
                <a:gd name="T64" fmla="*/ 70 w 426"/>
                <a:gd name="T65" fmla="*/ 16 h 217"/>
                <a:gd name="T66" fmla="*/ 56 w 426"/>
                <a:gd name="T67" fmla="*/ 17 h 217"/>
                <a:gd name="T68" fmla="*/ 44 w 426"/>
                <a:gd name="T69" fmla="*/ 21 h 217"/>
                <a:gd name="T70" fmla="*/ 33 w 426"/>
                <a:gd name="T71" fmla="*/ 26 h 217"/>
                <a:gd name="T72" fmla="*/ 21 w 426"/>
                <a:gd name="T73" fmla="*/ 35 h 217"/>
                <a:gd name="T74" fmla="*/ 16 w 426"/>
                <a:gd name="T75" fmla="*/ 45 h 217"/>
                <a:gd name="T76" fmla="*/ 22 w 426"/>
                <a:gd name="T77" fmla="*/ 51 h 217"/>
                <a:gd name="T78" fmla="*/ 30 w 426"/>
                <a:gd name="T79" fmla="*/ 52 h 217"/>
                <a:gd name="T80" fmla="*/ 43 w 426"/>
                <a:gd name="T81" fmla="*/ 52 h 217"/>
                <a:gd name="T82" fmla="*/ 55 w 426"/>
                <a:gd name="T83" fmla="*/ 52 h 217"/>
                <a:gd name="T84" fmla="*/ 68 w 426"/>
                <a:gd name="T85" fmla="*/ 49 h 217"/>
                <a:gd name="T86" fmla="*/ 80 w 426"/>
                <a:gd name="T87" fmla="*/ 52 h 217"/>
                <a:gd name="T88" fmla="*/ 92 w 426"/>
                <a:gd name="T89" fmla="*/ 57 h 217"/>
                <a:gd name="T90" fmla="*/ 107 w 426"/>
                <a:gd name="T91" fmla="*/ 65 h 217"/>
                <a:gd name="T92" fmla="*/ 122 w 426"/>
                <a:gd name="T93" fmla="*/ 72 h 217"/>
                <a:gd name="T94" fmla="*/ 136 w 426"/>
                <a:gd name="T95" fmla="*/ 80 h 217"/>
                <a:gd name="T96" fmla="*/ 147 w 426"/>
                <a:gd name="T97" fmla="*/ 86 h 217"/>
                <a:gd name="T98" fmla="*/ 159 w 426"/>
                <a:gd name="T99" fmla="*/ 91 h 217"/>
                <a:gd name="T100" fmla="*/ 174 w 426"/>
                <a:gd name="T101" fmla="*/ 88 h 217"/>
                <a:gd name="T102" fmla="*/ 192 w 426"/>
                <a:gd name="T103" fmla="*/ 83 h 217"/>
                <a:gd name="T104" fmla="*/ 205 w 426"/>
                <a:gd name="T105" fmla="*/ 77 h 217"/>
                <a:gd name="T106" fmla="*/ 213 w 426"/>
                <a:gd name="T107" fmla="*/ 94 h 21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26"/>
                <a:gd name="T163" fmla="*/ 0 h 217"/>
                <a:gd name="T164" fmla="*/ 426 w 426"/>
                <a:gd name="T165" fmla="*/ 217 h 21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26" h="217">
                  <a:moveTo>
                    <a:pt x="426" y="189"/>
                  </a:moveTo>
                  <a:lnTo>
                    <a:pt x="424" y="189"/>
                  </a:lnTo>
                  <a:lnTo>
                    <a:pt x="422" y="191"/>
                  </a:lnTo>
                  <a:lnTo>
                    <a:pt x="417" y="192"/>
                  </a:lnTo>
                  <a:lnTo>
                    <a:pt x="412" y="196"/>
                  </a:lnTo>
                  <a:lnTo>
                    <a:pt x="404" y="198"/>
                  </a:lnTo>
                  <a:lnTo>
                    <a:pt x="398" y="203"/>
                  </a:lnTo>
                  <a:lnTo>
                    <a:pt x="392" y="205"/>
                  </a:lnTo>
                  <a:lnTo>
                    <a:pt x="388" y="206"/>
                  </a:lnTo>
                  <a:lnTo>
                    <a:pt x="383" y="208"/>
                  </a:lnTo>
                  <a:lnTo>
                    <a:pt x="379" y="211"/>
                  </a:lnTo>
                  <a:lnTo>
                    <a:pt x="373" y="211"/>
                  </a:lnTo>
                  <a:lnTo>
                    <a:pt x="367" y="212"/>
                  </a:lnTo>
                  <a:lnTo>
                    <a:pt x="361" y="213"/>
                  </a:lnTo>
                  <a:lnTo>
                    <a:pt x="355" y="215"/>
                  </a:lnTo>
                  <a:lnTo>
                    <a:pt x="349" y="216"/>
                  </a:lnTo>
                  <a:lnTo>
                    <a:pt x="343" y="217"/>
                  </a:lnTo>
                  <a:lnTo>
                    <a:pt x="335" y="217"/>
                  </a:lnTo>
                  <a:lnTo>
                    <a:pt x="329" y="217"/>
                  </a:lnTo>
                  <a:lnTo>
                    <a:pt x="322" y="217"/>
                  </a:lnTo>
                  <a:lnTo>
                    <a:pt x="315" y="216"/>
                  </a:lnTo>
                  <a:lnTo>
                    <a:pt x="308" y="215"/>
                  </a:lnTo>
                  <a:lnTo>
                    <a:pt x="301" y="214"/>
                  </a:lnTo>
                  <a:lnTo>
                    <a:pt x="294" y="211"/>
                  </a:lnTo>
                  <a:lnTo>
                    <a:pt x="288" y="209"/>
                  </a:lnTo>
                  <a:lnTo>
                    <a:pt x="281" y="206"/>
                  </a:lnTo>
                  <a:lnTo>
                    <a:pt x="274" y="204"/>
                  </a:lnTo>
                  <a:lnTo>
                    <a:pt x="266" y="199"/>
                  </a:lnTo>
                  <a:lnTo>
                    <a:pt x="258" y="196"/>
                  </a:lnTo>
                  <a:lnTo>
                    <a:pt x="251" y="192"/>
                  </a:lnTo>
                  <a:lnTo>
                    <a:pt x="245" y="188"/>
                  </a:lnTo>
                  <a:lnTo>
                    <a:pt x="239" y="184"/>
                  </a:lnTo>
                  <a:lnTo>
                    <a:pt x="233" y="180"/>
                  </a:lnTo>
                  <a:lnTo>
                    <a:pt x="226" y="177"/>
                  </a:lnTo>
                  <a:lnTo>
                    <a:pt x="221" y="174"/>
                  </a:lnTo>
                  <a:lnTo>
                    <a:pt x="214" y="171"/>
                  </a:lnTo>
                  <a:lnTo>
                    <a:pt x="208" y="167"/>
                  </a:lnTo>
                  <a:lnTo>
                    <a:pt x="202" y="163"/>
                  </a:lnTo>
                  <a:lnTo>
                    <a:pt x="197" y="160"/>
                  </a:lnTo>
                  <a:lnTo>
                    <a:pt x="191" y="158"/>
                  </a:lnTo>
                  <a:lnTo>
                    <a:pt x="185" y="155"/>
                  </a:lnTo>
                  <a:lnTo>
                    <a:pt x="180" y="153"/>
                  </a:lnTo>
                  <a:lnTo>
                    <a:pt x="176" y="151"/>
                  </a:lnTo>
                  <a:lnTo>
                    <a:pt x="171" y="149"/>
                  </a:lnTo>
                  <a:lnTo>
                    <a:pt x="165" y="146"/>
                  </a:lnTo>
                  <a:lnTo>
                    <a:pt x="160" y="144"/>
                  </a:lnTo>
                  <a:lnTo>
                    <a:pt x="155" y="142"/>
                  </a:lnTo>
                  <a:lnTo>
                    <a:pt x="146" y="139"/>
                  </a:lnTo>
                  <a:lnTo>
                    <a:pt x="138" y="137"/>
                  </a:lnTo>
                  <a:lnTo>
                    <a:pt x="129" y="135"/>
                  </a:lnTo>
                  <a:lnTo>
                    <a:pt x="121" y="135"/>
                  </a:lnTo>
                  <a:lnTo>
                    <a:pt x="113" y="134"/>
                  </a:lnTo>
                  <a:lnTo>
                    <a:pt x="105" y="136"/>
                  </a:lnTo>
                  <a:lnTo>
                    <a:pt x="98" y="136"/>
                  </a:lnTo>
                  <a:lnTo>
                    <a:pt x="90" y="137"/>
                  </a:lnTo>
                  <a:lnTo>
                    <a:pt x="82" y="138"/>
                  </a:lnTo>
                  <a:lnTo>
                    <a:pt x="75" y="140"/>
                  </a:lnTo>
                  <a:lnTo>
                    <a:pt x="68" y="140"/>
                  </a:lnTo>
                  <a:lnTo>
                    <a:pt x="62" y="141"/>
                  </a:lnTo>
                  <a:lnTo>
                    <a:pt x="56" y="141"/>
                  </a:lnTo>
                  <a:lnTo>
                    <a:pt x="50" y="142"/>
                  </a:lnTo>
                  <a:lnTo>
                    <a:pt x="44" y="141"/>
                  </a:lnTo>
                  <a:lnTo>
                    <a:pt x="38" y="140"/>
                  </a:lnTo>
                  <a:lnTo>
                    <a:pt x="32" y="138"/>
                  </a:lnTo>
                  <a:lnTo>
                    <a:pt x="28" y="136"/>
                  </a:lnTo>
                  <a:lnTo>
                    <a:pt x="19" y="131"/>
                  </a:lnTo>
                  <a:lnTo>
                    <a:pt x="12" y="124"/>
                  </a:lnTo>
                  <a:lnTo>
                    <a:pt x="6" y="116"/>
                  </a:lnTo>
                  <a:lnTo>
                    <a:pt x="2" y="109"/>
                  </a:lnTo>
                  <a:lnTo>
                    <a:pt x="0" y="102"/>
                  </a:lnTo>
                  <a:lnTo>
                    <a:pt x="1" y="97"/>
                  </a:lnTo>
                  <a:lnTo>
                    <a:pt x="2" y="89"/>
                  </a:lnTo>
                  <a:lnTo>
                    <a:pt x="6" y="82"/>
                  </a:lnTo>
                  <a:lnTo>
                    <a:pt x="7" y="77"/>
                  </a:lnTo>
                  <a:lnTo>
                    <a:pt x="10" y="73"/>
                  </a:lnTo>
                  <a:lnTo>
                    <a:pt x="13" y="68"/>
                  </a:lnTo>
                  <a:lnTo>
                    <a:pt x="18" y="63"/>
                  </a:lnTo>
                  <a:lnTo>
                    <a:pt x="21" y="55"/>
                  </a:lnTo>
                  <a:lnTo>
                    <a:pt x="26" y="49"/>
                  </a:lnTo>
                  <a:lnTo>
                    <a:pt x="31" y="44"/>
                  </a:lnTo>
                  <a:lnTo>
                    <a:pt x="40" y="38"/>
                  </a:lnTo>
                  <a:lnTo>
                    <a:pt x="46" y="33"/>
                  </a:lnTo>
                  <a:lnTo>
                    <a:pt x="55" y="27"/>
                  </a:lnTo>
                  <a:lnTo>
                    <a:pt x="62" y="23"/>
                  </a:lnTo>
                  <a:lnTo>
                    <a:pt x="72" y="20"/>
                  </a:lnTo>
                  <a:lnTo>
                    <a:pt x="80" y="16"/>
                  </a:lnTo>
                  <a:lnTo>
                    <a:pt x="90" y="13"/>
                  </a:lnTo>
                  <a:lnTo>
                    <a:pt x="94" y="12"/>
                  </a:lnTo>
                  <a:lnTo>
                    <a:pt x="99" y="11"/>
                  </a:lnTo>
                  <a:lnTo>
                    <a:pt x="105" y="9"/>
                  </a:lnTo>
                  <a:lnTo>
                    <a:pt x="110" y="8"/>
                  </a:lnTo>
                  <a:lnTo>
                    <a:pt x="114" y="6"/>
                  </a:lnTo>
                  <a:lnTo>
                    <a:pt x="119" y="6"/>
                  </a:lnTo>
                  <a:lnTo>
                    <a:pt x="124" y="5"/>
                  </a:lnTo>
                  <a:lnTo>
                    <a:pt x="129" y="4"/>
                  </a:lnTo>
                  <a:lnTo>
                    <a:pt x="134" y="3"/>
                  </a:lnTo>
                  <a:lnTo>
                    <a:pt x="139" y="2"/>
                  </a:lnTo>
                  <a:lnTo>
                    <a:pt x="144" y="2"/>
                  </a:lnTo>
                  <a:lnTo>
                    <a:pt x="149" y="2"/>
                  </a:lnTo>
                  <a:lnTo>
                    <a:pt x="157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3" y="1"/>
                  </a:lnTo>
                  <a:lnTo>
                    <a:pt x="198" y="2"/>
                  </a:lnTo>
                  <a:lnTo>
                    <a:pt x="203" y="4"/>
                  </a:lnTo>
                  <a:lnTo>
                    <a:pt x="209" y="6"/>
                  </a:lnTo>
                  <a:lnTo>
                    <a:pt x="215" y="9"/>
                  </a:lnTo>
                  <a:lnTo>
                    <a:pt x="217" y="10"/>
                  </a:lnTo>
                  <a:lnTo>
                    <a:pt x="219" y="12"/>
                  </a:lnTo>
                  <a:lnTo>
                    <a:pt x="258" y="36"/>
                  </a:lnTo>
                  <a:lnTo>
                    <a:pt x="243" y="54"/>
                  </a:lnTo>
                  <a:lnTo>
                    <a:pt x="241" y="53"/>
                  </a:lnTo>
                  <a:lnTo>
                    <a:pt x="238" y="52"/>
                  </a:lnTo>
                  <a:lnTo>
                    <a:pt x="233" y="50"/>
                  </a:lnTo>
                  <a:lnTo>
                    <a:pt x="226" y="48"/>
                  </a:lnTo>
                  <a:lnTo>
                    <a:pt x="221" y="46"/>
                  </a:lnTo>
                  <a:lnTo>
                    <a:pt x="217" y="45"/>
                  </a:lnTo>
                  <a:lnTo>
                    <a:pt x="212" y="44"/>
                  </a:lnTo>
                  <a:lnTo>
                    <a:pt x="208" y="43"/>
                  </a:lnTo>
                  <a:lnTo>
                    <a:pt x="202" y="41"/>
                  </a:lnTo>
                  <a:lnTo>
                    <a:pt x="197" y="40"/>
                  </a:lnTo>
                  <a:lnTo>
                    <a:pt x="191" y="38"/>
                  </a:lnTo>
                  <a:lnTo>
                    <a:pt x="185" y="38"/>
                  </a:lnTo>
                  <a:lnTo>
                    <a:pt x="178" y="37"/>
                  </a:lnTo>
                  <a:lnTo>
                    <a:pt x="172" y="36"/>
                  </a:lnTo>
                  <a:lnTo>
                    <a:pt x="165" y="34"/>
                  </a:lnTo>
                  <a:lnTo>
                    <a:pt x="159" y="34"/>
                  </a:lnTo>
                  <a:lnTo>
                    <a:pt x="153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4"/>
                  </a:lnTo>
                  <a:lnTo>
                    <a:pt x="125" y="34"/>
                  </a:lnTo>
                  <a:lnTo>
                    <a:pt x="119" y="34"/>
                  </a:lnTo>
                  <a:lnTo>
                    <a:pt x="112" y="35"/>
                  </a:lnTo>
                  <a:lnTo>
                    <a:pt x="106" y="37"/>
                  </a:lnTo>
                  <a:lnTo>
                    <a:pt x="99" y="38"/>
                  </a:lnTo>
                  <a:lnTo>
                    <a:pt x="93" y="39"/>
                  </a:lnTo>
                  <a:lnTo>
                    <a:pt x="87" y="42"/>
                  </a:lnTo>
                  <a:lnTo>
                    <a:pt x="82" y="45"/>
                  </a:lnTo>
                  <a:lnTo>
                    <a:pt x="76" y="48"/>
                  </a:lnTo>
                  <a:lnTo>
                    <a:pt x="71" y="50"/>
                  </a:lnTo>
                  <a:lnTo>
                    <a:pt x="66" y="53"/>
                  </a:lnTo>
                  <a:lnTo>
                    <a:pt x="62" y="56"/>
                  </a:lnTo>
                  <a:lnTo>
                    <a:pt x="54" y="61"/>
                  </a:lnTo>
                  <a:lnTo>
                    <a:pt x="48" y="67"/>
                  </a:lnTo>
                  <a:lnTo>
                    <a:pt x="42" y="71"/>
                  </a:lnTo>
                  <a:lnTo>
                    <a:pt x="38" y="75"/>
                  </a:lnTo>
                  <a:lnTo>
                    <a:pt x="35" y="80"/>
                  </a:lnTo>
                  <a:lnTo>
                    <a:pt x="34" y="84"/>
                  </a:lnTo>
                  <a:lnTo>
                    <a:pt x="32" y="91"/>
                  </a:lnTo>
                  <a:lnTo>
                    <a:pt x="33" y="96"/>
                  </a:lnTo>
                  <a:lnTo>
                    <a:pt x="38" y="100"/>
                  </a:lnTo>
                  <a:lnTo>
                    <a:pt x="42" y="103"/>
                  </a:lnTo>
                  <a:lnTo>
                    <a:pt x="44" y="103"/>
                  </a:lnTo>
                  <a:lnTo>
                    <a:pt x="47" y="104"/>
                  </a:lnTo>
                  <a:lnTo>
                    <a:pt x="50" y="104"/>
                  </a:lnTo>
                  <a:lnTo>
                    <a:pt x="56" y="105"/>
                  </a:lnTo>
                  <a:lnTo>
                    <a:pt x="60" y="105"/>
                  </a:lnTo>
                  <a:lnTo>
                    <a:pt x="66" y="105"/>
                  </a:lnTo>
                  <a:lnTo>
                    <a:pt x="72" y="105"/>
                  </a:lnTo>
                  <a:lnTo>
                    <a:pt x="79" y="106"/>
                  </a:lnTo>
                  <a:lnTo>
                    <a:pt x="85" y="105"/>
                  </a:lnTo>
                  <a:lnTo>
                    <a:pt x="92" y="105"/>
                  </a:lnTo>
                  <a:lnTo>
                    <a:pt x="98" y="105"/>
                  </a:lnTo>
                  <a:lnTo>
                    <a:pt x="105" y="105"/>
                  </a:lnTo>
                  <a:lnTo>
                    <a:pt x="111" y="104"/>
                  </a:lnTo>
                  <a:lnTo>
                    <a:pt x="117" y="103"/>
                  </a:lnTo>
                  <a:lnTo>
                    <a:pt x="123" y="101"/>
                  </a:lnTo>
                  <a:lnTo>
                    <a:pt x="129" y="100"/>
                  </a:lnTo>
                  <a:lnTo>
                    <a:pt x="135" y="99"/>
                  </a:lnTo>
                  <a:lnTo>
                    <a:pt x="143" y="99"/>
                  </a:lnTo>
                  <a:lnTo>
                    <a:pt x="148" y="99"/>
                  </a:lnTo>
                  <a:lnTo>
                    <a:pt x="153" y="101"/>
                  </a:lnTo>
                  <a:lnTo>
                    <a:pt x="159" y="104"/>
                  </a:lnTo>
                  <a:lnTo>
                    <a:pt x="165" y="106"/>
                  </a:lnTo>
                  <a:lnTo>
                    <a:pt x="171" y="109"/>
                  </a:lnTo>
                  <a:lnTo>
                    <a:pt x="178" y="112"/>
                  </a:lnTo>
                  <a:lnTo>
                    <a:pt x="184" y="115"/>
                  </a:lnTo>
                  <a:lnTo>
                    <a:pt x="193" y="118"/>
                  </a:lnTo>
                  <a:lnTo>
                    <a:pt x="200" y="122"/>
                  </a:lnTo>
                  <a:lnTo>
                    <a:pt x="208" y="126"/>
                  </a:lnTo>
                  <a:lnTo>
                    <a:pt x="215" y="130"/>
                  </a:lnTo>
                  <a:lnTo>
                    <a:pt x="223" y="134"/>
                  </a:lnTo>
                  <a:lnTo>
                    <a:pt x="230" y="137"/>
                  </a:lnTo>
                  <a:lnTo>
                    <a:pt x="237" y="141"/>
                  </a:lnTo>
                  <a:lnTo>
                    <a:pt x="244" y="144"/>
                  </a:lnTo>
                  <a:lnTo>
                    <a:pt x="251" y="149"/>
                  </a:lnTo>
                  <a:lnTo>
                    <a:pt x="258" y="152"/>
                  </a:lnTo>
                  <a:lnTo>
                    <a:pt x="264" y="156"/>
                  </a:lnTo>
                  <a:lnTo>
                    <a:pt x="271" y="160"/>
                  </a:lnTo>
                  <a:lnTo>
                    <a:pt x="278" y="164"/>
                  </a:lnTo>
                  <a:lnTo>
                    <a:pt x="283" y="167"/>
                  </a:lnTo>
                  <a:lnTo>
                    <a:pt x="289" y="170"/>
                  </a:lnTo>
                  <a:lnTo>
                    <a:pt x="294" y="173"/>
                  </a:lnTo>
                  <a:lnTo>
                    <a:pt x="300" y="176"/>
                  </a:lnTo>
                  <a:lnTo>
                    <a:pt x="307" y="180"/>
                  </a:lnTo>
                  <a:lnTo>
                    <a:pt x="314" y="182"/>
                  </a:lnTo>
                  <a:lnTo>
                    <a:pt x="318" y="182"/>
                  </a:lnTo>
                  <a:lnTo>
                    <a:pt x="324" y="182"/>
                  </a:lnTo>
                  <a:lnTo>
                    <a:pt x="331" y="180"/>
                  </a:lnTo>
                  <a:lnTo>
                    <a:pt x="340" y="180"/>
                  </a:lnTo>
                  <a:lnTo>
                    <a:pt x="348" y="177"/>
                  </a:lnTo>
                  <a:lnTo>
                    <a:pt x="357" y="175"/>
                  </a:lnTo>
                  <a:lnTo>
                    <a:pt x="366" y="173"/>
                  </a:lnTo>
                  <a:lnTo>
                    <a:pt x="375" y="170"/>
                  </a:lnTo>
                  <a:lnTo>
                    <a:pt x="383" y="166"/>
                  </a:lnTo>
                  <a:lnTo>
                    <a:pt x="391" y="162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5"/>
                  </a:lnTo>
                  <a:lnTo>
                    <a:pt x="414" y="154"/>
                  </a:lnTo>
                  <a:lnTo>
                    <a:pt x="416" y="153"/>
                  </a:lnTo>
                  <a:lnTo>
                    <a:pt x="418" y="153"/>
                  </a:lnTo>
                  <a:lnTo>
                    <a:pt x="426" y="1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5" name="Freeform 54"/>
            <p:cNvSpPr>
              <a:spLocks/>
            </p:cNvSpPr>
            <p:nvPr/>
          </p:nvSpPr>
          <p:spPr bwMode="auto">
            <a:xfrm>
              <a:off x="314" y="1976"/>
              <a:ext cx="737" cy="483"/>
            </a:xfrm>
            <a:custGeom>
              <a:avLst/>
              <a:gdLst>
                <a:gd name="T0" fmla="*/ 737 w 1472"/>
                <a:gd name="T1" fmla="*/ 3 h 966"/>
                <a:gd name="T2" fmla="*/ 578 w 1472"/>
                <a:gd name="T3" fmla="*/ 0 h 966"/>
                <a:gd name="T4" fmla="*/ 372 w 1472"/>
                <a:gd name="T5" fmla="*/ 463 h 966"/>
                <a:gd name="T6" fmla="*/ 18 w 1472"/>
                <a:gd name="T7" fmla="*/ 462 h 966"/>
                <a:gd name="T8" fmla="*/ 0 w 1472"/>
                <a:gd name="T9" fmla="*/ 483 h 966"/>
                <a:gd name="T10" fmla="*/ 375 w 1472"/>
                <a:gd name="T11" fmla="*/ 483 h 966"/>
                <a:gd name="T12" fmla="*/ 397 w 1472"/>
                <a:gd name="T13" fmla="*/ 473 h 966"/>
                <a:gd name="T14" fmla="*/ 592 w 1472"/>
                <a:gd name="T15" fmla="*/ 27 h 966"/>
                <a:gd name="T16" fmla="*/ 730 w 1472"/>
                <a:gd name="T17" fmla="*/ 28 h 966"/>
                <a:gd name="T18" fmla="*/ 737 w 1472"/>
                <a:gd name="T19" fmla="*/ 3 h 966"/>
                <a:gd name="T20" fmla="*/ 737 w 1472"/>
                <a:gd name="T21" fmla="*/ 3 h 9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72"/>
                <a:gd name="T34" fmla="*/ 0 h 966"/>
                <a:gd name="T35" fmla="*/ 1472 w 1472"/>
                <a:gd name="T36" fmla="*/ 966 h 9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72" h="966">
                  <a:moveTo>
                    <a:pt x="1472" y="6"/>
                  </a:moveTo>
                  <a:lnTo>
                    <a:pt x="1155" y="0"/>
                  </a:lnTo>
                  <a:lnTo>
                    <a:pt x="743" y="925"/>
                  </a:lnTo>
                  <a:lnTo>
                    <a:pt x="35" y="924"/>
                  </a:lnTo>
                  <a:lnTo>
                    <a:pt x="0" y="966"/>
                  </a:lnTo>
                  <a:lnTo>
                    <a:pt x="748" y="966"/>
                  </a:lnTo>
                  <a:lnTo>
                    <a:pt x="792" y="946"/>
                  </a:lnTo>
                  <a:lnTo>
                    <a:pt x="1183" y="53"/>
                  </a:lnTo>
                  <a:lnTo>
                    <a:pt x="1459" y="56"/>
                  </a:lnTo>
                  <a:lnTo>
                    <a:pt x="147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6" name="Freeform 55"/>
            <p:cNvSpPr>
              <a:spLocks/>
            </p:cNvSpPr>
            <p:nvPr/>
          </p:nvSpPr>
          <p:spPr bwMode="auto">
            <a:xfrm>
              <a:off x="225" y="2148"/>
              <a:ext cx="593" cy="311"/>
            </a:xfrm>
            <a:custGeom>
              <a:avLst/>
              <a:gdLst>
                <a:gd name="T0" fmla="*/ 593 w 1187"/>
                <a:gd name="T1" fmla="*/ 1 h 621"/>
                <a:gd name="T2" fmla="*/ 0 w 1187"/>
                <a:gd name="T3" fmla="*/ 0 h 621"/>
                <a:gd name="T4" fmla="*/ 90 w 1187"/>
                <a:gd name="T5" fmla="*/ 311 h 621"/>
                <a:gd name="T6" fmla="*/ 107 w 1187"/>
                <a:gd name="T7" fmla="*/ 307 h 621"/>
                <a:gd name="T8" fmla="*/ 107 w 1187"/>
                <a:gd name="T9" fmla="*/ 290 h 621"/>
                <a:gd name="T10" fmla="*/ 33 w 1187"/>
                <a:gd name="T11" fmla="*/ 23 h 621"/>
                <a:gd name="T12" fmla="*/ 583 w 1187"/>
                <a:gd name="T13" fmla="*/ 24 h 621"/>
                <a:gd name="T14" fmla="*/ 593 w 1187"/>
                <a:gd name="T15" fmla="*/ 1 h 621"/>
                <a:gd name="T16" fmla="*/ 593 w 1187"/>
                <a:gd name="T17" fmla="*/ 1 h 6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7"/>
                <a:gd name="T28" fmla="*/ 0 h 621"/>
                <a:gd name="T29" fmla="*/ 1187 w 1187"/>
                <a:gd name="T30" fmla="*/ 621 h 6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7" h="621">
                  <a:moveTo>
                    <a:pt x="1187" y="2"/>
                  </a:moveTo>
                  <a:lnTo>
                    <a:pt x="0" y="0"/>
                  </a:lnTo>
                  <a:lnTo>
                    <a:pt x="180" y="621"/>
                  </a:lnTo>
                  <a:lnTo>
                    <a:pt x="214" y="614"/>
                  </a:lnTo>
                  <a:lnTo>
                    <a:pt x="215" y="579"/>
                  </a:lnTo>
                  <a:lnTo>
                    <a:pt x="66" y="46"/>
                  </a:lnTo>
                  <a:lnTo>
                    <a:pt x="1166" y="48"/>
                  </a:lnTo>
                  <a:lnTo>
                    <a:pt x="118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7" name="Freeform 56"/>
            <p:cNvSpPr>
              <a:spLocks/>
            </p:cNvSpPr>
            <p:nvPr/>
          </p:nvSpPr>
          <p:spPr bwMode="auto">
            <a:xfrm>
              <a:off x="324" y="2438"/>
              <a:ext cx="387" cy="139"/>
            </a:xfrm>
            <a:custGeom>
              <a:avLst/>
              <a:gdLst>
                <a:gd name="T0" fmla="*/ 364 w 774"/>
                <a:gd name="T1" fmla="*/ 21 h 278"/>
                <a:gd name="T2" fmla="*/ 359 w 774"/>
                <a:gd name="T3" fmla="*/ 116 h 278"/>
                <a:gd name="T4" fmla="*/ 1 w 774"/>
                <a:gd name="T5" fmla="*/ 112 h 278"/>
                <a:gd name="T6" fmla="*/ 0 w 774"/>
                <a:gd name="T7" fmla="*/ 136 h 278"/>
                <a:gd name="T8" fmla="*/ 380 w 774"/>
                <a:gd name="T9" fmla="*/ 139 h 278"/>
                <a:gd name="T10" fmla="*/ 387 w 774"/>
                <a:gd name="T11" fmla="*/ 0 h 278"/>
                <a:gd name="T12" fmla="*/ 364 w 774"/>
                <a:gd name="T13" fmla="*/ 21 h 278"/>
                <a:gd name="T14" fmla="*/ 364 w 774"/>
                <a:gd name="T15" fmla="*/ 21 h 2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74"/>
                <a:gd name="T25" fmla="*/ 0 h 278"/>
                <a:gd name="T26" fmla="*/ 774 w 774"/>
                <a:gd name="T27" fmla="*/ 278 h 2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74" h="278">
                  <a:moveTo>
                    <a:pt x="728" y="42"/>
                  </a:moveTo>
                  <a:lnTo>
                    <a:pt x="717" y="233"/>
                  </a:lnTo>
                  <a:lnTo>
                    <a:pt x="1" y="225"/>
                  </a:lnTo>
                  <a:lnTo>
                    <a:pt x="0" y="272"/>
                  </a:lnTo>
                  <a:lnTo>
                    <a:pt x="760" y="278"/>
                  </a:lnTo>
                  <a:lnTo>
                    <a:pt x="774" y="0"/>
                  </a:lnTo>
                  <a:lnTo>
                    <a:pt x="728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8" name="Freeform 57"/>
            <p:cNvSpPr>
              <a:spLocks/>
            </p:cNvSpPr>
            <p:nvPr/>
          </p:nvSpPr>
          <p:spPr bwMode="auto">
            <a:xfrm>
              <a:off x="321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3 w 176"/>
                <a:gd name="T7" fmla="*/ 48 h 177"/>
                <a:gd name="T8" fmla="*/ 63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40 w 176"/>
                <a:gd name="T17" fmla="*/ 24 h 177"/>
                <a:gd name="T18" fmla="*/ 31 w 176"/>
                <a:gd name="T19" fmla="*/ 27 h 177"/>
                <a:gd name="T20" fmla="*/ 26 w 176"/>
                <a:gd name="T21" fmla="*/ 32 h 177"/>
                <a:gd name="T22" fmla="*/ 23 w 176"/>
                <a:gd name="T23" fmla="*/ 40 h 177"/>
                <a:gd name="T24" fmla="*/ 23 w 176"/>
                <a:gd name="T25" fmla="*/ 47 h 177"/>
                <a:gd name="T26" fmla="*/ 25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10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5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4 h 177"/>
                <a:gd name="T94" fmla="*/ 78 w 176"/>
                <a:gd name="T95" fmla="*/ 72 h 177"/>
                <a:gd name="T96" fmla="*/ 72 w 176"/>
                <a:gd name="T97" fmla="*/ 78 h 177"/>
                <a:gd name="T98" fmla="*/ 65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4 w 176"/>
                <a:gd name="T115" fmla="*/ 65 h 17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76"/>
                <a:gd name="T175" fmla="*/ 0 h 177"/>
                <a:gd name="T176" fmla="*/ 176 w 176"/>
                <a:gd name="T177" fmla="*/ 177 h 17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3" y="126"/>
                  </a:lnTo>
                  <a:lnTo>
                    <a:pt x="111" y="121"/>
                  </a:lnTo>
                  <a:lnTo>
                    <a:pt x="117" y="117"/>
                  </a:lnTo>
                  <a:lnTo>
                    <a:pt x="121" y="111"/>
                  </a:lnTo>
                  <a:lnTo>
                    <a:pt x="124" y="104"/>
                  </a:lnTo>
                  <a:lnTo>
                    <a:pt x="126" y="96"/>
                  </a:lnTo>
                  <a:lnTo>
                    <a:pt x="128" y="89"/>
                  </a:lnTo>
                  <a:lnTo>
                    <a:pt x="126" y="80"/>
                  </a:lnTo>
                  <a:lnTo>
                    <a:pt x="124" y="73"/>
                  </a:lnTo>
                  <a:lnTo>
                    <a:pt x="121" y="65"/>
                  </a:lnTo>
                  <a:lnTo>
                    <a:pt x="117" y="60"/>
                  </a:lnTo>
                  <a:lnTo>
                    <a:pt x="111" y="55"/>
                  </a:lnTo>
                  <a:lnTo>
                    <a:pt x="103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9" y="49"/>
                  </a:lnTo>
                  <a:lnTo>
                    <a:pt x="71" y="52"/>
                  </a:lnTo>
                  <a:lnTo>
                    <a:pt x="63" y="55"/>
                  </a:lnTo>
                  <a:lnTo>
                    <a:pt x="58" y="60"/>
                  </a:lnTo>
                  <a:lnTo>
                    <a:pt x="53" y="65"/>
                  </a:lnTo>
                  <a:lnTo>
                    <a:pt x="50" y="73"/>
                  </a:lnTo>
                  <a:lnTo>
                    <a:pt x="47" y="80"/>
                  </a:lnTo>
                  <a:lnTo>
                    <a:pt x="47" y="89"/>
                  </a:lnTo>
                  <a:lnTo>
                    <a:pt x="47" y="95"/>
                  </a:lnTo>
                  <a:lnTo>
                    <a:pt x="49" y="102"/>
                  </a:lnTo>
                  <a:lnTo>
                    <a:pt x="51" y="108"/>
                  </a:lnTo>
                  <a:lnTo>
                    <a:pt x="56" y="114"/>
                  </a:lnTo>
                  <a:lnTo>
                    <a:pt x="60" y="119"/>
                  </a:lnTo>
                  <a:lnTo>
                    <a:pt x="66" y="123"/>
                  </a:lnTo>
                  <a:lnTo>
                    <a:pt x="73" y="126"/>
                  </a:lnTo>
                  <a:lnTo>
                    <a:pt x="81" y="128"/>
                  </a:lnTo>
                  <a:lnTo>
                    <a:pt x="80" y="133"/>
                  </a:lnTo>
                  <a:lnTo>
                    <a:pt x="79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7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8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3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1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1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9" y="32"/>
                  </a:lnTo>
                  <a:lnTo>
                    <a:pt x="26" y="27"/>
                  </a:lnTo>
                  <a:lnTo>
                    <a:pt x="31" y="20"/>
                  </a:lnTo>
                  <a:lnTo>
                    <a:pt x="38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6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9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1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29"/>
                  </a:lnTo>
                  <a:lnTo>
                    <a:pt x="161" y="137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9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6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6" y="134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79" name="Freeform 58"/>
            <p:cNvSpPr>
              <a:spLocks/>
            </p:cNvSpPr>
            <p:nvPr/>
          </p:nvSpPr>
          <p:spPr bwMode="auto">
            <a:xfrm>
              <a:off x="359" y="2624"/>
              <a:ext cx="9" cy="24"/>
            </a:xfrm>
            <a:custGeom>
              <a:avLst/>
              <a:gdLst>
                <a:gd name="T0" fmla="*/ 0 w 18"/>
                <a:gd name="T1" fmla="*/ 23 h 49"/>
                <a:gd name="T2" fmla="*/ 1 w 18"/>
                <a:gd name="T3" fmla="*/ 24 h 49"/>
                <a:gd name="T4" fmla="*/ 5 w 18"/>
                <a:gd name="T5" fmla="*/ 24 h 49"/>
                <a:gd name="T6" fmla="*/ 9 w 18"/>
                <a:gd name="T7" fmla="*/ 21 h 49"/>
                <a:gd name="T8" fmla="*/ 6 w 18"/>
                <a:gd name="T9" fmla="*/ 1 h 49"/>
                <a:gd name="T10" fmla="*/ 2 w 18"/>
                <a:gd name="T11" fmla="*/ 0 h 49"/>
                <a:gd name="T12" fmla="*/ 0 w 18"/>
                <a:gd name="T13" fmla="*/ 23 h 49"/>
                <a:gd name="T14" fmla="*/ 0 w 18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49"/>
                <a:gd name="T26" fmla="*/ 18 w 18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49">
                  <a:moveTo>
                    <a:pt x="0" y="46"/>
                  </a:moveTo>
                  <a:lnTo>
                    <a:pt x="2" y="49"/>
                  </a:lnTo>
                  <a:lnTo>
                    <a:pt x="9" y="49"/>
                  </a:lnTo>
                  <a:lnTo>
                    <a:pt x="18" y="42"/>
                  </a:lnTo>
                  <a:lnTo>
                    <a:pt x="13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0" name="Freeform 59"/>
            <p:cNvSpPr>
              <a:spLocks/>
            </p:cNvSpPr>
            <p:nvPr/>
          </p:nvSpPr>
          <p:spPr bwMode="auto">
            <a:xfrm>
              <a:off x="628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4 w 176"/>
                <a:gd name="T7" fmla="*/ 48 h 177"/>
                <a:gd name="T8" fmla="*/ 64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39 w 176"/>
                <a:gd name="T17" fmla="*/ 24 h 177"/>
                <a:gd name="T18" fmla="*/ 32 w 176"/>
                <a:gd name="T19" fmla="*/ 27 h 177"/>
                <a:gd name="T20" fmla="*/ 27 w 176"/>
                <a:gd name="T21" fmla="*/ 32 h 177"/>
                <a:gd name="T22" fmla="*/ 24 w 176"/>
                <a:gd name="T23" fmla="*/ 40 h 177"/>
                <a:gd name="T24" fmla="*/ 24 w 176"/>
                <a:gd name="T25" fmla="*/ 47 h 177"/>
                <a:gd name="T26" fmla="*/ 26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9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4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5 h 177"/>
                <a:gd name="T94" fmla="*/ 78 w 176"/>
                <a:gd name="T95" fmla="*/ 72 h 177"/>
                <a:gd name="T96" fmla="*/ 72 w 176"/>
                <a:gd name="T97" fmla="*/ 78 h 177"/>
                <a:gd name="T98" fmla="*/ 64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3 w 176"/>
                <a:gd name="T115" fmla="*/ 65 h 177"/>
                <a:gd name="T116" fmla="*/ 44 w 176"/>
                <a:gd name="T117" fmla="*/ 65 h 17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76"/>
                <a:gd name="T178" fmla="*/ 0 h 177"/>
                <a:gd name="T179" fmla="*/ 176 w 176"/>
                <a:gd name="T180" fmla="*/ 177 h 17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4" y="126"/>
                  </a:lnTo>
                  <a:lnTo>
                    <a:pt x="110" y="121"/>
                  </a:lnTo>
                  <a:lnTo>
                    <a:pt x="116" y="117"/>
                  </a:lnTo>
                  <a:lnTo>
                    <a:pt x="121" y="111"/>
                  </a:lnTo>
                  <a:lnTo>
                    <a:pt x="125" y="104"/>
                  </a:lnTo>
                  <a:lnTo>
                    <a:pt x="128" y="96"/>
                  </a:lnTo>
                  <a:lnTo>
                    <a:pt x="129" y="89"/>
                  </a:lnTo>
                  <a:lnTo>
                    <a:pt x="128" y="80"/>
                  </a:lnTo>
                  <a:lnTo>
                    <a:pt x="125" y="73"/>
                  </a:lnTo>
                  <a:lnTo>
                    <a:pt x="121" y="65"/>
                  </a:lnTo>
                  <a:lnTo>
                    <a:pt x="116" y="60"/>
                  </a:lnTo>
                  <a:lnTo>
                    <a:pt x="110" y="55"/>
                  </a:lnTo>
                  <a:lnTo>
                    <a:pt x="104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8" y="49"/>
                  </a:lnTo>
                  <a:lnTo>
                    <a:pt x="71" y="52"/>
                  </a:lnTo>
                  <a:lnTo>
                    <a:pt x="64" y="55"/>
                  </a:lnTo>
                  <a:lnTo>
                    <a:pt x="59" y="60"/>
                  </a:lnTo>
                  <a:lnTo>
                    <a:pt x="54" y="65"/>
                  </a:lnTo>
                  <a:lnTo>
                    <a:pt x="50" y="73"/>
                  </a:lnTo>
                  <a:lnTo>
                    <a:pt x="48" y="80"/>
                  </a:lnTo>
                  <a:lnTo>
                    <a:pt x="48" y="89"/>
                  </a:lnTo>
                  <a:lnTo>
                    <a:pt x="48" y="95"/>
                  </a:lnTo>
                  <a:lnTo>
                    <a:pt x="49" y="102"/>
                  </a:lnTo>
                  <a:lnTo>
                    <a:pt x="52" y="108"/>
                  </a:lnTo>
                  <a:lnTo>
                    <a:pt x="56" y="114"/>
                  </a:lnTo>
                  <a:lnTo>
                    <a:pt x="61" y="119"/>
                  </a:lnTo>
                  <a:lnTo>
                    <a:pt x="67" y="123"/>
                  </a:lnTo>
                  <a:lnTo>
                    <a:pt x="73" y="126"/>
                  </a:lnTo>
                  <a:lnTo>
                    <a:pt x="80" y="128"/>
                  </a:lnTo>
                  <a:lnTo>
                    <a:pt x="79" y="133"/>
                  </a:lnTo>
                  <a:lnTo>
                    <a:pt x="78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6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7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2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0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8" y="32"/>
                  </a:lnTo>
                  <a:lnTo>
                    <a:pt x="25" y="27"/>
                  </a:lnTo>
                  <a:lnTo>
                    <a:pt x="30" y="20"/>
                  </a:lnTo>
                  <a:lnTo>
                    <a:pt x="37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7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8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0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30"/>
                  </a:lnTo>
                  <a:lnTo>
                    <a:pt x="160" y="138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8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7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5" y="134"/>
                  </a:lnTo>
                  <a:lnTo>
                    <a:pt x="85" y="130"/>
                  </a:lnTo>
                  <a:lnTo>
                    <a:pt x="86" y="130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1" name="Freeform 60"/>
            <p:cNvSpPr>
              <a:spLocks/>
            </p:cNvSpPr>
            <p:nvPr/>
          </p:nvSpPr>
          <p:spPr bwMode="auto">
            <a:xfrm>
              <a:off x="665" y="2624"/>
              <a:ext cx="10" cy="24"/>
            </a:xfrm>
            <a:custGeom>
              <a:avLst/>
              <a:gdLst>
                <a:gd name="T0" fmla="*/ 0 w 20"/>
                <a:gd name="T1" fmla="*/ 23 h 49"/>
                <a:gd name="T2" fmla="*/ 1 w 20"/>
                <a:gd name="T3" fmla="*/ 24 h 49"/>
                <a:gd name="T4" fmla="*/ 5 w 20"/>
                <a:gd name="T5" fmla="*/ 24 h 49"/>
                <a:gd name="T6" fmla="*/ 10 w 20"/>
                <a:gd name="T7" fmla="*/ 21 h 49"/>
                <a:gd name="T8" fmla="*/ 6 w 20"/>
                <a:gd name="T9" fmla="*/ 1 h 49"/>
                <a:gd name="T10" fmla="*/ 3 w 20"/>
                <a:gd name="T11" fmla="*/ 0 h 49"/>
                <a:gd name="T12" fmla="*/ 0 w 20"/>
                <a:gd name="T13" fmla="*/ 23 h 49"/>
                <a:gd name="T14" fmla="*/ 0 w 20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49"/>
                <a:gd name="T26" fmla="*/ 20 w 20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49">
                  <a:moveTo>
                    <a:pt x="0" y="46"/>
                  </a:moveTo>
                  <a:lnTo>
                    <a:pt x="3" y="49"/>
                  </a:lnTo>
                  <a:lnTo>
                    <a:pt x="10" y="49"/>
                  </a:lnTo>
                  <a:lnTo>
                    <a:pt x="20" y="42"/>
                  </a:lnTo>
                  <a:lnTo>
                    <a:pt x="12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6011863" y="1844675"/>
            <a:ext cx="1927225" cy="1565275"/>
            <a:chOff x="3696" y="1752"/>
            <a:chExt cx="1214" cy="986"/>
          </a:xfrm>
        </p:grpSpPr>
        <p:sp>
          <p:nvSpPr>
            <p:cNvPr id="11275" name="AutoShape 62"/>
            <p:cNvSpPr>
              <a:spLocks noChangeAspect="1" noChangeArrowheads="1" noTextEdit="1"/>
            </p:cNvSpPr>
            <p:nvPr/>
          </p:nvSpPr>
          <p:spPr bwMode="auto">
            <a:xfrm>
              <a:off x="3696" y="1752"/>
              <a:ext cx="1214" cy="9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Freeform 63"/>
            <p:cNvSpPr>
              <a:spLocks/>
            </p:cNvSpPr>
            <p:nvPr/>
          </p:nvSpPr>
          <p:spPr bwMode="auto">
            <a:xfrm>
              <a:off x="3740" y="2071"/>
              <a:ext cx="706" cy="608"/>
            </a:xfrm>
            <a:custGeom>
              <a:avLst/>
              <a:gdLst>
                <a:gd name="T0" fmla="*/ 193 w 1413"/>
                <a:gd name="T1" fmla="*/ 0 h 1217"/>
                <a:gd name="T2" fmla="*/ 0 w 1413"/>
                <a:gd name="T3" fmla="*/ 181 h 1217"/>
                <a:gd name="T4" fmla="*/ 25 w 1413"/>
                <a:gd name="T5" fmla="*/ 402 h 1217"/>
                <a:gd name="T6" fmla="*/ 133 w 1413"/>
                <a:gd name="T7" fmla="*/ 608 h 1217"/>
                <a:gd name="T8" fmla="*/ 621 w 1413"/>
                <a:gd name="T9" fmla="*/ 478 h 1217"/>
                <a:gd name="T10" fmla="*/ 706 w 1413"/>
                <a:gd name="T11" fmla="*/ 72 h 1217"/>
                <a:gd name="T12" fmla="*/ 193 w 1413"/>
                <a:gd name="T13" fmla="*/ 0 h 1217"/>
                <a:gd name="T14" fmla="*/ 193 w 1413"/>
                <a:gd name="T15" fmla="*/ 0 h 12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13"/>
                <a:gd name="T25" fmla="*/ 0 h 1217"/>
                <a:gd name="T26" fmla="*/ 1413 w 1413"/>
                <a:gd name="T27" fmla="*/ 1217 h 121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13" h="1217">
                  <a:moveTo>
                    <a:pt x="386" y="0"/>
                  </a:moveTo>
                  <a:lnTo>
                    <a:pt x="0" y="363"/>
                  </a:lnTo>
                  <a:lnTo>
                    <a:pt x="50" y="804"/>
                  </a:lnTo>
                  <a:lnTo>
                    <a:pt x="267" y="1217"/>
                  </a:lnTo>
                  <a:lnTo>
                    <a:pt x="1242" y="957"/>
                  </a:lnTo>
                  <a:lnTo>
                    <a:pt x="1413" y="145"/>
                  </a:lnTo>
                  <a:lnTo>
                    <a:pt x="386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Freeform 64"/>
            <p:cNvSpPr>
              <a:spLocks/>
            </p:cNvSpPr>
            <p:nvPr/>
          </p:nvSpPr>
          <p:spPr bwMode="auto">
            <a:xfrm>
              <a:off x="4193" y="2037"/>
              <a:ext cx="57" cy="66"/>
            </a:xfrm>
            <a:custGeom>
              <a:avLst/>
              <a:gdLst>
                <a:gd name="T0" fmla="*/ 57 w 114"/>
                <a:gd name="T1" fmla="*/ 0 h 132"/>
                <a:gd name="T2" fmla="*/ 22 w 114"/>
                <a:gd name="T3" fmla="*/ 5 h 132"/>
                <a:gd name="T4" fmla="*/ 20 w 114"/>
                <a:gd name="T5" fmla="*/ 6 h 132"/>
                <a:gd name="T6" fmla="*/ 18 w 114"/>
                <a:gd name="T7" fmla="*/ 9 h 132"/>
                <a:gd name="T8" fmla="*/ 14 w 114"/>
                <a:gd name="T9" fmla="*/ 10 h 132"/>
                <a:gd name="T10" fmla="*/ 13 w 114"/>
                <a:gd name="T11" fmla="*/ 12 h 132"/>
                <a:gd name="T12" fmla="*/ 10 w 114"/>
                <a:gd name="T13" fmla="*/ 15 h 132"/>
                <a:gd name="T14" fmla="*/ 8 w 114"/>
                <a:gd name="T15" fmla="*/ 18 h 132"/>
                <a:gd name="T16" fmla="*/ 5 w 114"/>
                <a:gd name="T17" fmla="*/ 21 h 132"/>
                <a:gd name="T18" fmla="*/ 3 w 114"/>
                <a:gd name="T19" fmla="*/ 25 h 132"/>
                <a:gd name="T20" fmla="*/ 1 w 114"/>
                <a:gd name="T21" fmla="*/ 29 h 132"/>
                <a:gd name="T22" fmla="*/ 1 w 114"/>
                <a:gd name="T23" fmla="*/ 33 h 132"/>
                <a:gd name="T24" fmla="*/ 0 w 114"/>
                <a:gd name="T25" fmla="*/ 36 h 132"/>
                <a:gd name="T26" fmla="*/ 1 w 114"/>
                <a:gd name="T27" fmla="*/ 41 h 132"/>
                <a:gd name="T28" fmla="*/ 1 w 114"/>
                <a:gd name="T29" fmla="*/ 43 h 132"/>
                <a:gd name="T30" fmla="*/ 2 w 114"/>
                <a:gd name="T31" fmla="*/ 45 h 132"/>
                <a:gd name="T32" fmla="*/ 3 w 114"/>
                <a:gd name="T33" fmla="*/ 48 h 132"/>
                <a:gd name="T34" fmla="*/ 4 w 114"/>
                <a:gd name="T35" fmla="*/ 50 h 132"/>
                <a:gd name="T36" fmla="*/ 7 w 114"/>
                <a:gd name="T37" fmla="*/ 53 h 132"/>
                <a:gd name="T38" fmla="*/ 11 w 114"/>
                <a:gd name="T39" fmla="*/ 57 h 132"/>
                <a:gd name="T40" fmla="*/ 14 w 114"/>
                <a:gd name="T41" fmla="*/ 60 h 132"/>
                <a:gd name="T42" fmla="*/ 19 w 114"/>
                <a:gd name="T43" fmla="*/ 62 h 132"/>
                <a:gd name="T44" fmla="*/ 22 w 114"/>
                <a:gd name="T45" fmla="*/ 63 h 132"/>
                <a:gd name="T46" fmla="*/ 26 w 114"/>
                <a:gd name="T47" fmla="*/ 65 h 132"/>
                <a:gd name="T48" fmla="*/ 29 w 114"/>
                <a:gd name="T49" fmla="*/ 65 h 132"/>
                <a:gd name="T50" fmla="*/ 35 w 114"/>
                <a:gd name="T51" fmla="*/ 66 h 132"/>
                <a:gd name="T52" fmla="*/ 38 w 114"/>
                <a:gd name="T53" fmla="*/ 66 h 132"/>
                <a:gd name="T54" fmla="*/ 41 w 114"/>
                <a:gd name="T55" fmla="*/ 66 h 132"/>
                <a:gd name="T56" fmla="*/ 45 w 114"/>
                <a:gd name="T57" fmla="*/ 65 h 132"/>
                <a:gd name="T58" fmla="*/ 47 w 114"/>
                <a:gd name="T59" fmla="*/ 65 h 132"/>
                <a:gd name="T60" fmla="*/ 50 w 114"/>
                <a:gd name="T61" fmla="*/ 64 h 132"/>
                <a:gd name="T62" fmla="*/ 52 w 114"/>
                <a:gd name="T63" fmla="*/ 64 h 132"/>
                <a:gd name="T64" fmla="*/ 53 w 114"/>
                <a:gd name="T65" fmla="*/ 64 h 132"/>
                <a:gd name="T66" fmla="*/ 54 w 114"/>
                <a:gd name="T67" fmla="*/ 64 h 132"/>
                <a:gd name="T68" fmla="*/ 53 w 114"/>
                <a:gd name="T69" fmla="*/ 63 h 132"/>
                <a:gd name="T70" fmla="*/ 53 w 114"/>
                <a:gd name="T71" fmla="*/ 62 h 132"/>
                <a:gd name="T72" fmla="*/ 52 w 114"/>
                <a:gd name="T73" fmla="*/ 61 h 132"/>
                <a:gd name="T74" fmla="*/ 52 w 114"/>
                <a:gd name="T75" fmla="*/ 58 h 132"/>
                <a:gd name="T76" fmla="*/ 51 w 114"/>
                <a:gd name="T77" fmla="*/ 55 h 132"/>
                <a:gd name="T78" fmla="*/ 50 w 114"/>
                <a:gd name="T79" fmla="*/ 52 h 132"/>
                <a:gd name="T80" fmla="*/ 49 w 114"/>
                <a:gd name="T81" fmla="*/ 50 h 132"/>
                <a:gd name="T82" fmla="*/ 48 w 114"/>
                <a:gd name="T83" fmla="*/ 48 h 132"/>
                <a:gd name="T84" fmla="*/ 47 w 114"/>
                <a:gd name="T85" fmla="*/ 44 h 132"/>
                <a:gd name="T86" fmla="*/ 46 w 114"/>
                <a:gd name="T87" fmla="*/ 40 h 132"/>
                <a:gd name="T88" fmla="*/ 45 w 114"/>
                <a:gd name="T89" fmla="*/ 37 h 132"/>
                <a:gd name="T90" fmla="*/ 45 w 114"/>
                <a:gd name="T91" fmla="*/ 35 h 132"/>
                <a:gd name="T92" fmla="*/ 43 w 114"/>
                <a:gd name="T93" fmla="*/ 31 h 132"/>
                <a:gd name="T94" fmla="*/ 43 w 114"/>
                <a:gd name="T95" fmla="*/ 29 h 132"/>
                <a:gd name="T96" fmla="*/ 42 w 114"/>
                <a:gd name="T97" fmla="*/ 28 h 132"/>
                <a:gd name="T98" fmla="*/ 42 w 114"/>
                <a:gd name="T99" fmla="*/ 27 h 132"/>
                <a:gd name="T100" fmla="*/ 42 w 114"/>
                <a:gd name="T101" fmla="*/ 23 h 132"/>
                <a:gd name="T102" fmla="*/ 44 w 114"/>
                <a:gd name="T103" fmla="*/ 20 h 132"/>
                <a:gd name="T104" fmla="*/ 46 w 114"/>
                <a:gd name="T105" fmla="*/ 15 h 132"/>
                <a:gd name="T106" fmla="*/ 49 w 114"/>
                <a:gd name="T107" fmla="*/ 11 h 132"/>
                <a:gd name="T108" fmla="*/ 50 w 114"/>
                <a:gd name="T109" fmla="*/ 9 h 132"/>
                <a:gd name="T110" fmla="*/ 52 w 114"/>
                <a:gd name="T111" fmla="*/ 7 h 132"/>
                <a:gd name="T112" fmla="*/ 53 w 114"/>
                <a:gd name="T113" fmla="*/ 5 h 132"/>
                <a:gd name="T114" fmla="*/ 55 w 114"/>
                <a:gd name="T115" fmla="*/ 3 h 132"/>
                <a:gd name="T116" fmla="*/ 57 w 114"/>
                <a:gd name="T117" fmla="*/ 1 h 132"/>
                <a:gd name="T118" fmla="*/ 57 w 114"/>
                <a:gd name="T119" fmla="*/ 0 h 132"/>
                <a:gd name="T120" fmla="*/ 57 w 114"/>
                <a:gd name="T121" fmla="*/ 0 h 13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4"/>
                <a:gd name="T184" fmla="*/ 0 h 132"/>
                <a:gd name="T185" fmla="*/ 114 w 114"/>
                <a:gd name="T186" fmla="*/ 132 h 13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4" h="132">
                  <a:moveTo>
                    <a:pt x="114" y="0"/>
                  </a:moveTo>
                  <a:lnTo>
                    <a:pt x="44" y="10"/>
                  </a:lnTo>
                  <a:lnTo>
                    <a:pt x="40" y="12"/>
                  </a:lnTo>
                  <a:lnTo>
                    <a:pt x="35" y="18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19" y="31"/>
                  </a:lnTo>
                  <a:lnTo>
                    <a:pt x="16" y="37"/>
                  </a:lnTo>
                  <a:lnTo>
                    <a:pt x="10" y="42"/>
                  </a:lnTo>
                  <a:lnTo>
                    <a:pt x="6" y="50"/>
                  </a:lnTo>
                  <a:lnTo>
                    <a:pt x="2" y="58"/>
                  </a:lnTo>
                  <a:lnTo>
                    <a:pt x="2" y="67"/>
                  </a:lnTo>
                  <a:lnTo>
                    <a:pt x="0" y="73"/>
                  </a:lnTo>
                  <a:lnTo>
                    <a:pt x="2" y="82"/>
                  </a:lnTo>
                  <a:lnTo>
                    <a:pt x="2" y="86"/>
                  </a:lnTo>
                  <a:lnTo>
                    <a:pt x="4" y="90"/>
                  </a:lnTo>
                  <a:lnTo>
                    <a:pt x="6" y="96"/>
                  </a:lnTo>
                  <a:lnTo>
                    <a:pt x="8" y="101"/>
                  </a:lnTo>
                  <a:lnTo>
                    <a:pt x="14" y="107"/>
                  </a:lnTo>
                  <a:lnTo>
                    <a:pt x="21" y="115"/>
                  </a:lnTo>
                  <a:lnTo>
                    <a:pt x="29" y="120"/>
                  </a:lnTo>
                  <a:lnTo>
                    <a:pt x="37" y="124"/>
                  </a:lnTo>
                  <a:lnTo>
                    <a:pt x="44" y="126"/>
                  </a:lnTo>
                  <a:lnTo>
                    <a:pt x="52" y="130"/>
                  </a:lnTo>
                  <a:lnTo>
                    <a:pt x="59" y="130"/>
                  </a:lnTo>
                  <a:lnTo>
                    <a:pt x="69" y="132"/>
                  </a:lnTo>
                  <a:lnTo>
                    <a:pt x="75" y="132"/>
                  </a:lnTo>
                  <a:lnTo>
                    <a:pt x="82" y="132"/>
                  </a:lnTo>
                  <a:lnTo>
                    <a:pt x="90" y="130"/>
                  </a:lnTo>
                  <a:lnTo>
                    <a:pt x="94" y="130"/>
                  </a:lnTo>
                  <a:lnTo>
                    <a:pt x="99" y="128"/>
                  </a:lnTo>
                  <a:lnTo>
                    <a:pt x="103" y="128"/>
                  </a:lnTo>
                  <a:lnTo>
                    <a:pt x="105" y="128"/>
                  </a:lnTo>
                  <a:lnTo>
                    <a:pt x="107" y="128"/>
                  </a:lnTo>
                  <a:lnTo>
                    <a:pt x="105" y="126"/>
                  </a:lnTo>
                  <a:lnTo>
                    <a:pt x="105" y="124"/>
                  </a:lnTo>
                  <a:lnTo>
                    <a:pt x="103" y="122"/>
                  </a:lnTo>
                  <a:lnTo>
                    <a:pt x="103" y="116"/>
                  </a:lnTo>
                  <a:lnTo>
                    <a:pt x="101" y="111"/>
                  </a:lnTo>
                  <a:lnTo>
                    <a:pt x="99" y="105"/>
                  </a:lnTo>
                  <a:lnTo>
                    <a:pt x="97" y="101"/>
                  </a:lnTo>
                  <a:lnTo>
                    <a:pt x="95" y="96"/>
                  </a:lnTo>
                  <a:lnTo>
                    <a:pt x="94" y="88"/>
                  </a:lnTo>
                  <a:lnTo>
                    <a:pt x="92" y="80"/>
                  </a:lnTo>
                  <a:lnTo>
                    <a:pt x="90" y="75"/>
                  </a:lnTo>
                  <a:lnTo>
                    <a:pt x="90" y="71"/>
                  </a:lnTo>
                  <a:lnTo>
                    <a:pt x="86" y="63"/>
                  </a:lnTo>
                  <a:lnTo>
                    <a:pt x="86" y="59"/>
                  </a:lnTo>
                  <a:lnTo>
                    <a:pt x="84" y="56"/>
                  </a:lnTo>
                  <a:lnTo>
                    <a:pt x="84" y="54"/>
                  </a:lnTo>
                  <a:lnTo>
                    <a:pt x="84" y="46"/>
                  </a:lnTo>
                  <a:lnTo>
                    <a:pt x="88" y="40"/>
                  </a:lnTo>
                  <a:lnTo>
                    <a:pt x="92" y="31"/>
                  </a:lnTo>
                  <a:lnTo>
                    <a:pt x="97" y="23"/>
                  </a:lnTo>
                  <a:lnTo>
                    <a:pt x="99" y="18"/>
                  </a:lnTo>
                  <a:lnTo>
                    <a:pt x="103" y="14"/>
                  </a:lnTo>
                  <a:lnTo>
                    <a:pt x="105" y="10"/>
                  </a:lnTo>
                  <a:lnTo>
                    <a:pt x="109" y="6"/>
                  </a:lnTo>
                  <a:lnTo>
                    <a:pt x="113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Freeform 65"/>
            <p:cNvSpPr>
              <a:spLocks/>
            </p:cNvSpPr>
            <p:nvPr/>
          </p:nvSpPr>
          <p:spPr bwMode="auto">
            <a:xfrm>
              <a:off x="4000" y="1984"/>
              <a:ext cx="232" cy="183"/>
            </a:xfrm>
            <a:custGeom>
              <a:avLst/>
              <a:gdLst>
                <a:gd name="T0" fmla="*/ 231 w 464"/>
                <a:gd name="T1" fmla="*/ 39 h 365"/>
                <a:gd name="T2" fmla="*/ 224 w 464"/>
                <a:gd name="T3" fmla="*/ 26 h 365"/>
                <a:gd name="T4" fmla="*/ 213 w 464"/>
                <a:gd name="T5" fmla="*/ 15 h 365"/>
                <a:gd name="T6" fmla="*/ 201 w 464"/>
                <a:gd name="T7" fmla="*/ 8 h 365"/>
                <a:gd name="T8" fmla="*/ 191 w 464"/>
                <a:gd name="T9" fmla="*/ 4 h 365"/>
                <a:gd name="T10" fmla="*/ 181 w 464"/>
                <a:gd name="T11" fmla="*/ 1 h 365"/>
                <a:gd name="T12" fmla="*/ 170 w 464"/>
                <a:gd name="T13" fmla="*/ 0 h 365"/>
                <a:gd name="T14" fmla="*/ 157 w 464"/>
                <a:gd name="T15" fmla="*/ 0 h 365"/>
                <a:gd name="T16" fmla="*/ 143 w 464"/>
                <a:gd name="T17" fmla="*/ 0 h 365"/>
                <a:gd name="T18" fmla="*/ 131 w 464"/>
                <a:gd name="T19" fmla="*/ 1 h 365"/>
                <a:gd name="T20" fmla="*/ 117 w 464"/>
                <a:gd name="T21" fmla="*/ 3 h 365"/>
                <a:gd name="T22" fmla="*/ 107 w 464"/>
                <a:gd name="T23" fmla="*/ 4 h 365"/>
                <a:gd name="T24" fmla="*/ 96 w 464"/>
                <a:gd name="T25" fmla="*/ 6 h 365"/>
                <a:gd name="T26" fmla="*/ 86 w 464"/>
                <a:gd name="T27" fmla="*/ 8 h 365"/>
                <a:gd name="T28" fmla="*/ 77 w 464"/>
                <a:gd name="T29" fmla="*/ 11 h 365"/>
                <a:gd name="T30" fmla="*/ 62 w 464"/>
                <a:gd name="T31" fmla="*/ 15 h 365"/>
                <a:gd name="T32" fmla="*/ 49 w 464"/>
                <a:gd name="T33" fmla="*/ 22 h 365"/>
                <a:gd name="T34" fmla="*/ 38 w 464"/>
                <a:gd name="T35" fmla="*/ 29 h 365"/>
                <a:gd name="T36" fmla="*/ 27 w 464"/>
                <a:gd name="T37" fmla="*/ 38 h 365"/>
                <a:gd name="T38" fmla="*/ 19 w 464"/>
                <a:gd name="T39" fmla="*/ 49 h 365"/>
                <a:gd name="T40" fmla="*/ 13 w 464"/>
                <a:gd name="T41" fmla="*/ 59 h 365"/>
                <a:gd name="T42" fmla="*/ 7 w 464"/>
                <a:gd name="T43" fmla="*/ 73 h 365"/>
                <a:gd name="T44" fmla="*/ 3 w 464"/>
                <a:gd name="T45" fmla="*/ 89 h 365"/>
                <a:gd name="T46" fmla="*/ 0 w 464"/>
                <a:gd name="T47" fmla="*/ 104 h 365"/>
                <a:gd name="T48" fmla="*/ 1 w 464"/>
                <a:gd name="T49" fmla="*/ 120 h 365"/>
                <a:gd name="T50" fmla="*/ 5 w 464"/>
                <a:gd name="T51" fmla="*/ 135 h 365"/>
                <a:gd name="T52" fmla="*/ 13 w 464"/>
                <a:gd name="T53" fmla="*/ 150 h 365"/>
                <a:gd name="T54" fmla="*/ 23 w 464"/>
                <a:gd name="T55" fmla="*/ 161 h 365"/>
                <a:gd name="T56" fmla="*/ 37 w 464"/>
                <a:gd name="T57" fmla="*/ 169 h 365"/>
                <a:gd name="T58" fmla="*/ 51 w 464"/>
                <a:gd name="T59" fmla="*/ 175 h 365"/>
                <a:gd name="T60" fmla="*/ 65 w 464"/>
                <a:gd name="T61" fmla="*/ 179 h 365"/>
                <a:gd name="T62" fmla="*/ 78 w 464"/>
                <a:gd name="T63" fmla="*/ 182 h 365"/>
                <a:gd name="T64" fmla="*/ 90 w 464"/>
                <a:gd name="T65" fmla="*/ 182 h 365"/>
                <a:gd name="T66" fmla="*/ 101 w 464"/>
                <a:gd name="T67" fmla="*/ 183 h 365"/>
                <a:gd name="T68" fmla="*/ 106 w 464"/>
                <a:gd name="T69" fmla="*/ 182 h 365"/>
                <a:gd name="T70" fmla="*/ 115 w 464"/>
                <a:gd name="T71" fmla="*/ 180 h 365"/>
                <a:gd name="T72" fmla="*/ 126 w 464"/>
                <a:gd name="T73" fmla="*/ 178 h 365"/>
                <a:gd name="T74" fmla="*/ 141 w 464"/>
                <a:gd name="T75" fmla="*/ 175 h 365"/>
                <a:gd name="T76" fmla="*/ 155 w 464"/>
                <a:gd name="T77" fmla="*/ 170 h 365"/>
                <a:gd name="T78" fmla="*/ 170 w 464"/>
                <a:gd name="T79" fmla="*/ 166 h 365"/>
                <a:gd name="T80" fmla="*/ 183 w 464"/>
                <a:gd name="T81" fmla="*/ 160 h 365"/>
                <a:gd name="T82" fmla="*/ 194 w 464"/>
                <a:gd name="T83" fmla="*/ 153 h 365"/>
                <a:gd name="T84" fmla="*/ 205 w 464"/>
                <a:gd name="T85" fmla="*/ 145 h 365"/>
                <a:gd name="T86" fmla="*/ 218 w 464"/>
                <a:gd name="T87" fmla="*/ 131 h 365"/>
                <a:gd name="T88" fmla="*/ 228 w 464"/>
                <a:gd name="T89" fmla="*/ 122 h 365"/>
                <a:gd name="T90" fmla="*/ 231 w 464"/>
                <a:gd name="T91" fmla="*/ 116 h 365"/>
                <a:gd name="T92" fmla="*/ 223 w 464"/>
                <a:gd name="T93" fmla="*/ 115 h 365"/>
                <a:gd name="T94" fmla="*/ 210 w 464"/>
                <a:gd name="T95" fmla="*/ 111 h 365"/>
                <a:gd name="T96" fmla="*/ 197 w 464"/>
                <a:gd name="T97" fmla="*/ 103 h 365"/>
                <a:gd name="T98" fmla="*/ 192 w 464"/>
                <a:gd name="T99" fmla="*/ 91 h 365"/>
                <a:gd name="T100" fmla="*/ 196 w 464"/>
                <a:gd name="T101" fmla="*/ 75 h 365"/>
                <a:gd name="T102" fmla="*/ 205 w 464"/>
                <a:gd name="T103" fmla="*/ 62 h 365"/>
                <a:gd name="T104" fmla="*/ 214 w 464"/>
                <a:gd name="T105" fmla="*/ 52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64"/>
                <a:gd name="T160" fmla="*/ 0 h 365"/>
                <a:gd name="T161" fmla="*/ 464 w 464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64" h="365">
                  <a:moveTo>
                    <a:pt x="462" y="87"/>
                  </a:moveTo>
                  <a:lnTo>
                    <a:pt x="461" y="86"/>
                  </a:lnTo>
                  <a:lnTo>
                    <a:pt x="461" y="84"/>
                  </a:lnTo>
                  <a:lnTo>
                    <a:pt x="461" y="78"/>
                  </a:lnTo>
                  <a:lnTo>
                    <a:pt x="459" y="74"/>
                  </a:lnTo>
                  <a:lnTo>
                    <a:pt x="455" y="65"/>
                  </a:lnTo>
                  <a:lnTo>
                    <a:pt x="453" y="59"/>
                  </a:lnTo>
                  <a:lnTo>
                    <a:pt x="447" y="51"/>
                  </a:lnTo>
                  <a:lnTo>
                    <a:pt x="442" y="42"/>
                  </a:lnTo>
                  <a:lnTo>
                    <a:pt x="436" y="38"/>
                  </a:lnTo>
                  <a:lnTo>
                    <a:pt x="432" y="34"/>
                  </a:lnTo>
                  <a:lnTo>
                    <a:pt x="426" y="30"/>
                  </a:lnTo>
                  <a:lnTo>
                    <a:pt x="423" y="27"/>
                  </a:lnTo>
                  <a:lnTo>
                    <a:pt x="415" y="21"/>
                  </a:lnTo>
                  <a:lnTo>
                    <a:pt x="409" y="19"/>
                  </a:lnTo>
                  <a:lnTo>
                    <a:pt x="402" y="15"/>
                  </a:lnTo>
                  <a:lnTo>
                    <a:pt x="394" y="11"/>
                  </a:lnTo>
                  <a:lnTo>
                    <a:pt x="390" y="10"/>
                  </a:lnTo>
                  <a:lnTo>
                    <a:pt x="386" y="10"/>
                  </a:lnTo>
                  <a:lnTo>
                    <a:pt x="381" y="8"/>
                  </a:lnTo>
                  <a:lnTo>
                    <a:pt x="377" y="6"/>
                  </a:lnTo>
                  <a:lnTo>
                    <a:pt x="371" y="6"/>
                  </a:lnTo>
                  <a:lnTo>
                    <a:pt x="367" y="4"/>
                  </a:lnTo>
                  <a:lnTo>
                    <a:pt x="362" y="2"/>
                  </a:lnTo>
                  <a:lnTo>
                    <a:pt x="358" y="2"/>
                  </a:lnTo>
                  <a:lnTo>
                    <a:pt x="350" y="2"/>
                  </a:lnTo>
                  <a:lnTo>
                    <a:pt x="345" y="0"/>
                  </a:lnTo>
                  <a:lnTo>
                    <a:pt x="339" y="0"/>
                  </a:lnTo>
                  <a:lnTo>
                    <a:pt x="333" y="0"/>
                  </a:lnTo>
                  <a:lnTo>
                    <a:pt x="327" y="0"/>
                  </a:lnTo>
                  <a:lnTo>
                    <a:pt x="320" y="0"/>
                  </a:lnTo>
                  <a:lnTo>
                    <a:pt x="314" y="0"/>
                  </a:lnTo>
                  <a:lnTo>
                    <a:pt x="308" y="0"/>
                  </a:lnTo>
                  <a:lnTo>
                    <a:pt x="301" y="0"/>
                  </a:lnTo>
                  <a:lnTo>
                    <a:pt x="293" y="0"/>
                  </a:lnTo>
                  <a:lnTo>
                    <a:pt x="286" y="0"/>
                  </a:lnTo>
                  <a:lnTo>
                    <a:pt x="280" y="0"/>
                  </a:lnTo>
                  <a:lnTo>
                    <a:pt x="272" y="0"/>
                  </a:lnTo>
                  <a:lnTo>
                    <a:pt x="267" y="2"/>
                  </a:lnTo>
                  <a:lnTo>
                    <a:pt x="261" y="2"/>
                  </a:lnTo>
                  <a:lnTo>
                    <a:pt x="255" y="4"/>
                  </a:lnTo>
                  <a:lnTo>
                    <a:pt x="248" y="4"/>
                  </a:lnTo>
                  <a:lnTo>
                    <a:pt x="242" y="4"/>
                  </a:lnTo>
                  <a:lnTo>
                    <a:pt x="234" y="6"/>
                  </a:lnTo>
                  <a:lnTo>
                    <a:pt x="229" y="6"/>
                  </a:lnTo>
                  <a:lnTo>
                    <a:pt x="225" y="6"/>
                  </a:lnTo>
                  <a:lnTo>
                    <a:pt x="219" y="8"/>
                  </a:lnTo>
                  <a:lnTo>
                    <a:pt x="213" y="8"/>
                  </a:lnTo>
                  <a:lnTo>
                    <a:pt x="208" y="10"/>
                  </a:lnTo>
                  <a:lnTo>
                    <a:pt x="202" y="10"/>
                  </a:lnTo>
                  <a:lnTo>
                    <a:pt x="196" y="11"/>
                  </a:lnTo>
                  <a:lnTo>
                    <a:pt x="191" y="11"/>
                  </a:lnTo>
                  <a:lnTo>
                    <a:pt x="187" y="13"/>
                  </a:lnTo>
                  <a:lnTo>
                    <a:pt x="181" y="13"/>
                  </a:lnTo>
                  <a:lnTo>
                    <a:pt x="177" y="15"/>
                  </a:lnTo>
                  <a:lnTo>
                    <a:pt x="172" y="15"/>
                  </a:lnTo>
                  <a:lnTo>
                    <a:pt x="168" y="17"/>
                  </a:lnTo>
                  <a:lnTo>
                    <a:pt x="162" y="19"/>
                  </a:lnTo>
                  <a:lnTo>
                    <a:pt x="158" y="21"/>
                  </a:lnTo>
                  <a:lnTo>
                    <a:pt x="154" y="21"/>
                  </a:lnTo>
                  <a:lnTo>
                    <a:pt x="151" y="23"/>
                  </a:lnTo>
                  <a:lnTo>
                    <a:pt x="141" y="27"/>
                  </a:lnTo>
                  <a:lnTo>
                    <a:pt x="134" y="29"/>
                  </a:lnTo>
                  <a:lnTo>
                    <a:pt x="124" y="30"/>
                  </a:lnTo>
                  <a:lnTo>
                    <a:pt x="118" y="34"/>
                  </a:lnTo>
                  <a:lnTo>
                    <a:pt x="111" y="38"/>
                  </a:lnTo>
                  <a:lnTo>
                    <a:pt x="105" y="42"/>
                  </a:lnTo>
                  <a:lnTo>
                    <a:pt x="97" y="44"/>
                  </a:lnTo>
                  <a:lnTo>
                    <a:pt x="92" y="48"/>
                  </a:lnTo>
                  <a:lnTo>
                    <a:pt x="86" y="51"/>
                  </a:lnTo>
                  <a:lnTo>
                    <a:pt x="80" y="55"/>
                  </a:lnTo>
                  <a:lnTo>
                    <a:pt x="75" y="57"/>
                  </a:lnTo>
                  <a:lnTo>
                    <a:pt x="69" y="61"/>
                  </a:lnTo>
                  <a:lnTo>
                    <a:pt x="65" y="65"/>
                  </a:lnTo>
                  <a:lnTo>
                    <a:pt x="61" y="68"/>
                  </a:lnTo>
                  <a:lnTo>
                    <a:pt x="54" y="76"/>
                  </a:lnTo>
                  <a:lnTo>
                    <a:pt x="48" y="84"/>
                  </a:lnTo>
                  <a:lnTo>
                    <a:pt x="44" y="87"/>
                  </a:lnTo>
                  <a:lnTo>
                    <a:pt x="40" y="91"/>
                  </a:lnTo>
                  <a:lnTo>
                    <a:pt x="37" y="97"/>
                  </a:lnTo>
                  <a:lnTo>
                    <a:pt x="35" y="101"/>
                  </a:lnTo>
                  <a:lnTo>
                    <a:pt x="31" y="106"/>
                  </a:lnTo>
                  <a:lnTo>
                    <a:pt x="29" y="112"/>
                  </a:lnTo>
                  <a:lnTo>
                    <a:pt x="25" y="118"/>
                  </a:lnTo>
                  <a:lnTo>
                    <a:pt x="23" y="126"/>
                  </a:lnTo>
                  <a:lnTo>
                    <a:pt x="19" y="131"/>
                  </a:lnTo>
                  <a:lnTo>
                    <a:pt x="16" y="139"/>
                  </a:lnTo>
                  <a:lnTo>
                    <a:pt x="14" y="146"/>
                  </a:lnTo>
                  <a:lnTo>
                    <a:pt x="12" y="154"/>
                  </a:lnTo>
                  <a:lnTo>
                    <a:pt x="10" y="162"/>
                  </a:lnTo>
                  <a:lnTo>
                    <a:pt x="8" y="167"/>
                  </a:lnTo>
                  <a:lnTo>
                    <a:pt x="6" y="177"/>
                  </a:lnTo>
                  <a:lnTo>
                    <a:pt x="4" y="184"/>
                  </a:lnTo>
                  <a:lnTo>
                    <a:pt x="2" y="192"/>
                  </a:lnTo>
                  <a:lnTo>
                    <a:pt x="2" y="200"/>
                  </a:lnTo>
                  <a:lnTo>
                    <a:pt x="0" y="207"/>
                  </a:lnTo>
                  <a:lnTo>
                    <a:pt x="0" y="217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2" y="240"/>
                  </a:lnTo>
                  <a:lnTo>
                    <a:pt x="4" y="249"/>
                  </a:lnTo>
                  <a:lnTo>
                    <a:pt x="4" y="257"/>
                  </a:lnTo>
                  <a:lnTo>
                    <a:pt x="6" y="262"/>
                  </a:lnTo>
                  <a:lnTo>
                    <a:pt x="10" y="270"/>
                  </a:lnTo>
                  <a:lnTo>
                    <a:pt x="12" y="278"/>
                  </a:lnTo>
                  <a:lnTo>
                    <a:pt x="16" y="285"/>
                  </a:lnTo>
                  <a:lnTo>
                    <a:pt x="19" y="293"/>
                  </a:lnTo>
                  <a:lnTo>
                    <a:pt x="25" y="299"/>
                  </a:lnTo>
                  <a:lnTo>
                    <a:pt x="31" y="306"/>
                  </a:lnTo>
                  <a:lnTo>
                    <a:pt x="35" y="312"/>
                  </a:lnTo>
                  <a:lnTo>
                    <a:pt x="40" y="318"/>
                  </a:lnTo>
                  <a:lnTo>
                    <a:pt x="46" y="321"/>
                  </a:lnTo>
                  <a:lnTo>
                    <a:pt x="52" y="327"/>
                  </a:lnTo>
                  <a:lnTo>
                    <a:pt x="59" y="331"/>
                  </a:lnTo>
                  <a:lnTo>
                    <a:pt x="65" y="335"/>
                  </a:lnTo>
                  <a:lnTo>
                    <a:pt x="73" y="338"/>
                  </a:lnTo>
                  <a:lnTo>
                    <a:pt x="80" y="342"/>
                  </a:lnTo>
                  <a:lnTo>
                    <a:pt x="88" y="344"/>
                  </a:lnTo>
                  <a:lnTo>
                    <a:pt x="95" y="348"/>
                  </a:lnTo>
                  <a:lnTo>
                    <a:pt x="101" y="350"/>
                  </a:lnTo>
                  <a:lnTo>
                    <a:pt x="109" y="354"/>
                  </a:lnTo>
                  <a:lnTo>
                    <a:pt x="116" y="354"/>
                  </a:lnTo>
                  <a:lnTo>
                    <a:pt x="124" y="358"/>
                  </a:lnTo>
                  <a:lnTo>
                    <a:pt x="130" y="358"/>
                  </a:lnTo>
                  <a:lnTo>
                    <a:pt x="137" y="359"/>
                  </a:lnTo>
                  <a:lnTo>
                    <a:pt x="145" y="361"/>
                  </a:lnTo>
                  <a:lnTo>
                    <a:pt x="151" y="361"/>
                  </a:lnTo>
                  <a:lnTo>
                    <a:pt x="156" y="363"/>
                  </a:lnTo>
                  <a:lnTo>
                    <a:pt x="164" y="363"/>
                  </a:lnTo>
                  <a:lnTo>
                    <a:pt x="168" y="363"/>
                  </a:lnTo>
                  <a:lnTo>
                    <a:pt x="173" y="363"/>
                  </a:lnTo>
                  <a:lnTo>
                    <a:pt x="179" y="363"/>
                  </a:lnTo>
                  <a:lnTo>
                    <a:pt x="185" y="365"/>
                  </a:lnTo>
                  <a:lnTo>
                    <a:pt x="191" y="365"/>
                  </a:lnTo>
                  <a:lnTo>
                    <a:pt x="198" y="365"/>
                  </a:lnTo>
                  <a:lnTo>
                    <a:pt x="202" y="365"/>
                  </a:lnTo>
                  <a:lnTo>
                    <a:pt x="204" y="365"/>
                  </a:lnTo>
                  <a:lnTo>
                    <a:pt x="206" y="365"/>
                  </a:lnTo>
                  <a:lnTo>
                    <a:pt x="210" y="363"/>
                  </a:lnTo>
                  <a:lnTo>
                    <a:pt x="211" y="363"/>
                  </a:lnTo>
                  <a:lnTo>
                    <a:pt x="215" y="363"/>
                  </a:lnTo>
                  <a:lnTo>
                    <a:pt x="219" y="361"/>
                  </a:lnTo>
                  <a:lnTo>
                    <a:pt x="225" y="361"/>
                  </a:lnTo>
                  <a:lnTo>
                    <a:pt x="229" y="359"/>
                  </a:lnTo>
                  <a:lnTo>
                    <a:pt x="234" y="359"/>
                  </a:lnTo>
                  <a:lnTo>
                    <a:pt x="240" y="358"/>
                  </a:lnTo>
                  <a:lnTo>
                    <a:pt x="248" y="358"/>
                  </a:lnTo>
                  <a:lnTo>
                    <a:pt x="253" y="356"/>
                  </a:lnTo>
                  <a:lnTo>
                    <a:pt x="261" y="354"/>
                  </a:lnTo>
                  <a:lnTo>
                    <a:pt x="267" y="354"/>
                  </a:lnTo>
                  <a:lnTo>
                    <a:pt x="274" y="352"/>
                  </a:lnTo>
                  <a:lnTo>
                    <a:pt x="282" y="350"/>
                  </a:lnTo>
                  <a:lnTo>
                    <a:pt x="289" y="348"/>
                  </a:lnTo>
                  <a:lnTo>
                    <a:pt x="295" y="344"/>
                  </a:lnTo>
                  <a:lnTo>
                    <a:pt x="305" y="342"/>
                  </a:lnTo>
                  <a:lnTo>
                    <a:pt x="310" y="340"/>
                  </a:lnTo>
                  <a:lnTo>
                    <a:pt x="318" y="338"/>
                  </a:lnTo>
                  <a:lnTo>
                    <a:pt x="326" y="337"/>
                  </a:lnTo>
                  <a:lnTo>
                    <a:pt x="333" y="335"/>
                  </a:lnTo>
                  <a:lnTo>
                    <a:pt x="339" y="331"/>
                  </a:lnTo>
                  <a:lnTo>
                    <a:pt x="346" y="327"/>
                  </a:lnTo>
                  <a:lnTo>
                    <a:pt x="354" y="325"/>
                  </a:lnTo>
                  <a:lnTo>
                    <a:pt x="360" y="323"/>
                  </a:lnTo>
                  <a:lnTo>
                    <a:pt x="365" y="319"/>
                  </a:lnTo>
                  <a:lnTo>
                    <a:pt x="371" y="316"/>
                  </a:lnTo>
                  <a:lnTo>
                    <a:pt x="377" y="314"/>
                  </a:lnTo>
                  <a:lnTo>
                    <a:pt x="384" y="310"/>
                  </a:lnTo>
                  <a:lnTo>
                    <a:pt x="388" y="306"/>
                  </a:lnTo>
                  <a:lnTo>
                    <a:pt x="392" y="302"/>
                  </a:lnTo>
                  <a:lnTo>
                    <a:pt x="396" y="299"/>
                  </a:lnTo>
                  <a:lnTo>
                    <a:pt x="402" y="297"/>
                  </a:lnTo>
                  <a:lnTo>
                    <a:pt x="409" y="289"/>
                  </a:lnTo>
                  <a:lnTo>
                    <a:pt x="417" y="281"/>
                  </a:lnTo>
                  <a:lnTo>
                    <a:pt x="424" y="274"/>
                  </a:lnTo>
                  <a:lnTo>
                    <a:pt x="430" y="268"/>
                  </a:lnTo>
                  <a:lnTo>
                    <a:pt x="436" y="262"/>
                  </a:lnTo>
                  <a:lnTo>
                    <a:pt x="443" y="257"/>
                  </a:lnTo>
                  <a:lnTo>
                    <a:pt x="447" y="253"/>
                  </a:lnTo>
                  <a:lnTo>
                    <a:pt x="451" y="247"/>
                  </a:lnTo>
                  <a:lnTo>
                    <a:pt x="455" y="243"/>
                  </a:lnTo>
                  <a:lnTo>
                    <a:pt x="459" y="240"/>
                  </a:lnTo>
                  <a:lnTo>
                    <a:pt x="462" y="236"/>
                  </a:lnTo>
                  <a:lnTo>
                    <a:pt x="464" y="234"/>
                  </a:lnTo>
                  <a:lnTo>
                    <a:pt x="462" y="232"/>
                  </a:lnTo>
                  <a:lnTo>
                    <a:pt x="461" y="232"/>
                  </a:lnTo>
                  <a:lnTo>
                    <a:pt x="455" y="232"/>
                  </a:lnTo>
                  <a:lnTo>
                    <a:pt x="451" y="232"/>
                  </a:lnTo>
                  <a:lnTo>
                    <a:pt x="445" y="230"/>
                  </a:lnTo>
                  <a:lnTo>
                    <a:pt x="440" y="228"/>
                  </a:lnTo>
                  <a:lnTo>
                    <a:pt x="432" y="226"/>
                  </a:lnTo>
                  <a:lnTo>
                    <a:pt x="424" y="224"/>
                  </a:lnTo>
                  <a:lnTo>
                    <a:pt x="419" y="221"/>
                  </a:lnTo>
                  <a:lnTo>
                    <a:pt x="411" y="217"/>
                  </a:lnTo>
                  <a:lnTo>
                    <a:pt x="404" y="213"/>
                  </a:lnTo>
                  <a:lnTo>
                    <a:pt x="400" y="211"/>
                  </a:lnTo>
                  <a:lnTo>
                    <a:pt x="394" y="205"/>
                  </a:lnTo>
                  <a:lnTo>
                    <a:pt x="388" y="200"/>
                  </a:lnTo>
                  <a:lnTo>
                    <a:pt x="386" y="194"/>
                  </a:lnTo>
                  <a:lnTo>
                    <a:pt x="384" y="188"/>
                  </a:lnTo>
                  <a:lnTo>
                    <a:pt x="384" y="181"/>
                  </a:lnTo>
                  <a:lnTo>
                    <a:pt x="384" y="173"/>
                  </a:lnTo>
                  <a:lnTo>
                    <a:pt x="386" y="165"/>
                  </a:lnTo>
                  <a:lnTo>
                    <a:pt x="388" y="158"/>
                  </a:lnTo>
                  <a:lnTo>
                    <a:pt x="392" y="150"/>
                  </a:lnTo>
                  <a:lnTo>
                    <a:pt x="396" y="143"/>
                  </a:lnTo>
                  <a:lnTo>
                    <a:pt x="402" y="137"/>
                  </a:lnTo>
                  <a:lnTo>
                    <a:pt x="405" y="131"/>
                  </a:lnTo>
                  <a:lnTo>
                    <a:pt x="409" y="124"/>
                  </a:lnTo>
                  <a:lnTo>
                    <a:pt x="415" y="118"/>
                  </a:lnTo>
                  <a:lnTo>
                    <a:pt x="419" y="112"/>
                  </a:lnTo>
                  <a:lnTo>
                    <a:pt x="423" y="110"/>
                  </a:lnTo>
                  <a:lnTo>
                    <a:pt x="428" y="103"/>
                  </a:lnTo>
                  <a:lnTo>
                    <a:pt x="432" y="101"/>
                  </a:lnTo>
                  <a:lnTo>
                    <a:pt x="462" y="87"/>
                  </a:lnTo>
                  <a:close/>
                </a:path>
              </a:pathLst>
            </a:custGeom>
            <a:solidFill>
              <a:srgbClr val="FFBA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Freeform 66"/>
            <p:cNvSpPr>
              <a:spLocks/>
            </p:cNvSpPr>
            <p:nvPr/>
          </p:nvSpPr>
          <p:spPr bwMode="auto">
            <a:xfrm>
              <a:off x="4238" y="2042"/>
              <a:ext cx="59" cy="59"/>
            </a:xfrm>
            <a:custGeom>
              <a:avLst/>
              <a:gdLst>
                <a:gd name="T0" fmla="*/ 45 w 118"/>
                <a:gd name="T1" fmla="*/ 55 h 118"/>
                <a:gd name="T2" fmla="*/ 39 w 118"/>
                <a:gd name="T3" fmla="*/ 58 h 118"/>
                <a:gd name="T4" fmla="*/ 33 w 118"/>
                <a:gd name="T5" fmla="*/ 59 h 118"/>
                <a:gd name="T6" fmla="*/ 28 w 118"/>
                <a:gd name="T7" fmla="*/ 59 h 118"/>
                <a:gd name="T8" fmla="*/ 22 w 118"/>
                <a:gd name="T9" fmla="*/ 58 h 118"/>
                <a:gd name="T10" fmla="*/ 17 w 118"/>
                <a:gd name="T11" fmla="*/ 56 h 118"/>
                <a:gd name="T12" fmla="*/ 12 w 118"/>
                <a:gd name="T13" fmla="*/ 53 h 118"/>
                <a:gd name="T14" fmla="*/ 7 w 118"/>
                <a:gd name="T15" fmla="*/ 50 h 118"/>
                <a:gd name="T16" fmla="*/ 5 w 118"/>
                <a:gd name="T17" fmla="*/ 45 h 118"/>
                <a:gd name="T18" fmla="*/ 2 w 118"/>
                <a:gd name="T19" fmla="*/ 40 h 118"/>
                <a:gd name="T20" fmla="*/ 0 w 118"/>
                <a:gd name="T21" fmla="*/ 34 h 118"/>
                <a:gd name="T22" fmla="*/ 0 w 118"/>
                <a:gd name="T23" fmla="*/ 29 h 118"/>
                <a:gd name="T24" fmla="*/ 1 w 118"/>
                <a:gd name="T25" fmla="*/ 23 h 118"/>
                <a:gd name="T26" fmla="*/ 3 w 118"/>
                <a:gd name="T27" fmla="*/ 17 h 118"/>
                <a:gd name="T28" fmla="*/ 5 w 118"/>
                <a:gd name="T29" fmla="*/ 13 h 118"/>
                <a:gd name="T30" fmla="*/ 10 w 118"/>
                <a:gd name="T31" fmla="*/ 7 h 118"/>
                <a:gd name="T32" fmla="*/ 14 w 118"/>
                <a:gd name="T33" fmla="*/ 5 h 118"/>
                <a:gd name="T34" fmla="*/ 20 w 118"/>
                <a:gd name="T35" fmla="*/ 2 h 118"/>
                <a:gd name="T36" fmla="*/ 25 w 118"/>
                <a:gd name="T37" fmla="*/ 0 h 118"/>
                <a:gd name="T38" fmla="*/ 30 w 118"/>
                <a:gd name="T39" fmla="*/ 0 h 118"/>
                <a:gd name="T40" fmla="*/ 36 w 118"/>
                <a:gd name="T41" fmla="*/ 1 h 118"/>
                <a:gd name="T42" fmla="*/ 42 w 118"/>
                <a:gd name="T43" fmla="*/ 3 h 118"/>
                <a:gd name="T44" fmla="*/ 47 w 118"/>
                <a:gd name="T45" fmla="*/ 6 h 118"/>
                <a:gd name="T46" fmla="*/ 51 w 118"/>
                <a:gd name="T47" fmla="*/ 11 h 118"/>
                <a:gd name="T48" fmla="*/ 54 w 118"/>
                <a:gd name="T49" fmla="*/ 15 h 118"/>
                <a:gd name="T50" fmla="*/ 57 w 118"/>
                <a:gd name="T51" fmla="*/ 21 h 118"/>
                <a:gd name="T52" fmla="*/ 58 w 118"/>
                <a:gd name="T53" fmla="*/ 26 h 118"/>
                <a:gd name="T54" fmla="*/ 59 w 118"/>
                <a:gd name="T55" fmla="*/ 31 h 118"/>
                <a:gd name="T56" fmla="*/ 58 w 118"/>
                <a:gd name="T57" fmla="*/ 37 h 118"/>
                <a:gd name="T58" fmla="*/ 56 w 118"/>
                <a:gd name="T59" fmla="*/ 43 h 118"/>
                <a:gd name="T60" fmla="*/ 53 w 118"/>
                <a:gd name="T61" fmla="*/ 48 h 118"/>
                <a:gd name="T62" fmla="*/ 50 w 118"/>
                <a:gd name="T63" fmla="*/ 52 h 118"/>
                <a:gd name="T64" fmla="*/ 48 w 118"/>
                <a:gd name="T65" fmla="*/ 54 h 1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8"/>
                <a:gd name="T100" fmla="*/ 0 h 118"/>
                <a:gd name="T101" fmla="*/ 118 w 118"/>
                <a:gd name="T102" fmla="*/ 118 h 1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8" h="118">
                  <a:moveTo>
                    <a:pt x="95" y="108"/>
                  </a:moveTo>
                  <a:lnTo>
                    <a:pt x="89" y="110"/>
                  </a:lnTo>
                  <a:lnTo>
                    <a:pt x="83" y="114"/>
                  </a:lnTo>
                  <a:lnTo>
                    <a:pt x="78" y="116"/>
                  </a:lnTo>
                  <a:lnTo>
                    <a:pt x="72" y="118"/>
                  </a:lnTo>
                  <a:lnTo>
                    <a:pt x="66" y="118"/>
                  </a:lnTo>
                  <a:lnTo>
                    <a:pt x="61" y="118"/>
                  </a:lnTo>
                  <a:lnTo>
                    <a:pt x="55" y="118"/>
                  </a:lnTo>
                  <a:lnTo>
                    <a:pt x="49" y="118"/>
                  </a:lnTo>
                  <a:lnTo>
                    <a:pt x="43" y="116"/>
                  </a:lnTo>
                  <a:lnTo>
                    <a:pt x="38" y="116"/>
                  </a:lnTo>
                  <a:lnTo>
                    <a:pt x="34" y="112"/>
                  </a:lnTo>
                  <a:lnTo>
                    <a:pt x="28" y="110"/>
                  </a:lnTo>
                  <a:lnTo>
                    <a:pt x="24" y="106"/>
                  </a:lnTo>
                  <a:lnTo>
                    <a:pt x="19" y="103"/>
                  </a:lnTo>
                  <a:lnTo>
                    <a:pt x="15" y="99"/>
                  </a:lnTo>
                  <a:lnTo>
                    <a:pt x="13" y="95"/>
                  </a:lnTo>
                  <a:lnTo>
                    <a:pt x="9" y="89"/>
                  </a:lnTo>
                  <a:lnTo>
                    <a:pt x="5" y="86"/>
                  </a:lnTo>
                  <a:lnTo>
                    <a:pt x="4" y="80"/>
                  </a:lnTo>
                  <a:lnTo>
                    <a:pt x="2" y="74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57"/>
                  </a:lnTo>
                  <a:lnTo>
                    <a:pt x="2" y="51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5" y="34"/>
                  </a:lnTo>
                  <a:lnTo>
                    <a:pt x="7" y="30"/>
                  </a:lnTo>
                  <a:lnTo>
                    <a:pt x="9" y="25"/>
                  </a:lnTo>
                  <a:lnTo>
                    <a:pt x="15" y="21"/>
                  </a:lnTo>
                  <a:lnTo>
                    <a:pt x="19" y="15"/>
                  </a:lnTo>
                  <a:lnTo>
                    <a:pt x="24" y="13"/>
                  </a:lnTo>
                  <a:lnTo>
                    <a:pt x="28" y="10"/>
                  </a:lnTo>
                  <a:lnTo>
                    <a:pt x="34" y="6"/>
                  </a:lnTo>
                  <a:lnTo>
                    <a:pt x="40" y="4"/>
                  </a:lnTo>
                  <a:lnTo>
                    <a:pt x="45" y="2"/>
                  </a:lnTo>
                  <a:lnTo>
                    <a:pt x="49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8" y="2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3" y="6"/>
                  </a:lnTo>
                  <a:lnTo>
                    <a:pt x="89" y="10"/>
                  </a:lnTo>
                  <a:lnTo>
                    <a:pt x="93" y="11"/>
                  </a:lnTo>
                  <a:lnTo>
                    <a:pt x="99" y="17"/>
                  </a:lnTo>
                  <a:lnTo>
                    <a:pt x="102" y="21"/>
                  </a:lnTo>
                  <a:lnTo>
                    <a:pt x="106" y="27"/>
                  </a:lnTo>
                  <a:lnTo>
                    <a:pt x="108" y="30"/>
                  </a:lnTo>
                  <a:lnTo>
                    <a:pt x="112" y="36"/>
                  </a:lnTo>
                  <a:lnTo>
                    <a:pt x="114" y="42"/>
                  </a:lnTo>
                  <a:lnTo>
                    <a:pt x="116" y="48"/>
                  </a:lnTo>
                  <a:lnTo>
                    <a:pt x="116" y="51"/>
                  </a:lnTo>
                  <a:lnTo>
                    <a:pt x="118" y="59"/>
                  </a:lnTo>
                  <a:lnTo>
                    <a:pt x="118" y="63"/>
                  </a:lnTo>
                  <a:lnTo>
                    <a:pt x="118" y="70"/>
                  </a:lnTo>
                  <a:lnTo>
                    <a:pt x="116" y="74"/>
                  </a:lnTo>
                  <a:lnTo>
                    <a:pt x="114" y="80"/>
                  </a:lnTo>
                  <a:lnTo>
                    <a:pt x="112" y="86"/>
                  </a:lnTo>
                  <a:lnTo>
                    <a:pt x="108" y="91"/>
                  </a:lnTo>
                  <a:lnTo>
                    <a:pt x="106" y="95"/>
                  </a:lnTo>
                  <a:lnTo>
                    <a:pt x="102" y="99"/>
                  </a:lnTo>
                  <a:lnTo>
                    <a:pt x="99" y="103"/>
                  </a:lnTo>
                  <a:lnTo>
                    <a:pt x="95" y="108"/>
                  </a:lnTo>
                  <a:close/>
                </a:path>
              </a:pathLst>
            </a:custGeom>
            <a:solidFill>
              <a:srgbClr val="FC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Freeform 67"/>
            <p:cNvSpPr>
              <a:spLocks/>
            </p:cNvSpPr>
            <p:nvPr/>
          </p:nvSpPr>
          <p:spPr bwMode="auto">
            <a:xfrm>
              <a:off x="4185" y="2033"/>
              <a:ext cx="89" cy="83"/>
            </a:xfrm>
            <a:custGeom>
              <a:avLst/>
              <a:gdLst>
                <a:gd name="T0" fmla="*/ 26 w 179"/>
                <a:gd name="T1" fmla="*/ 1 h 165"/>
                <a:gd name="T2" fmla="*/ 24 w 179"/>
                <a:gd name="T3" fmla="*/ 2 h 165"/>
                <a:gd name="T4" fmla="*/ 20 w 179"/>
                <a:gd name="T5" fmla="*/ 5 h 165"/>
                <a:gd name="T6" fmla="*/ 15 w 179"/>
                <a:gd name="T7" fmla="*/ 10 h 165"/>
                <a:gd name="T8" fmla="*/ 10 w 179"/>
                <a:gd name="T9" fmla="*/ 16 h 165"/>
                <a:gd name="T10" fmla="*/ 6 w 179"/>
                <a:gd name="T11" fmla="*/ 24 h 165"/>
                <a:gd name="T12" fmla="*/ 2 w 179"/>
                <a:gd name="T13" fmla="*/ 32 h 165"/>
                <a:gd name="T14" fmla="*/ 1 w 179"/>
                <a:gd name="T15" fmla="*/ 36 h 165"/>
                <a:gd name="T16" fmla="*/ 0 w 179"/>
                <a:gd name="T17" fmla="*/ 41 h 165"/>
                <a:gd name="T18" fmla="*/ 0 w 179"/>
                <a:gd name="T19" fmla="*/ 46 h 165"/>
                <a:gd name="T20" fmla="*/ 2 w 179"/>
                <a:gd name="T21" fmla="*/ 52 h 165"/>
                <a:gd name="T22" fmla="*/ 3 w 179"/>
                <a:gd name="T23" fmla="*/ 55 h 165"/>
                <a:gd name="T24" fmla="*/ 5 w 179"/>
                <a:gd name="T25" fmla="*/ 59 h 165"/>
                <a:gd name="T26" fmla="*/ 9 w 179"/>
                <a:gd name="T27" fmla="*/ 67 h 165"/>
                <a:gd name="T28" fmla="*/ 15 w 179"/>
                <a:gd name="T29" fmla="*/ 72 h 165"/>
                <a:gd name="T30" fmla="*/ 22 w 179"/>
                <a:gd name="T31" fmla="*/ 76 h 165"/>
                <a:gd name="T32" fmla="*/ 27 w 179"/>
                <a:gd name="T33" fmla="*/ 79 h 165"/>
                <a:gd name="T34" fmla="*/ 32 w 179"/>
                <a:gd name="T35" fmla="*/ 81 h 165"/>
                <a:gd name="T36" fmla="*/ 37 w 179"/>
                <a:gd name="T37" fmla="*/ 83 h 165"/>
                <a:gd name="T38" fmla="*/ 78 w 179"/>
                <a:gd name="T39" fmla="*/ 68 h 165"/>
                <a:gd name="T40" fmla="*/ 76 w 179"/>
                <a:gd name="T41" fmla="*/ 68 h 165"/>
                <a:gd name="T42" fmla="*/ 70 w 179"/>
                <a:gd name="T43" fmla="*/ 68 h 165"/>
                <a:gd name="T44" fmla="*/ 64 w 179"/>
                <a:gd name="T45" fmla="*/ 69 h 165"/>
                <a:gd name="T46" fmla="*/ 55 w 179"/>
                <a:gd name="T47" fmla="*/ 69 h 165"/>
                <a:gd name="T48" fmla="*/ 50 w 179"/>
                <a:gd name="T49" fmla="*/ 68 h 165"/>
                <a:gd name="T50" fmla="*/ 46 w 179"/>
                <a:gd name="T51" fmla="*/ 68 h 165"/>
                <a:gd name="T52" fmla="*/ 41 w 179"/>
                <a:gd name="T53" fmla="*/ 67 h 165"/>
                <a:gd name="T54" fmla="*/ 37 w 179"/>
                <a:gd name="T55" fmla="*/ 66 h 165"/>
                <a:gd name="T56" fmla="*/ 28 w 179"/>
                <a:gd name="T57" fmla="*/ 63 h 165"/>
                <a:gd name="T58" fmla="*/ 24 w 179"/>
                <a:gd name="T59" fmla="*/ 58 h 165"/>
                <a:gd name="T60" fmla="*/ 20 w 179"/>
                <a:gd name="T61" fmla="*/ 52 h 165"/>
                <a:gd name="T62" fmla="*/ 18 w 179"/>
                <a:gd name="T63" fmla="*/ 46 h 165"/>
                <a:gd name="T64" fmla="*/ 17 w 179"/>
                <a:gd name="T65" fmla="*/ 40 h 165"/>
                <a:gd name="T66" fmla="*/ 18 w 179"/>
                <a:gd name="T67" fmla="*/ 34 h 165"/>
                <a:gd name="T68" fmla="*/ 20 w 179"/>
                <a:gd name="T69" fmla="*/ 30 h 165"/>
                <a:gd name="T70" fmla="*/ 23 w 179"/>
                <a:gd name="T71" fmla="*/ 25 h 165"/>
                <a:gd name="T72" fmla="*/ 30 w 179"/>
                <a:gd name="T73" fmla="*/ 19 h 165"/>
                <a:gd name="T74" fmla="*/ 77 w 179"/>
                <a:gd name="T75" fmla="*/ 0 h 1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9"/>
                <a:gd name="T115" fmla="*/ 0 h 165"/>
                <a:gd name="T116" fmla="*/ 179 w 179"/>
                <a:gd name="T117" fmla="*/ 165 h 1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9" h="165">
                  <a:moveTo>
                    <a:pt x="154" y="0"/>
                  </a:moveTo>
                  <a:lnTo>
                    <a:pt x="52" y="2"/>
                  </a:lnTo>
                  <a:lnTo>
                    <a:pt x="50" y="2"/>
                  </a:lnTo>
                  <a:lnTo>
                    <a:pt x="48" y="4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6" y="13"/>
                  </a:lnTo>
                  <a:lnTo>
                    <a:pt x="31" y="19"/>
                  </a:lnTo>
                  <a:lnTo>
                    <a:pt x="27" y="25"/>
                  </a:lnTo>
                  <a:lnTo>
                    <a:pt x="21" y="32"/>
                  </a:lnTo>
                  <a:lnTo>
                    <a:pt x="15" y="38"/>
                  </a:lnTo>
                  <a:lnTo>
                    <a:pt x="12" y="47"/>
                  </a:lnTo>
                  <a:lnTo>
                    <a:pt x="6" y="55"/>
                  </a:lnTo>
                  <a:lnTo>
                    <a:pt x="4" y="63"/>
                  </a:lnTo>
                  <a:lnTo>
                    <a:pt x="2" y="68"/>
                  </a:lnTo>
                  <a:lnTo>
                    <a:pt x="2" y="72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7"/>
                  </a:lnTo>
                  <a:lnTo>
                    <a:pt x="0" y="91"/>
                  </a:lnTo>
                  <a:lnTo>
                    <a:pt x="0" y="97"/>
                  </a:lnTo>
                  <a:lnTo>
                    <a:pt x="4" y="103"/>
                  </a:lnTo>
                  <a:lnTo>
                    <a:pt x="4" y="106"/>
                  </a:lnTo>
                  <a:lnTo>
                    <a:pt x="6" y="110"/>
                  </a:lnTo>
                  <a:lnTo>
                    <a:pt x="8" y="114"/>
                  </a:lnTo>
                  <a:lnTo>
                    <a:pt x="10" y="118"/>
                  </a:lnTo>
                  <a:lnTo>
                    <a:pt x="14" y="125"/>
                  </a:lnTo>
                  <a:lnTo>
                    <a:pt x="19" y="133"/>
                  </a:lnTo>
                  <a:lnTo>
                    <a:pt x="25" y="139"/>
                  </a:lnTo>
                  <a:lnTo>
                    <a:pt x="31" y="144"/>
                  </a:lnTo>
                  <a:lnTo>
                    <a:pt x="38" y="148"/>
                  </a:lnTo>
                  <a:lnTo>
                    <a:pt x="44" y="152"/>
                  </a:lnTo>
                  <a:lnTo>
                    <a:pt x="50" y="154"/>
                  </a:lnTo>
                  <a:lnTo>
                    <a:pt x="55" y="158"/>
                  </a:lnTo>
                  <a:lnTo>
                    <a:pt x="61" y="160"/>
                  </a:lnTo>
                  <a:lnTo>
                    <a:pt x="65" y="162"/>
                  </a:lnTo>
                  <a:lnTo>
                    <a:pt x="73" y="163"/>
                  </a:lnTo>
                  <a:lnTo>
                    <a:pt x="74" y="165"/>
                  </a:lnTo>
                  <a:lnTo>
                    <a:pt x="179" y="160"/>
                  </a:lnTo>
                  <a:lnTo>
                    <a:pt x="156" y="135"/>
                  </a:lnTo>
                  <a:lnTo>
                    <a:pt x="154" y="135"/>
                  </a:lnTo>
                  <a:lnTo>
                    <a:pt x="152" y="135"/>
                  </a:lnTo>
                  <a:lnTo>
                    <a:pt x="147" y="135"/>
                  </a:lnTo>
                  <a:lnTo>
                    <a:pt x="141" y="135"/>
                  </a:lnTo>
                  <a:lnTo>
                    <a:pt x="135" y="135"/>
                  </a:lnTo>
                  <a:lnTo>
                    <a:pt x="128" y="137"/>
                  </a:lnTo>
                  <a:lnTo>
                    <a:pt x="118" y="137"/>
                  </a:lnTo>
                  <a:lnTo>
                    <a:pt x="111" y="137"/>
                  </a:lnTo>
                  <a:lnTo>
                    <a:pt x="107" y="137"/>
                  </a:lnTo>
                  <a:lnTo>
                    <a:pt x="101" y="135"/>
                  </a:lnTo>
                  <a:lnTo>
                    <a:pt x="95" y="135"/>
                  </a:lnTo>
                  <a:lnTo>
                    <a:pt x="92" y="135"/>
                  </a:lnTo>
                  <a:lnTo>
                    <a:pt x="88" y="133"/>
                  </a:lnTo>
                  <a:lnTo>
                    <a:pt x="82" y="133"/>
                  </a:lnTo>
                  <a:lnTo>
                    <a:pt x="78" y="133"/>
                  </a:lnTo>
                  <a:lnTo>
                    <a:pt x="74" y="131"/>
                  </a:lnTo>
                  <a:lnTo>
                    <a:pt x="65" y="129"/>
                  </a:lnTo>
                  <a:lnTo>
                    <a:pt x="57" y="125"/>
                  </a:lnTo>
                  <a:lnTo>
                    <a:pt x="52" y="120"/>
                  </a:lnTo>
                  <a:lnTo>
                    <a:pt x="48" y="116"/>
                  </a:lnTo>
                  <a:lnTo>
                    <a:pt x="42" y="108"/>
                  </a:lnTo>
                  <a:lnTo>
                    <a:pt x="40" y="103"/>
                  </a:lnTo>
                  <a:lnTo>
                    <a:pt x="36" y="97"/>
                  </a:lnTo>
                  <a:lnTo>
                    <a:pt x="36" y="91"/>
                  </a:lnTo>
                  <a:lnTo>
                    <a:pt x="35" y="84"/>
                  </a:lnTo>
                  <a:lnTo>
                    <a:pt x="35" y="80"/>
                  </a:lnTo>
                  <a:lnTo>
                    <a:pt x="35" y="74"/>
                  </a:lnTo>
                  <a:lnTo>
                    <a:pt x="36" y="68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44" y="53"/>
                  </a:lnTo>
                  <a:lnTo>
                    <a:pt x="46" y="49"/>
                  </a:lnTo>
                  <a:lnTo>
                    <a:pt x="54" y="42"/>
                  </a:lnTo>
                  <a:lnTo>
                    <a:pt x="61" y="38"/>
                  </a:lnTo>
                  <a:lnTo>
                    <a:pt x="111" y="32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Freeform 68"/>
            <p:cNvSpPr>
              <a:spLocks/>
            </p:cNvSpPr>
            <p:nvPr/>
          </p:nvSpPr>
          <p:spPr bwMode="auto">
            <a:xfrm>
              <a:off x="4227" y="2032"/>
              <a:ext cx="75" cy="81"/>
            </a:xfrm>
            <a:custGeom>
              <a:avLst/>
              <a:gdLst>
                <a:gd name="T0" fmla="*/ 32 w 148"/>
                <a:gd name="T1" fmla="*/ 18 h 162"/>
                <a:gd name="T2" fmla="*/ 28 w 148"/>
                <a:gd name="T3" fmla="*/ 20 h 162"/>
                <a:gd name="T4" fmla="*/ 21 w 148"/>
                <a:gd name="T5" fmla="*/ 26 h 162"/>
                <a:gd name="T6" fmla="*/ 17 w 148"/>
                <a:gd name="T7" fmla="*/ 31 h 162"/>
                <a:gd name="T8" fmla="*/ 16 w 148"/>
                <a:gd name="T9" fmla="*/ 37 h 162"/>
                <a:gd name="T10" fmla="*/ 17 w 148"/>
                <a:gd name="T11" fmla="*/ 43 h 162"/>
                <a:gd name="T12" fmla="*/ 21 w 148"/>
                <a:gd name="T13" fmla="*/ 51 h 162"/>
                <a:gd name="T14" fmla="*/ 26 w 148"/>
                <a:gd name="T15" fmla="*/ 57 h 162"/>
                <a:gd name="T16" fmla="*/ 31 w 148"/>
                <a:gd name="T17" fmla="*/ 62 h 162"/>
                <a:gd name="T18" fmla="*/ 40 w 148"/>
                <a:gd name="T19" fmla="*/ 68 h 162"/>
                <a:gd name="T20" fmla="*/ 46 w 148"/>
                <a:gd name="T21" fmla="*/ 67 h 162"/>
                <a:gd name="T22" fmla="*/ 52 w 148"/>
                <a:gd name="T23" fmla="*/ 62 h 162"/>
                <a:gd name="T24" fmla="*/ 56 w 148"/>
                <a:gd name="T25" fmla="*/ 54 h 162"/>
                <a:gd name="T26" fmla="*/ 56 w 148"/>
                <a:gd name="T27" fmla="*/ 49 h 162"/>
                <a:gd name="T28" fmla="*/ 57 w 148"/>
                <a:gd name="T29" fmla="*/ 44 h 162"/>
                <a:gd name="T30" fmla="*/ 56 w 148"/>
                <a:gd name="T31" fmla="*/ 39 h 162"/>
                <a:gd name="T32" fmla="*/ 53 w 148"/>
                <a:gd name="T33" fmla="*/ 34 h 162"/>
                <a:gd name="T34" fmla="*/ 48 w 148"/>
                <a:gd name="T35" fmla="*/ 27 h 162"/>
                <a:gd name="T36" fmla="*/ 42 w 148"/>
                <a:gd name="T37" fmla="*/ 22 h 162"/>
                <a:gd name="T38" fmla="*/ 26 w 148"/>
                <a:gd name="T39" fmla="*/ 5 h 162"/>
                <a:gd name="T40" fmla="*/ 34 w 148"/>
                <a:gd name="T41" fmla="*/ 0 h 162"/>
                <a:gd name="T42" fmla="*/ 39 w 148"/>
                <a:gd name="T43" fmla="*/ 1 h 162"/>
                <a:gd name="T44" fmla="*/ 43 w 148"/>
                <a:gd name="T45" fmla="*/ 3 h 162"/>
                <a:gd name="T46" fmla="*/ 47 w 148"/>
                <a:gd name="T47" fmla="*/ 5 h 162"/>
                <a:gd name="T48" fmla="*/ 53 w 148"/>
                <a:gd name="T49" fmla="*/ 9 h 162"/>
                <a:gd name="T50" fmla="*/ 58 w 148"/>
                <a:gd name="T51" fmla="*/ 13 h 162"/>
                <a:gd name="T52" fmla="*/ 63 w 148"/>
                <a:gd name="T53" fmla="*/ 20 h 162"/>
                <a:gd name="T54" fmla="*/ 68 w 148"/>
                <a:gd name="T55" fmla="*/ 26 h 162"/>
                <a:gd name="T56" fmla="*/ 71 w 148"/>
                <a:gd name="T57" fmla="*/ 34 h 162"/>
                <a:gd name="T58" fmla="*/ 74 w 148"/>
                <a:gd name="T59" fmla="*/ 40 h 162"/>
                <a:gd name="T60" fmla="*/ 75 w 148"/>
                <a:gd name="T61" fmla="*/ 46 h 162"/>
                <a:gd name="T62" fmla="*/ 75 w 148"/>
                <a:gd name="T63" fmla="*/ 53 h 162"/>
                <a:gd name="T64" fmla="*/ 73 w 148"/>
                <a:gd name="T65" fmla="*/ 59 h 162"/>
                <a:gd name="T66" fmla="*/ 69 w 148"/>
                <a:gd name="T67" fmla="*/ 66 h 162"/>
                <a:gd name="T68" fmla="*/ 64 w 148"/>
                <a:gd name="T69" fmla="*/ 72 h 162"/>
                <a:gd name="T70" fmla="*/ 58 w 148"/>
                <a:gd name="T71" fmla="*/ 76 h 162"/>
                <a:gd name="T72" fmla="*/ 51 w 148"/>
                <a:gd name="T73" fmla="*/ 79 h 162"/>
                <a:gd name="T74" fmla="*/ 44 w 148"/>
                <a:gd name="T75" fmla="*/ 81 h 162"/>
                <a:gd name="T76" fmla="*/ 38 w 148"/>
                <a:gd name="T77" fmla="*/ 81 h 162"/>
                <a:gd name="T78" fmla="*/ 31 w 148"/>
                <a:gd name="T79" fmla="*/ 80 h 162"/>
                <a:gd name="T80" fmla="*/ 26 w 148"/>
                <a:gd name="T81" fmla="*/ 78 h 162"/>
                <a:gd name="T82" fmla="*/ 20 w 148"/>
                <a:gd name="T83" fmla="*/ 76 h 162"/>
                <a:gd name="T84" fmla="*/ 18 w 148"/>
                <a:gd name="T85" fmla="*/ 73 h 162"/>
                <a:gd name="T86" fmla="*/ 14 w 148"/>
                <a:gd name="T87" fmla="*/ 71 h 162"/>
                <a:gd name="T88" fmla="*/ 11 w 148"/>
                <a:gd name="T89" fmla="*/ 67 h 162"/>
                <a:gd name="T90" fmla="*/ 8 w 148"/>
                <a:gd name="T91" fmla="*/ 62 h 162"/>
                <a:gd name="T92" fmla="*/ 4 w 148"/>
                <a:gd name="T93" fmla="*/ 55 h 162"/>
                <a:gd name="T94" fmla="*/ 2 w 148"/>
                <a:gd name="T95" fmla="*/ 48 h 162"/>
                <a:gd name="T96" fmla="*/ 0 w 148"/>
                <a:gd name="T97" fmla="*/ 43 h 162"/>
                <a:gd name="T98" fmla="*/ 0 w 148"/>
                <a:gd name="T99" fmla="*/ 38 h 162"/>
                <a:gd name="T100" fmla="*/ 1 w 148"/>
                <a:gd name="T101" fmla="*/ 34 h 162"/>
                <a:gd name="T102" fmla="*/ 1 w 148"/>
                <a:gd name="T103" fmla="*/ 28 h 162"/>
                <a:gd name="T104" fmla="*/ 3 w 148"/>
                <a:gd name="T105" fmla="*/ 23 h 162"/>
                <a:gd name="T106" fmla="*/ 6 w 148"/>
                <a:gd name="T107" fmla="*/ 17 h 162"/>
                <a:gd name="T108" fmla="*/ 10 w 148"/>
                <a:gd name="T109" fmla="*/ 12 h 162"/>
                <a:gd name="T110" fmla="*/ 15 w 148"/>
                <a:gd name="T111" fmla="*/ 7 h 162"/>
                <a:gd name="T112" fmla="*/ 20 w 148"/>
                <a:gd name="T113" fmla="*/ 5 h 162"/>
                <a:gd name="T114" fmla="*/ 22 w 148"/>
                <a:gd name="T115" fmla="*/ 5 h 16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8"/>
                <a:gd name="T175" fmla="*/ 0 h 162"/>
                <a:gd name="T176" fmla="*/ 148 w 148"/>
                <a:gd name="T177" fmla="*/ 162 h 16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8" h="162">
                  <a:moveTo>
                    <a:pt x="44" y="9"/>
                  </a:moveTo>
                  <a:lnTo>
                    <a:pt x="63" y="36"/>
                  </a:lnTo>
                  <a:lnTo>
                    <a:pt x="61" y="36"/>
                  </a:lnTo>
                  <a:lnTo>
                    <a:pt x="55" y="40"/>
                  </a:lnTo>
                  <a:lnTo>
                    <a:pt x="47" y="46"/>
                  </a:lnTo>
                  <a:lnTo>
                    <a:pt x="42" y="53"/>
                  </a:lnTo>
                  <a:lnTo>
                    <a:pt x="38" y="57"/>
                  </a:lnTo>
                  <a:lnTo>
                    <a:pt x="34" y="63"/>
                  </a:lnTo>
                  <a:lnTo>
                    <a:pt x="32" y="68"/>
                  </a:lnTo>
                  <a:lnTo>
                    <a:pt x="32" y="74"/>
                  </a:lnTo>
                  <a:lnTo>
                    <a:pt x="32" y="80"/>
                  </a:lnTo>
                  <a:lnTo>
                    <a:pt x="34" y="87"/>
                  </a:lnTo>
                  <a:lnTo>
                    <a:pt x="36" y="95"/>
                  </a:lnTo>
                  <a:lnTo>
                    <a:pt x="42" y="103"/>
                  </a:lnTo>
                  <a:lnTo>
                    <a:pt x="45" y="108"/>
                  </a:lnTo>
                  <a:lnTo>
                    <a:pt x="51" y="114"/>
                  </a:lnTo>
                  <a:lnTo>
                    <a:pt x="55" y="120"/>
                  </a:lnTo>
                  <a:lnTo>
                    <a:pt x="61" y="125"/>
                  </a:lnTo>
                  <a:lnTo>
                    <a:pt x="68" y="131"/>
                  </a:lnTo>
                  <a:lnTo>
                    <a:pt x="78" y="135"/>
                  </a:lnTo>
                  <a:lnTo>
                    <a:pt x="84" y="135"/>
                  </a:lnTo>
                  <a:lnTo>
                    <a:pt x="91" y="133"/>
                  </a:lnTo>
                  <a:lnTo>
                    <a:pt x="97" y="129"/>
                  </a:lnTo>
                  <a:lnTo>
                    <a:pt x="103" y="124"/>
                  </a:lnTo>
                  <a:lnTo>
                    <a:pt x="104" y="116"/>
                  </a:lnTo>
                  <a:lnTo>
                    <a:pt x="110" y="108"/>
                  </a:lnTo>
                  <a:lnTo>
                    <a:pt x="110" y="105"/>
                  </a:lnTo>
                  <a:lnTo>
                    <a:pt x="110" y="99"/>
                  </a:lnTo>
                  <a:lnTo>
                    <a:pt x="112" y="95"/>
                  </a:lnTo>
                  <a:lnTo>
                    <a:pt x="112" y="89"/>
                  </a:lnTo>
                  <a:lnTo>
                    <a:pt x="110" y="84"/>
                  </a:lnTo>
                  <a:lnTo>
                    <a:pt x="110" y="78"/>
                  </a:lnTo>
                  <a:lnTo>
                    <a:pt x="108" y="72"/>
                  </a:lnTo>
                  <a:lnTo>
                    <a:pt x="104" y="67"/>
                  </a:lnTo>
                  <a:lnTo>
                    <a:pt x="101" y="61"/>
                  </a:lnTo>
                  <a:lnTo>
                    <a:pt x="95" y="55"/>
                  </a:lnTo>
                  <a:lnTo>
                    <a:pt x="89" y="49"/>
                  </a:lnTo>
                  <a:lnTo>
                    <a:pt x="82" y="44"/>
                  </a:lnTo>
                  <a:lnTo>
                    <a:pt x="68" y="34"/>
                  </a:lnTo>
                  <a:lnTo>
                    <a:pt x="51" y="11"/>
                  </a:lnTo>
                  <a:lnTo>
                    <a:pt x="68" y="0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0" y="4"/>
                  </a:lnTo>
                  <a:lnTo>
                    <a:pt x="84" y="6"/>
                  </a:lnTo>
                  <a:lnTo>
                    <a:pt x="89" y="9"/>
                  </a:lnTo>
                  <a:lnTo>
                    <a:pt x="93" y="11"/>
                  </a:lnTo>
                  <a:lnTo>
                    <a:pt x="99" y="15"/>
                  </a:lnTo>
                  <a:lnTo>
                    <a:pt x="104" y="17"/>
                  </a:lnTo>
                  <a:lnTo>
                    <a:pt x="110" y="23"/>
                  </a:lnTo>
                  <a:lnTo>
                    <a:pt x="114" y="27"/>
                  </a:lnTo>
                  <a:lnTo>
                    <a:pt x="120" y="32"/>
                  </a:lnTo>
                  <a:lnTo>
                    <a:pt x="125" y="40"/>
                  </a:lnTo>
                  <a:lnTo>
                    <a:pt x="131" y="48"/>
                  </a:lnTo>
                  <a:lnTo>
                    <a:pt x="135" y="53"/>
                  </a:lnTo>
                  <a:lnTo>
                    <a:pt x="139" y="61"/>
                  </a:lnTo>
                  <a:lnTo>
                    <a:pt x="141" y="67"/>
                  </a:lnTo>
                  <a:lnTo>
                    <a:pt x="144" y="74"/>
                  </a:lnTo>
                  <a:lnTo>
                    <a:pt x="146" y="80"/>
                  </a:lnTo>
                  <a:lnTo>
                    <a:pt x="148" y="87"/>
                  </a:lnTo>
                  <a:lnTo>
                    <a:pt x="148" y="93"/>
                  </a:lnTo>
                  <a:lnTo>
                    <a:pt x="148" y="101"/>
                  </a:lnTo>
                  <a:lnTo>
                    <a:pt x="148" y="106"/>
                  </a:lnTo>
                  <a:lnTo>
                    <a:pt x="146" y="112"/>
                  </a:lnTo>
                  <a:lnTo>
                    <a:pt x="144" y="118"/>
                  </a:lnTo>
                  <a:lnTo>
                    <a:pt x="141" y="125"/>
                  </a:lnTo>
                  <a:lnTo>
                    <a:pt x="137" y="131"/>
                  </a:lnTo>
                  <a:lnTo>
                    <a:pt x="133" y="137"/>
                  </a:lnTo>
                  <a:lnTo>
                    <a:pt x="127" y="143"/>
                  </a:lnTo>
                  <a:lnTo>
                    <a:pt x="122" y="148"/>
                  </a:lnTo>
                  <a:lnTo>
                    <a:pt x="114" y="152"/>
                  </a:lnTo>
                  <a:lnTo>
                    <a:pt x="108" y="156"/>
                  </a:lnTo>
                  <a:lnTo>
                    <a:pt x="101" y="158"/>
                  </a:lnTo>
                  <a:lnTo>
                    <a:pt x="95" y="160"/>
                  </a:lnTo>
                  <a:lnTo>
                    <a:pt x="87" y="162"/>
                  </a:lnTo>
                  <a:lnTo>
                    <a:pt x="80" y="162"/>
                  </a:lnTo>
                  <a:lnTo>
                    <a:pt x="74" y="162"/>
                  </a:lnTo>
                  <a:lnTo>
                    <a:pt x="68" y="162"/>
                  </a:lnTo>
                  <a:lnTo>
                    <a:pt x="61" y="160"/>
                  </a:lnTo>
                  <a:lnTo>
                    <a:pt x="55" y="158"/>
                  </a:lnTo>
                  <a:lnTo>
                    <a:pt x="51" y="156"/>
                  </a:lnTo>
                  <a:lnTo>
                    <a:pt x="47" y="156"/>
                  </a:lnTo>
                  <a:lnTo>
                    <a:pt x="40" y="152"/>
                  </a:lnTo>
                  <a:lnTo>
                    <a:pt x="38" y="150"/>
                  </a:lnTo>
                  <a:lnTo>
                    <a:pt x="36" y="146"/>
                  </a:lnTo>
                  <a:lnTo>
                    <a:pt x="30" y="143"/>
                  </a:lnTo>
                  <a:lnTo>
                    <a:pt x="28" y="141"/>
                  </a:lnTo>
                  <a:lnTo>
                    <a:pt x="25" y="137"/>
                  </a:lnTo>
                  <a:lnTo>
                    <a:pt x="21" y="133"/>
                  </a:lnTo>
                  <a:lnTo>
                    <a:pt x="19" y="129"/>
                  </a:lnTo>
                  <a:lnTo>
                    <a:pt x="15" y="124"/>
                  </a:lnTo>
                  <a:lnTo>
                    <a:pt x="11" y="118"/>
                  </a:lnTo>
                  <a:lnTo>
                    <a:pt x="7" y="110"/>
                  </a:lnTo>
                  <a:lnTo>
                    <a:pt x="6" y="105"/>
                  </a:lnTo>
                  <a:lnTo>
                    <a:pt x="4" y="97"/>
                  </a:lnTo>
                  <a:lnTo>
                    <a:pt x="2" y="89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57"/>
                  </a:lnTo>
                  <a:lnTo>
                    <a:pt x="4" y="55"/>
                  </a:lnTo>
                  <a:lnTo>
                    <a:pt x="6" y="46"/>
                  </a:lnTo>
                  <a:lnTo>
                    <a:pt x="9" y="40"/>
                  </a:lnTo>
                  <a:lnTo>
                    <a:pt x="11" y="34"/>
                  </a:lnTo>
                  <a:lnTo>
                    <a:pt x="15" y="29"/>
                  </a:lnTo>
                  <a:lnTo>
                    <a:pt x="19" y="25"/>
                  </a:lnTo>
                  <a:lnTo>
                    <a:pt x="23" y="21"/>
                  </a:lnTo>
                  <a:lnTo>
                    <a:pt x="30" y="15"/>
                  </a:lnTo>
                  <a:lnTo>
                    <a:pt x="36" y="11"/>
                  </a:lnTo>
                  <a:lnTo>
                    <a:pt x="40" y="9"/>
                  </a:lnTo>
                  <a:lnTo>
                    <a:pt x="4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Freeform 69"/>
            <p:cNvSpPr>
              <a:spLocks/>
            </p:cNvSpPr>
            <p:nvPr/>
          </p:nvSpPr>
          <p:spPr bwMode="auto">
            <a:xfrm>
              <a:off x="4246" y="2035"/>
              <a:ext cx="18" cy="18"/>
            </a:xfrm>
            <a:custGeom>
              <a:avLst/>
              <a:gdLst>
                <a:gd name="T0" fmla="*/ 18 w 34"/>
                <a:gd name="T1" fmla="*/ 14 h 36"/>
                <a:gd name="T2" fmla="*/ 6 w 34"/>
                <a:gd name="T3" fmla="*/ 18 h 36"/>
                <a:gd name="T4" fmla="*/ 0 w 34"/>
                <a:gd name="T5" fmla="*/ 7 h 36"/>
                <a:gd name="T6" fmla="*/ 4 w 34"/>
                <a:gd name="T7" fmla="*/ 0 h 36"/>
                <a:gd name="T8" fmla="*/ 12 w 34"/>
                <a:gd name="T9" fmla="*/ 1 h 36"/>
                <a:gd name="T10" fmla="*/ 18 w 34"/>
                <a:gd name="T11" fmla="*/ 14 h 36"/>
                <a:gd name="T12" fmla="*/ 18 w 34"/>
                <a:gd name="T13" fmla="*/ 14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36"/>
                <a:gd name="T23" fmla="*/ 34 w 34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36">
                  <a:moveTo>
                    <a:pt x="34" y="28"/>
                  </a:moveTo>
                  <a:lnTo>
                    <a:pt x="11" y="36"/>
                  </a:lnTo>
                  <a:lnTo>
                    <a:pt x="0" y="15"/>
                  </a:lnTo>
                  <a:lnTo>
                    <a:pt x="7" y="0"/>
                  </a:lnTo>
                  <a:lnTo>
                    <a:pt x="23" y="3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Freeform 70"/>
            <p:cNvSpPr>
              <a:spLocks/>
            </p:cNvSpPr>
            <p:nvPr/>
          </p:nvSpPr>
          <p:spPr bwMode="auto">
            <a:xfrm>
              <a:off x="4177" y="1951"/>
              <a:ext cx="48" cy="48"/>
            </a:xfrm>
            <a:custGeom>
              <a:avLst/>
              <a:gdLst>
                <a:gd name="T0" fmla="*/ 0 w 95"/>
                <a:gd name="T1" fmla="*/ 39 h 97"/>
                <a:gd name="T2" fmla="*/ 38 w 95"/>
                <a:gd name="T3" fmla="*/ 0 h 97"/>
                <a:gd name="T4" fmla="*/ 48 w 95"/>
                <a:gd name="T5" fmla="*/ 48 h 97"/>
                <a:gd name="T6" fmla="*/ 33 w 95"/>
                <a:gd name="T7" fmla="*/ 48 h 97"/>
                <a:gd name="T8" fmla="*/ 30 w 95"/>
                <a:gd name="T9" fmla="*/ 31 h 97"/>
                <a:gd name="T10" fmla="*/ 16 w 95"/>
                <a:gd name="T11" fmla="*/ 45 h 97"/>
                <a:gd name="T12" fmla="*/ 0 w 95"/>
                <a:gd name="T13" fmla="*/ 39 h 97"/>
                <a:gd name="T14" fmla="*/ 0 w 95"/>
                <a:gd name="T15" fmla="*/ 39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5"/>
                <a:gd name="T25" fmla="*/ 0 h 97"/>
                <a:gd name="T26" fmla="*/ 95 w 95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5" h="97">
                  <a:moveTo>
                    <a:pt x="0" y="78"/>
                  </a:moveTo>
                  <a:lnTo>
                    <a:pt x="76" y="0"/>
                  </a:lnTo>
                  <a:lnTo>
                    <a:pt x="95" y="96"/>
                  </a:lnTo>
                  <a:lnTo>
                    <a:pt x="65" y="97"/>
                  </a:lnTo>
                  <a:lnTo>
                    <a:pt x="59" y="63"/>
                  </a:lnTo>
                  <a:lnTo>
                    <a:pt x="32" y="9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Freeform 71"/>
            <p:cNvSpPr>
              <a:spLocks/>
            </p:cNvSpPr>
            <p:nvPr/>
          </p:nvSpPr>
          <p:spPr bwMode="auto">
            <a:xfrm>
              <a:off x="4084" y="2027"/>
              <a:ext cx="58" cy="48"/>
            </a:xfrm>
            <a:custGeom>
              <a:avLst/>
              <a:gdLst>
                <a:gd name="T0" fmla="*/ 53 w 116"/>
                <a:gd name="T1" fmla="*/ 0 h 97"/>
                <a:gd name="T2" fmla="*/ 0 w 116"/>
                <a:gd name="T3" fmla="*/ 19 h 97"/>
                <a:gd name="T4" fmla="*/ 38 w 116"/>
                <a:gd name="T5" fmla="*/ 48 h 97"/>
                <a:gd name="T6" fmla="*/ 47 w 116"/>
                <a:gd name="T7" fmla="*/ 37 h 97"/>
                <a:gd name="T8" fmla="*/ 30 w 116"/>
                <a:gd name="T9" fmla="*/ 22 h 97"/>
                <a:gd name="T10" fmla="*/ 58 w 116"/>
                <a:gd name="T11" fmla="*/ 14 h 97"/>
                <a:gd name="T12" fmla="*/ 53 w 116"/>
                <a:gd name="T13" fmla="*/ 0 h 97"/>
                <a:gd name="T14" fmla="*/ 53 w 116"/>
                <a:gd name="T15" fmla="*/ 0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"/>
                <a:gd name="T25" fmla="*/ 0 h 97"/>
                <a:gd name="T26" fmla="*/ 116 w 116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" h="97">
                  <a:moveTo>
                    <a:pt x="106" y="0"/>
                  </a:moveTo>
                  <a:lnTo>
                    <a:pt x="0" y="38"/>
                  </a:lnTo>
                  <a:lnTo>
                    <a:pt x="76" y="97"/>
                  </a:lnTo>
                  <a:lnTo>
                    <a:pt x="93" y="74"/>
                  </a:lnTo>
                  <a:lnTo>
                    <a:pt x="61" y="45"/>
                  </a:lnTo>
                  <a:lnTo>
                    <a:pt x="116" y="28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5" name="Freeform 72"/>
            <p:cNvSpPr>
              <a:spLocks/>
            </p:cNvSpPr>
            <p:nvPr/>
          </p:nvSpPr>
          <p:spPr bwMode="auto">
            <a:xfrm>
              <a:off x="4032" y="2008"/>
              <a:ext cx="95" cy="52"/>
            </a:xfrm>
            <a:custGeom>
              <a:avLst/>
              <a:gdLst>
                <a:gd name="T0" fmla="*/ 95 w 190"/>
                <a:gd name="T1" fmla="*/ 14 h 104"/>
                <a:gd name="T2" fmla="*/ 93 w 190"/>
                <a:gd name="T3" fmla="*/ 14 h 104"/>
                <a:gd name="T4" fmla="*/ 89 w 190"/>
                <a:gd name="T5" fmla="*/ 15 h 104"/>
                <a:gd name="T6" fmla="*/ 85 w 190"/>
                <a:gd name="T7" fmla="*/ 16 h 104"/>
                <a:gd name="T8" fmla="*/ 79 w 190"/>
                <a:gd name="T9" fmla="*/ 17 h 104"/>
                <a:gd name="T10" fmla="*/ 74 w 190"/>
                <a:gd name="T11" fmla="*/ 19 h 104"/>
                <a:gd name="T12" fmla="*/ 68 w 190"/>
                <a:gd name="T13" fmla="*/ 20 h 104"/>
                <a:gd name="T14" fmla="*/ 61 w 190"/>
                <a:gd name="T15" fmla="*/ 22 h 104"/>
                <a:gd name="T16" fmla="*/ 54 w 190"/>
                <a:gd name="T17" fmla="*/ 25 h 104"/>
                <a:gd name="T18" fmla="*/ 47 w 190"/>
                <a:gd name="T19" fmla="*/ 26 h 104"/>
                <a:gd name="T20" fmla="*/ 40 w 190"/>
                <a:gd name="T21" fmla="*/ 30 h 104"/>
                <a:gd name="T22" fmla="*/ 34 w 190"/>
                <a:gd name="T23" fmla="*/ 34 h 104"/>
                <a:gd name="T24" fmla="*/ 26 w 190"/>
                <a:gd name="T25" fmla="*/ 37 h 104"/>
                <a:gd name="T26" fmla="*/ 21 w 190"/>
                <a:gd name="T27" fmla="*/ 42 h 104"/>
                <a:gd name="T28" fmla="*/ 16 w 190"/>
                <a:gd name="T29" fmla="*/ 47 h 104"/>
                <a:gd name="T30" fmla="*/ 12 w 190"/>
                <a:gd name="T31" fmla="*/ 52 h 104"/>
                <a:gd name="T32" fmla="*/ 0 w 190"/>
                <a:gd name="T33" fmla="*/ 41 h 104"/>
                <a:gd name="T34" fmla="*/ 2 w 190"/>
                <a:gd name="T35" fmla="*/ 38 h 104"/>
                <a:gd name="T36" fmla="*/ 7 w 190"/>
                <a:gd name="T37" fmla="*/ 33 h 104"/>
                <a:gd name="T38" fmla="*/ 13 w 190"/>
                <a:gd name="T39" fmla="*/ 28 h 104"/>
                <a:gd name="T40" fmla="*/ 18 w 190"/>
                <a:gd name="T41" fmla="*/ 26 h 104"/>
                <a:gd name="T42" fmla="*/ 23 w 190"/>
                <a:gd name="T43" fmla="*/ 22 h 104"/>
                <a:gd name="T44" fmla="*/ 28 w 190"/>
                <a:gd name="T45" fmla="*/ 19 h 104"/>
                <a:gd name="T46" fmla="*/ 36 w 190"/>
                <a:gd name="T47" fmla="*/ 15 h 104"/>
                <a:gd name="T48" fmla="*/ 42 w 190"/>
                <a:gd name="T49" fmla="*/ 12 h 104"/>
                <a:gd name="T50" fmla="*/ 50 w 190"/>
                <a:gd name="T51" fmla="*/ 9 h 104"/>
                <a:gd name="T52" fmla="*/ 56 w 190"/>
                <a:gd name="T53" fmla="*/ 7 h 104"/>
                <a:gd name="T54" fmla="*/ 61 w 190"/>
                <a:gd name="T55" fmla="*/ 6 h 104"/>
                <a:gd name="T56" fmla="*/ 66 w 190"/>
                <a:gd name="T57" fmla="*/ 3 h 104"/>
                <a:gd name="T58" fmla="*/ 71 w 190"/>
                <a:gd name="T59" fmla="*/ 3 h 104"/>
                <a:gd name="T60" fmla="*/ 75 w 190"/>
                <a:gd name="T61" fmla="*/ 2 h 104"/>
                <a:gd name="T62" fmla="*/ 81 w 190"/>
                <a:gd name="T63" fmla="*/ 2 h 104"/>
                <a:gd name="T64" fmla="*/ 92 w 190"/>
                <a:gd name="T65" fmla="*/ 0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0"/>
                <a:gd name="T100" fmla="*/ 0 h 104"/>
                <a:gd name="T101" fmla="*/ 190 w 19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0" h="104">
                  <a:moveTo>
                    <a:pt x="183" y="0"/>
                  </a:moveTo>
                  <a:lnTo>
                    <a:pt x="190" y="28"/>
                  </a:lnTo>
                  <a:lnTo>
                    <a:pt x="188" y="28"/>
                  </a:lnTo>
                  <a:lnTo>
                    <a:pt x="185" y="28"/>
                  </a:lnTo>
                  <a:lnTo>
                    <a:pt x="181" y="28"/>
                  </a:lnTo>
                  <a:lnTo>
                    <a:pt x="177" y="30"/>
                  </a:lnTo>
                  <a:lnTo>
                    <a:pt x="173" y="30"/>
                  </a:lnTo>
                  <a:lnTo>
                    <a:pt x="169" y="32"/>
                  </a:lnTo>
                  <a:lnTo>
                    <a:pt x="164" y="32"/>
                  </a:lnTo>
                  <a:lnTo>
                    <a:pt x="158" y="34"/>
                  </a:lnTo>
                  <a:lnTo>
                    <a:pt x="152" y="34"/>
                  </a:lnTo>
                  <a:lnTo>
                    <a:pt x="147" y="38"/>
                  </a:lnTo>
                  <a:lnTo>
                    <a:pt x="141" y="38"/>
                  </a:lnTo>
                  <a:lnTo>
                    <a:pt x="135" y="39"/>
                  </a:lnTo>
                  <a:lnTo>
                    <a:pt x="128" y="41"/>
                  </a:lnTo>
                  <a:lnTo>
                    <a:pt x="122" y="43"/>
                  </a:lnTo>
                  <a:lnTo>
                    <a:pt x="116" y="45"/>
                  </a:lnTo>
                  <a:lnTo>
                    <a:pt x="109" y="49"/>
                  </a:lnTo>
                  <a:lnTo>
                    <a:pt x="101" y="51"/>
                  </a:lnTo>
                  <a:lnTo>
                    <a:pt x="93" y="53"/>
                  </a:lnTo>
                  <a:lnTo>
                    <a:pt x="88" y="57"/>
                  </a:lnTo>
                  <a:lnTo>
                    <a:pt x="80" y="60"/>
                  </a:lnTo>
                  <a:lnTo>
                    <a:pt x="72" y="64"/>
                  </a:lnTo>
                  <a:lnTo>
                    <a:pt x="67" y="68"/>
                  </a:lnTo>
                  <a:lnTo>
                    <a:pt x="61" y="70"/>
                  </a:lnTo>
                  <a:lnTo>
                    <a:pt x="53" y="74"/>
                  </a:lnTo>
                  <a:lnTo>
                    <a:pt x="48" y="78"/>
                  </a:lnTo>
                  <a:lnTo>
                    <a:pt x="42" y="83"/>
                  </a:lnTo>
                  <a:lnTo>
                    <a:pt x="36" y="87"/>
                  </a:lnTo>
                  <a:lnTo>
                    <a:pt x="32" y="93"/>
                  </a:lnTo>
                  <a:lnTo>
                    <a:pt x="29" y="98"/>
                  </a:lnTo>
                  <a:lnTo>
                    <a:pt x="25" y="104"/>
                  </a:lnTo>
                  <a:lnTo>
                    <a:pt x="0" y="83"/>
                  </a:lnTo>
                  <a:lnTo>
                    <a:pt x="0" y="81"/>
                  </a:lnTo>
                  <a:lnTo>
                    <a:pt x="2" y="79"/>
                  </a:lnTo>
                  <a:lnTo>
                    <a:pt x="4" y="76"/>
                  </a:lnTo>
                  <a:lnTo>
                    <a:pt x="10" y="72"/>
                  </a:lnTo>
                  <a:lnTo>
                    <a:pt x="15" y="66"/>
                  </a:lnTo>
                  <a:lnTo>
                    <a:pt x="23" y="60"/>
                  </a:lnTo>
                  <a:lnTo>
                    <a:pt x="27" y="57"/>
                  </a:lnTo>
                  <a:lnTo>
                    <a:pt x="31" y="55"/>
                  </a:lnTo>
                  <a:lnTo>
                    <a:pt x="36" y="51"/>
                  </a:lnTo>
                  <a:lnTo>
                    <a:pt x="42" y="49"/>
                  </a:lnTo>
                  <a:lnTo>
                    <a:pt x="46" y="43"/>
                  </a:lnTo>
                  <a:lnTo>
                    <a:pt x="52" y="41"/>
                  </a:lnTo>
                  <a:lnTo>
                    <a:pt x="57" y="38"/>
                  </a:lnTo>
                  <a:lnTo>
                    <a:pt x="63" y="34"/>
                  </a:lnTo>
                  <a:lnTo>
                    <a:pt x="71" y="30"/>
                  </a:lnTo>
                  <a:lnTo>
                    <a:pt x="76" y="28"/>
                  </a:lnTo>
                  <a:lnTo>
                    <a:pt x="84" y="24"/>
                  </a:lnTo>
                  <a:lnTo>
                    <a:pt x="93" y="22"/>
                  </a:lnTo>
                  <a:lnTo>
                    <a:pt x="101" y="17"/>
                  </a:lnTo>
                  <a:lnTo>
                    <a:pt x="109" y="15"/>
                  </a:lnTo>
                  <a:lnTo>
                    <a:pt x="112" y="13"/>
                  </a:lnTo>
                  <a:lnTo>
                    <a:pt x="116" y="13"/>
                  </a:lnTo>
                  <a:lnTo>
                    <a:pt x="122" y="11"/>
                  </a:lnTo>
                  <a:lnTo>
                    <a:pt x="128" y="9"/>
                  </a:lnTo>
                  <a:lnTo>
                    <a:pt x="131" y="7"/>
                  </a:lnTo>
                  <a:lnTo>
                    <a:pt x="137" y="7"/>
                  </a:lnTo>
                  <a:lnTo>
                    <a:pt x="141" y="5"/>
                  </a:lnTo>
                  <a:lnTo>
                    <a:pt x="147" y="5"/>
                  </a:lnTo>
                  <a:lnTo>
                    <a:pt x="150" y="3"/>
                  </a:lnTo>
                  <a:lnTo>
                    <a:pt x="156" y="3"/>
                  </a:lnTo>
                  <a:lnTo>
                    <a:pt x="162" y="3"/>
                  </a:lnTo>
                  <a:lnTo>
                    <a:pt x="166" y="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6" name="Freeform 73"/>
            <p:cNvSpPr>
              <a:spLocks/>
            </p:cNvSpPr>
            <p:nvPr/>
          </p:nvSpPr>
          <p:spPr bwMode="auto">
            <a:xfrm>
              <a:off x="3960" y="2088"/>
              <a:ext cx="36" cy="28"/>
            </a:xfrm>
            <a:custGeom>
              <a:avLst/>
              <a:gdLst>
                <a:gd name="T0" fmla="*/ 36 w 72"/>
                <a:gd name="T1" fmla="*/ 28 h 57"/>
                <a:gd name="T2" fmla="*/ 35 w 72"/>
                <a:gd name="T3" fmla="*/ 28 h 57"/>
                <a:gd name="T4" fmla="*/ 34 w 72"/>
                <a:gd name="T5" fmla="*/ 28 h 57"/>
                <a:gd name="T6" fmla="*/ 31 w 72"/>
                <a:gd name="T7" fmla="*/ 28 h 57"/>
                <a:gd name="T8" fmla="*/ 29 w 72"/>
                <a:gd name="T9" fmla="*/ 28 h 57"/>
                <a:gd name="T10" fmla="*/ 25 w 72"/>
                <a:gd name="T11" fmla="*/ 27 h 57"/>
                <a:gd name="T12" fmla="*/ 22 w 72"/>
                <a:gd name="T13" fmla="*/ 27 h 57"/>
                <a:gd name="T14" fmla="*/ 19 w 72"/>
                <a:gd name="T15" fmla="*/ 27 h 57"/>
                <a:gd name="T16" fmla="*/ 16 w 72"/>
                <a:gd name="T17" fmla="*/ 27 h 57"/>
                <a:gd name="T18" fmla="*/ 12 w 72"/>
                <a:gd name="T19" fmla="*/ 27 h 57"/>
                <a:gd name="T20" fmla="*/ 9 w 72"/>
                <a:gd name="T21" fmla="*/ 25 h 57"/>
                <a:gd name="T22" fmla="*/ 5 w 72"/>
                <a:gd name="T23" fmla="*/ 24 h 57"/>
                <a:gd name="T24" fmla="*/ 3 w 72"/>
                <a:gd name="T25" fmla="*/ 22 h 57"/>
                <a:gd name="T26" fmla="*/ 1 w 72"/>
                <a:gd name="T27" fmla="*/ 20 h 57"/>
                <a:gd name="T28" fmla="*/ 0 w 72"/>
                <a:gd name="T29" fmla="*/ 17 h 57"/>
                <a:gd name="T30" fmla="*/ 0 w 72"/>
                <a:gd name="T31" fmla="*/ 13 h 57"/>
                <a:gd name="T32" fmla="*/ 0 w 72"/>
                <a:gd name="T33" fmla="*/ 10 h 57"/>
                <a:gd name="T34" fmla="*/ 1 w 72"/>
                <a:gd name="T35" fmla="*/ 7 h 57"/>
                <a:gd name="T36" fmla="*/ 1 w 72"/>
                <a:gd name="T37" fmla="*/ 4 h 57"/>
                <a:gd name="T38" fmla="*/ 2 w 72"/>
                <a:gd name="T39" fmla="*/ 2 h 57"/>
                <a:gd name="T40" fmla="*/ 5 w 72"/>
                <a:gd name="T41" fmla="*/ 1 h 57"/>
                <a:gd name="T42" fmla="*/ 7 w 72"/>
                <a:gd name="T43" fmla="*/ 0 h 57"/>
                <a:gd name="T44" fmla="*/ 10 w 72"/>
                <a:gd name="T45" fmla="*/ 2 h 57"/>
                <a:gd name="T46" fmla="*/ 13 w 72"/>
                <a:gd name="T47" fmla="*/ 4 h 57"/>
                <a:gd name="T48" fmla="*/ 16 w 72"/>
                <a:gd name="T49" fmla="*/ 6 h 57"/>
                <a:gd name="T50" fmla="*/ 18 w 72"/>
                <a:gd name="T51" fmla="*/ 7 h 57"/>
                <a:gd name="T52" fmla="*/ 19 w 72"/>
                <a:gd name="T53" fmla="*/ 9 h 57"/>
                <a:gd name="T54" fmla="*/ 19 w 72"/>
                <a:gd name="T55" fmla="*/ 17 h 57"/>
                <a:gd name="T56" fmla="*/ 30 w 72"/>
                <a:gd name="T57" fmla="*/ 19 h 57"/>
                <a:gd name="T58" fmla="*/ 36 w 72"/>
                <a:gd name="T59" fmla="*/ 28 h 57"/>
                <a:gd name="T60" fmla="*/ 36 w 72"/>
                <a:gd name="T61" fmla="*/ 28 h 5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72"/>
                <a:gd name="T94" fmla="*/ 0 h 57"/>
                <a:gd name="T95" fmla="*/ 72 w 72"/>
                <a:gd name="T96" fmla="*/ 57 h 5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72" h="57">
                  <a:moveTo>
                    <a:pt x="72" y="57"/>
                  </a:moveTo>
                  <a:lnTo>
                    <a:pt x="70" y="57"/>
                  </a:lnTo>
                  <a:lnTo>
                    <a:pt x="68" y="57"/>
                  </a:lnTo>
                  <a:lnTo>
                    <a:pt x="62" y="57"/>
                  </a:lnTo>
                  <a:lnTo>
                    <a:pt x="59" y="57"/>
                  </a:lnTo>
                  <a:lnTo>
                    <a:pt x="51" y="55"/>
                  </a:lnTo>
                  <a:lnTo>
                    <a:pt x="45" y="55"/>
                  </a:lnTo>
                  <a:lnTo>
                    <a:pt x="39" y="55"/>
                  </a:lnTo>
                  <a:lnTo>
                    <a:pt x="32" y="55"/>
                  </a:lnTo>
                  <a:lnTo>
                    <a:pt x="24" y="54"/>
                  </a:lnTo>
                  <a:lnTo>
                    <a:pt x="19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1" y="40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" y="14"/>
                  </a:lnTo>
                  <a:lnTo>
                    <a:pt x="3" y="8"/>
                  </a:lnTo>
                  <a:lnTo>
                    <a:pt x="5" y="4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0" y="4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6" y="15"/>
                  </a:lnTo>
                  <a:lnTo>
                    <a:pt x="38" y="19"/>
                  </a:lnTo>
                  <a:lnTo>
                    <a:pt x="38" y="35"/>
                  </a:lnTo>
                  <a:lnTo>
                    <a:pt x="60" y="38"/>
                  </a:lnTo>
                  <a:lnTo>
                    <a:pt x="72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7" name="Freeform 74"/>
            <p:cNvSpPr>
              <a:spLocks/>
            </p:cNvSpPr>
            <p:nvPr/>
          </p:nvSpPr>
          <p:spPr bwMode="auto">
            <a:xfrm>
              <a:off x="4269" y="2065"/>
              <a:ext cx="10" cy="9"/>
            </a:xfrm>
            <a:custGeom>
              <a:avLst/>
              <a:gdLst>
                <a:gd name="T0" fmla="*/ 8 w 19"/>
                <a:gd name="T1" fmla="*/ 9 h 19"/>
                <a:gd name="T2" fmla="*/ 6 w 19"/>
                <a:gd name="T3" fmla="*/ 9 h 19"/>
                <a:gd name="T4" fmla="*/ 4 w 19"/>
                <a:gd name="T5" fmla="*/ 9 h 19"/>
                <a:gd name="T6" fmla="*/ 2 w 19"/>
                <a:gd name="T7" fmla="*/ 8 h 19"/>
                <a:gd name="T8" fmla="*/ 1 w 19"/>
                <a:gd name="T9" fmla="*/ 7 h 19"/>
                <a:gd name="T10" fmla="*/ 0 w 19"/>
                <a:gd name="T11" fmla="*/ 5 h 19"/>
                <a:gd name="T12" fmla="*/ 0 w 19"/>
                <a:gd name="T13" fmla="*/ 3 h 19"/>
                <a:gd name="T14" fmla="*/ 0 w 19"/>
                <a:gd name="T15" fmla="*/ 1 h 19"/>
                <a:gd name="T16" fmla="*/ 2 w 19"/>
                <a:gd name="T17" fmla="*/ 1 h 19"/>
                <a:gd name="T18" fmla="*/ 6 w 19"/>
                <a:gd name="T19" fmla="*/ 0 h 19"/>
                <a:gd name="T20" fmla="*/ 10 w 19"/>
                <a:gd name="T21" fmla="*/ 2 h 19"/>
                <a:gd name="T22" fmla="*/ 10 w 19"/>
                <a:gd name="T23" fmla="*/ 5 h 19"/>
                <a:gd name="T24" fmla="*/ 8 w 19"/>
                <a:gd name="T25" fmla="*/ 9 h 19"/>
                <a:gd name="T26" fmla="*/ 8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5" y="19"/>
                  </a:moveTo>
                  <a:lnTo>
                    <a:pt x="11" y="19"/>
                  </a:lnTo>
                  <a:lnTo>
                    <a:pt x="7" y="19"/>
                  </a:lnTo>
                  <a:lnTo>
                    <a:pt x="3" y="17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3"/>
                  </a:lnTo>
                  <a:lnTo>
                    <a:pt x="3" y="2"/>
                  </a:lnTo>
                  <a:lnTo>
                    <a:pt x="11" y="0"/>
                  </a:lnTo>
                  <a:lnTo>
                    <a:pt x="19" y="5"/>
                  </a:lnTo>
                  <a:lnTo>
                    <a:pt x="19" y="11"/>
                  </a:lnTo>
                  <a:lnTo>
                    <a:pt x="15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Freeform 75"/>
            <p:cNvSpPr>
              <a:spLocks/>
            </p:cNvSpPr>
            <p:nvPr/>
          </p:nvSpPr>
          <p:spPr bwMode="auto">
            <a:xfrm>
              <a:off x="4255" y="2072"/>
              <a:ext cx="9" cy="11"/>
            </a:xfrm>
            <a:custGeom>
              <a:avLst/>
              <a:gdLst>
                <a:gd name="T0" fmla="*/ 8 w 19"/>
                <a:gd name="T1" fmla="*/ 10 h 21"/>
                <a:gd name="T2" fmla="*/ 4 w 19"/>
                <a:gd name="T3" fmla="*/ 11 h 21"/>
                <a:gd name="T4" fmla="*/ 1 w 19"/>
                <a:gd name="T5" fmla="*/ 9 h 21"/>
                <a:gd name="T6" fmla="*/ 0 w 19"/>
                <a:gd name="T7" fmla="*/ 7 h 21"/>
                <a:gd name="T8" fmla="*/ 0 w 19"/>
                <a:gd name="T9" fmla="*/ 5 h 21"/>
                <a:gd name="T10" fmla="*/ 0 w 19"/>
                <a:gd name="T11" fmla="*/ 3 h 21"/>
                <a:gd name="T12" fmla="*/ 2 w 19"/>
                <a:gd name="T13" fmla="*/ 2 h 21"/>
                <a:gd name="T14" fmla="*/ 4 w 19"/>
                <a:gd name="T15" fmla="*/ 0 h 21"/>
                <a:gd name="T16" fmla="*/ 5 w 19"/>
                <a:gd name="T17" fmla="*/ 0 h 21"/>
                <a:gd name="T18" fmla="*/ 7 w 19"/>
                <a:gd name="T19" fmla="*/ 1 h 21"/>
                <a:gd name="T20" fmla="*/ 8 w 19"/>
                <a:gd name="T21" fmla="*/ 3 h 21"/>
                <a:gd name="T22" fmla="*/ 9 w 19"/>
                <a:gd name="T23" fmla="*/ 6 h 21"/>
                <a:gd name="T24" fmla="*/ 8 w 19"/>
                <a:gd name="T25" fmla="*/ 10 h 21"/>
                <a:gd name="T26" fmla="*/ 8 w 19"/>
                <a:gd name="T27" fmla="*/ 10 h 2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21"/>
                <a:gd name="T44" fmla="*/ 19 w 19"/>
                <a:gd name="T45" fmla="*/ 21 h 2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21">
                  <a:moveTo>
                    <a:pt x="17" y="19"/>
                  </a:moveTo>
                  <a:lnTo>
                    <a:pt x="8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0" y="9"/>
                  </a:lnTo>
                  <a:lnTo>
                    <a:pt x="0" y="6"/>
                  </a:lnTo>
                  <a:lnTo>
                    <a:pt x="4" y="4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5" y="2"/>
                  </a:lnTo>
                  <a:lnTo>
                    <a:pt x="17" y="6"/>
                  </a:lnTo>
                  <a:lnTo>
                    <a:pt x="19" y="11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9" name="Freeform 76"/>
            <p:cNvSpPr>
              <a:spLocks/>
            </p:cNvSpPr>
            <p:nvPr/>
          </p:nvSpPr>
          <p:spPr bwMode="auto">
            <a:xfrm>
              <a:off x="4175" y="2016"/>
              <a:ext cx="10" cy="10"/>
            </a:xfrm>
            <a:custGeom>
              <a:avLst/>
              <a:gdLst>
                <a:gd name="T0" fmla="*/ 9 w 19"/>
                <a:gd name="T1" fmla="*/ 9 h 19"/>
                <a:gd name="T2" fmla="*/ 5 w 19"/>
                <a:gd name="T3" fmla="*/ 10 h 19"/>
                <a:gd name="T4" fmla="*/ 1 w 19"/>
                <a:gd name="T5" fmla="*/ 9 h 19"/>
                <a:gd name="T6" fmla="*/ 0 w 19"/>
                <a:gd name="T7" fmla="*/ 6 h 19"/>
                <a:gd name="T8" fmla="*/ 0 w 19"/>
                <a:gd name="T9" fmla="*/ 4 h 19"/>
                <a:gd name="T10" fmla="*/ 1 w 19"/>
                <a:gd name="T11" fmla="*/ 2 h 19"/>
                <a:gd name="T12" fmla="*/ 2 w 19"/>
                <a:gd name="T13" fmla="*/ 1 h 19"/>
                <a:gd name="T14" fmla="*/ 4 w 19"/>
                <a:gd name="T15" fmla="*/ 0 h 19"/>
                <a:gd name="T16" fmla="*/ 6 w 19"/>
                <a:gd name="T17" fmla="*/ 0 h 19"/>
                <a:gd name="T18" fmla="*/ 8 w 19"/>
                <a:gd name="T19" fmla="*/ 0 h 19"/>
                <a:gd name="T20" fmla="*/ 10 w 19"/>
                <a:gd name="T21" fmla="*/ 2 h 19"/>
                <a:gd name="T22" fmla="*/ 10 w 19"/>
                <a:gd name="T23" fmla="*/ 6 h 19"/>
                <a:gd name="T24" fmla="*/ 9 w 19"/>
                <a:gd name="T25" fmla="*/ 9 h 19"/>
                <a:gd name="T26" fmla="*/ 9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7" y="17"/>
                  </a:moveTo>
                  <a:lnTo>
                    <a:pt x="10" y="19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19" y="11"/>
                  </a:lnTo>
                  <a:lnTo>
                    <a:pt x="17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0" name="Freeform 77"/>
            <p:cNvSpPr>
              <a:spLocks/>
            </p:cNvSpPr>
            <p:nvPr/>
          </p:nvSpPr>
          <p:spPr bwMode="auto">
            <a:xfrm>
              <a:off x="4156" y="2039"/>
              <a:ext cx="11" cy="10"/>
            </a:xfrm>
            <a:custGeom>
              <a:avLst/>
              <a:gdLst>
                <a:gd name="T0" fmla="*/ 9 w 21"/>
                <a:gd name="T1" fmla="*/ 10 h 19"/>
                <a:gd name="T2" fmla="*/ 6 w 21"/>
                <a:gd name="T3" fmla="*/ 10 h 19"/>
                <a:gd name="T4" fmla="*/ 4 w 21"/>
                <a:gd name="T5" fmla="*/ 10 h 19"/>
                <a:gd name="T6" fmla="*/ 2 w 21"/>
                <a:gd name="T7" fmla="*/ 9 h 19"/>
                <a:gd name="T8" fmla="*/ 1 w 21"/>
                <a:gd name="T9" fmla="*/ 8 h 19"/>
                <a:gd name="T10" fmla="*/ 0 w 21"/>
                <a:gd name="T11" fmla="*/ 6 h 19"/>
                <a:gd name="T12" fmla="*/ 1 w 21"/>
                <a:gd name="T13" fmla="*/ 4 h 19"/>
                <a:gd name="T14" fmla="*/ 1 w 21"/>
                <a:gd name="T15" fmla="*/ 2 h 19"/>
                <a:gd name="T16" fmla="*/ 3 w 21"/>
                <a:gd name="T17" fmla="*/ 1 h 19"/>
                <a:gd name="T18" fmla="*/ 6 w 21"/>
                <a:gd name="T19" fmla="*/ 0 h 19"/>
                <a:gd name="T20" fmla="*/ 10 w 21"/>
                <a:gd name="T21" fmla="*/ 3 h 19"/>
                <a:gd name="T22" fmla="*/ 11 w 21"/>
                <a:gd name="T23" fmla="*/ 6 h 19"/>
                <a:gd name="T24" fmla="*/ 9 w 21"/>
                <a:gd name="T25" fmla="*/ 10 h 19"/>
                <a:gd name="T26" fmla="*/ 9 w 21"/>
                <a:gd name="T27" fmla="*/ 10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"/>
                <a:gd name="T43" fmla="*/ 0 h 19"/>
                <a:gd name="T44" fmla="*/ 21 w 21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" h="19">
                  <a:moveTo>
                    <a:pt x="17" y="19"/>
                  </a:moveTo>
                  <a:lnTo>
                    <a:pt x="12" y="19"/>
                  </a:lnTo>
                  <a:lnTo>
                    <a:pt x="8" y="19"/>
                  </a:lnTo>
                  <a:lnTo>
                    <a:pt x="4" y="17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8"/>
                  </a:lnTo>
                  <a:lnTo>
                    <a:pt x="2" y="4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9" y="6"/>
                  </a:lnTo>
                  <a:lnTo>
                    <a:pt x="21" y="12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Freeform 78"/>
            <p:cNvSpPr>
              <a:spLocks/>
            </p:cNvSpPr>
            <p:nvPr/>
          </p:nvSpPr>
          <p:spPr bwMode="auto">
            <a:xfrm>
              <a:off x="4194" y="2111"/>
              <a:ext cx="40" cy="26"/>
            </a:xfrm>
            <a:custGeom>
              <a:avLst/>
              <a:gdLst>
                <a:gd name="T0" fmla="*/ 0 w 80"/>
                <a:gd name="T1" fmla="*/ 26 h 51"/>
                <a:gd name="T2" fmla="*/ 4 w 80"/>
                <a:gd name="T3" fmla="*/ 26 h 51"/>
                <a:gd name="T4" fmla="*/ 8 w 80"/>
                <a:gd name="T5" fmla="*/ 25 h 51"/>
                <a:gd name="T6" fmla="*/ 10 w 80"/>
                <a:gd name="T7" fmla="*/ 25 h 51"/>
                <a:gd name="T8" fmla="*/ 14 w 80"/>
                <a:gd name="T9" fmla="*/ 25 h 51"/>
                <a:gd name="T10" fmla="*/ 18 w 80"/>
                <a:gd name="T11" fmla="*/ 24 h 51"/>
                <a:gd name="T12" fmla="*/ 20 w 80"/>
                <a:gd name="T13" fmla="*/ 24 h 51"/>
                <a:gd name="T14" fmla="*/ 23 w 80"/>
                <a:gd name="T15" fmla="*/ 24 h 51"/>
                <a:gd name="T16" fmla="*/ 27 w 80"/>
                <a:gd name="T17" fmla="*/ 24 h 51"/>
                <a:gd name="T18" fmla="*/ 28 w 80"/>
                <a:gd name="T19" fmla="*/ 20 h 51"/>
                <a:gd name="T20" fmla="*/ 31 w 80"/>
                <a:gd name="T21" fmla="*/ 17 h 51"/>
                <a:gd name="T22" fmla="*/ 35 w 80"/>
                <a:gd name="T23" fmla="*/ 13 h 51"/>
                <a:gd name="T24" fmla="*/ 37 w 80"/>
                <a:gd name="T25" fmla="*/ 12 h 51"/>
                <a:gd name="T26" fmla="*/ 38 w 80"/>
                <a:gd name="T27" fmla="*/ 9 h 51"/>
                <a:gd name="T28" fmla="*/ 39 w 80"/>
                <a:gd name="T29" fmla="*/ 6 h 51"/>
                <a:gd name="T30" fmla="*/ 40 w 80"/>
                <a:gd name="T31" fmla="*/ 4 h 51"/>
                <a:gd name="T32" fmla="*/ 40 w 80"/>
                <a:gd name="T33" fmla="*/ 3 h 51"/>
                <a:gd name="T34" fmla="*/ 23 w 80"/>
                <a:gd name="T35" fmla="*/ 0 h 51"/>
                <a:gd name="T36" fmla="*/ 23 w 80"/>
                <a:gd name="T37" fmla="*/ 0 h 51"/>
                <a:gd name="T38" fmla="*/ 22 w 80"/>
                <a:gd name="T39" fmla="*/ 2 h 51"/>
                <a:gd name="T40" fmla="*/ 20 w 80"/>
                <a:gd name="T41" fmla="*/ 4 h 51"/>
                <a:gd name="T42" fmla="*/ 18 w 80"/>
                <a:gd name="T43" fmla="*/ 8 h 51"/>
                <a:gd name="T44" fmla="*/ 15 w 80"/>
                <a:gd name="T45" fmla="*/ 9 h 51"/>
                <a:gd name="T46" fmla="*/ 13 w 80"/>
                <a:gd name="T47" fmla="*/ 12 h 51"/>
                <a:gd name="T48" fmla="*/ 11 w 80"/>
                <a:gd name="T49" fmla="*/ 13 h 51"/>
                <a:gd name="T50" fmla="*/ 10 w 80"/>
                <a:gd name="T51" fmla="*/ 16 h 51"/>
                <a:gd name="T52" fmla="*/ 8 w 80"/>
                <a:gd name="T53" fmla="*/ 18 h 51"/>
                <a:gd name="T54" fmla="*/ 6 w 80"/>
                <a:gd name="T55" fmla="*/ 21 h 51"/>
                <a:gd name="T56" fmla="*/ 3 w 80"/>
                <a:gd name="T57" fmla="*/ 23 h 51"/>
                <a:gd name="T58" fmla="*/ 0 w 80"/>
                <a:gd name="T59" fmla="*/ 26 h 51"/>
                <a:gd name="T60" fmla="*/ 0 w 80"/>
                <a:gd name="T61" fmla="*/ 26 h 5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80"/>
                <a:gd name="T94" fmla="*/ 0 h 51"/>
                <a:gd name="T95" fmla="*/ 80 w 80"/>
                <a:gd name="T96" fmla="*/ 51 h 5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80" h="51">
                  <a:moveTo>
                    <a:pt x="0" y="51"/>
                  </a:moveTo>
                  <a:lnTo>
                    <a:pt x="8" y="51"/>
                  </a:lnTo>
                  <a:lnTo>
                    <a:pt x="16" y="49"/>
                  </a:lnTo>
                  <a:lnTo>
                    <a:pt x="21" y="49"/>
                  </a:lnTo>
                  <a:lnTo>
                    <a:pt x="29" y="49"/>
                  </a:lnTo>
                  <a:lnTo>
                    <a:pt x="35" y="47"/>
                  </a:lnTo>
                  <a:lnTo>
                    <a:pt x="40" y="47"/>
                  </a:lnTo>
                  <a:lnTo>
                    <a:pt x="46" y="47"/>
                  </a:lnTo>
                  <a:lnTo>
                    <a:pt x="54" y="47"/>
                  </a:lnTo>
                  <a:lnTo>
                    <a:pt x="57" y="40"/>
                  </a:lnTo>
                  <a:lnTo>
                    <a:pt x="63" y="34"/>
                  </a:lnTo>
                  <a:lnTo>
                    <a:pt x="69" y="26"/>
                  </a:lnTo>
                  <a:lnTo>
                    <a:pt x="73" y="23"/>
                  </a:lnTo>
                  <a:lnTo>
                    <a:pt x="76" y="17"/>
                  </a:lnTo>
                  <a:lnTo>
                    <a:pt x="78" y="11"/>
                  </a:lnTo>
                  <a:lnTo>
                    <a:pt x="80" y="7"/>
                  </a:lnTo>
                  <a:lnTo>
                    <a:pt x="80" y="6"/>
                  </a:lnTo>
                  <a:lnTo>
                    <a:pt x="46" y="0"/>
                  </a:lnTo>
                  <a:lnTo>
                    <a:pt x="44" y="4"/>
                  </a:lnTo>
                  <a:lnTo>
                    <a:pt x="40" y="7"/>
                  </a:lnTo>
                  <a:lnTo>
                    <a:pt x="35" y="15"/>
                  </a:lnTo>
                  <a:lnTo>
                    <a:pt x="31" y="17"/>
                  </a:lnTo>
                  <a:lnTo>
                    <a:pt x="27" y="23"/>
                  </a:lnTo>
                  <a:lnTo>
                    <a:pt x="23" y="26"/>
                  </a:lnTo>
                  <a:lnTo>
                    <a:pt x="21" y="32"/>
                  </a:lnTo>
                  <a:lnTo>
                    <a:pt x="16" y="36"/>
                  </a:lnTo>
                  <a:lnTo>
                    <a:pt x="12" y="42"/>
                  </a:lnTo>
                  <a:lnTo>
                    <a:pt x="6" y="4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Freeform 79"/>
            <p:cNvSpPr>
              <a:spLocks/>
            </p:cNvSpPr>
            <p:nvPr/>
          </p:nvSpPr>
          <p:spPr bwMode="auto">
            <a:xfrm>
              <a:off x="3988" y="1984"/>
              <a:ext cx="251" cy="170"/>
            </a:xfrm>
            <a:custGeom>
              <a:avLst/>
              <a:gdLst>
                <a:gd name="T0" fmla="*/ 250 w 502"/>
                <a:gd name="T1" fmla="*/ 45 h 340"/>
                <a:gd name="T2" fmla="*/ 243 w 502"/>
                <a:gd name="T3" fmla="*/ 34 h 340"/>
                <a:gd name="T4" fmla="*/ 234 w 502"/>
                <a:gd name="T5" fmla="*/ 24 h 340"/>
                <a:gd name="T6" fmla="*/ 224 w 502"/>
                <a:gd name="T7" fmla="*/ 15 h 340"/>
                <a:gd name="T8" fmla="*/ 209 w 502"/>
                <a:gd name="T9" fmla="*/ 9 h 340"/>
                <a:gd name="T10" fmla="*/ 199 w 502"/>
                <a:gd name="T11" fmla="*/ 5 h 340"/>
                <a:gd name="T12" fmla="*/ 188 w 502"/>
                <a:gd name="T13" fmla="*/ 3 h 340"/>
                <a:gd name="T14" fmla="*/ 177 w 502"/>
                <a:gd name="T15" fmla="*/ 2 h 340"/>
                <a:gd name="T16" fmla="*/ 166 w 502"/>
                <a:gd name="T17" fmla="*/ 1 h 340"/>
                <a:gd name="T18" fmla="*/ 156 w 502"/>
                <a:gd name="T19" fmla="*/ 0 h 340"/>
                <a:gd name="T20" fmla="*/ 147 w 502"/>
                <a:gd name="T21" fmla="*/ 1 h 340"/>
                <a:gd name="T22" fmla="*/ 137 w 502"/>
                <a:gd name="T23" fmla="*/ 2 h 340"/>
                <a:gd name="T24" fmla="*/ 126 w 502"/>
                <a:gd name="T25" fmla="*/ 3 h 340"/>
                <a:gd name="T26" fmla="*/ 118 w 502"/>
                <a:gd name="T27" fmla="*/ 5 h 340"/>
                <a:gd name="T28" fmla="*/ 103 w 502"/>
                <a:gd name="T29" fmla="*/ 9 h 340"/>
                <a:gd name="T30" fmla="*/ 88 w 502"/>
                <a:gd name="T31" fmla="*/ 13 h 340"/>
                <a:gd name="T32" fmla="*/ 72 w 502"/>
                <a:gd name="T33" fmla="*/ 20 h 340"/>
                <a:gd name="T34" fmla="*/ 59 w 502"/>
                <a:gd name="T35" fmla="*/ 25 h 340"/>
                <a:gd name="T36" fmla="*/ 47 w 502"/>
                <a:gd name="T37" fmla="*/ 33 h 340"/>
                <a:gd name="T38" fmla="*/ 35 w 502"/>
                <a:gd name="T39" fmla="*/ 41 h 340"/>
                <a:gd name="T40" fmla="*/ 25 w 502"/>
                <a:gd name="T41" fmla="*/ 52 h 340"/>
                <a:gd name="T42" fmla="*/ 15 w 502"/>
                <a:gd name="T43" fmla="*/ 65 h 340"/>
                <a:gd name="T44" fmla="*/ 9 w 502"/>
                <a:gd name="T45" fmla="*/ 79 h 340"/>
                <a:gd name="T46" fmla="*/ 3 w 502"/>
                <a:gd name="T47" fmla="*/ 93 h 340"/>
                <a:gd name="T48" fmla="*/ 0 w 502"/>
                <a:gd name="T49" fmla="*/ 108 h 340"/>
                <a:gd name="T50" fmla="*/ 0 w 502"/>
                <a:gd name="T51" fmla="*/ 121 h 340"/>
                <a:gd name="T52" fmla="*/ 2 w 502"/>
                <a:gd name="T53" fmla="*/ 135 h 340"/>
                <a:gd name="T54" fmla="*/ 6 w 502"/>
                <a:gd name="T55" fmla="*/ 147 h 340"/>
                <a:gd name="T56" fmla="*/ 11 w 502"/>
                <a:gd name="T57" fmla="*/ 156 h 340"/>
                <a:gd name="T58" fmla="*/ 17 w 502"/>
                <a:gd name="T59" fmla="*/ 167 h 340"/>
                <a:gd name="T60" fmla="*/ 28 w 502"/>
                <a:gd name="T61" fmla="*/ 169 h 340"/>
                <a:gd name="T62" fmla="*/ 38 w 502"/>
                <a:gd name="T63" fmla="*/ 169 h 340"/>
                <a:gd name="T64" fmla="*/ 33 w 502"/>
                <a:gd name="T65" fmla="*/ 163 h 340"/>
                <a:gd name="T66" fmla="*/ 24 w 502"/>
                <a:gd name="T67" fmla="*/ 151 h 340"/>
                <a:gd name="T68" fmla="*/ 17 w 502"/>
                <a:gd name="T69" fmla="*/ 138 h 340"/>
                <a:gd name="T70" fmla="*/ 16 w 502"/>
                <a:gd name="T71" fmla="*/ 129 h 340"/>
                <a:gd name="T72" fmla="*/ 16 w 502"/>
                <a:gd name="T73" fmla="*/ 117 h 340"/>
                <a:gd name="T74" fmla="*/ 18 w 502"/>
                <a:gd name="T75" fmla="*/ 104 h 340"/>
                <a:gd name="T76" fmla="*/ 22 w 502"/>
                <a:gd name="T77" fmla="*/ 91 h 340"/>
                <a:gd name="T78" fmla="*/ 27 w 502"/>
                <a:gd name="T79" fmla="*/ 80 h 340"/>
                <a:gd name="T80" fmla="*/ 31 w 502"/>
                <a:gd name="T81" fmla="*/ 71 h 340"/>
                <a:gd name="T82" fmla="*/ 38 w 502"/>
                <a:gd name="T83" fmla="*/ 61 h 340"/>
                <a:gd name="T84" fmla="*/ 46 w 502"/>
                <a:gd name="T85" fmla="*/ 53 h 340"/>
                <a:gd name="T86" fmla="*/ 55 w 502"/>
                <a:gd name="T87" fmla="*/ 45 h 340"/>
                <a:gd name="T88" fmla="*/ 66 w 502"/>
                <a:gd name="T89" fmla="*/ 39 h 340"/>
                <a:gd name="T90" fmla="*/ 79 w 502"/>
                <a:gd name="T91" fmla="*/ 33 h 340"/>
                <a:gd name="T92" fmla="*/ 92 w 502"/>
                <a:gd name="T93" fmla="*/ 26 h 340"/>
                <a:gd name="T94" fmla="*/ 108 w 502"/>
                <a:gd name="T95" fmla="*/ 23 h 340"/>
                <a:gd name="T96" fmla="*/ 123 w 502"/>
                <a:gd name="T97" fmla="*/ 20 h 340"/>
                <a:gd name="T98" fmla="*/ 138 w 502"/>
                <a:gd name="T99" fmla="*/ 19 h 340"/>
                <a:gd name="T100" fmla="*/ 152 w 502"/>
                <a:gd name="T101" fmla="*/ 18 h 340"/>
                <a:gd name="T102" fmla="*/ 166 w 502"/>
                <a:gd name="T103" fmla="*/ 18 h 340"/>
                <a:gd name="T104" fmla="*/ 178 w 502"/>
                <a:gd name="T105" fmla="*/ 19 h 340"/>
                <a:gd name="T106" fmla="*/ 189 w 502"/>
                <a:gd name="T107" fmla="*/ 20 h 340"/>
                <a:gd name="T108" fmla="*/ 200 w 502"/>
                <a:gd name="T109" fmla="*/ 22 h 340"/>
                <a:gd name="T110" fmla="*/ 215 w 502"/>
                <a:gd name="T111" fmla="*/ 27 h 340"/>
                <a:gd name="T112" fmla="*/ 224 w 502"/>
                <a:gd name="T113" fmla="*/ 34 h 340"/>
                <a:gd name="T114" fmla="*/ 231 w 502"/>
                <a:gd name="T115" fmla="*/ 43 h 340"/>
                <a:gd name="T116" fmla="*/ 251 w 502"/>
                <a:gd name="T117" fmla="*/ 50 h 34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02"/>
                <a:gd name="T178" fmla="*/ 0 h 340"/>
                <a:gd name="T179" fmla="*/ 502 w 502"/>
                <a:gd name="T180" fmla="*/ 340 h 34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02" h="340">
                  <a:moveTo>
                    <a:pt x="502" y="101"/>
                  </a:moveTo>
                  <a:lnTo>
                    <a:pt x="500" y="99"/>
                  </a:lnTo>
                  <a:lnTo>
                    <a:pt x="500" y="97"/>
                  </a:lnTo>
                  <a:lnTo>
                    <a:pt x="500" y="91"/>
                  </a:lnTo>
                  <a:lnTo>
                    <a:pt x="498" y="87"/>
                  </a:lnTo>
                  <a:lnTo>
                    <a:pt x="494" y="82"/>
                  </a:lnTo>
                  <a:lnTo>
                    <a:pt x="492" y="74"/>
                  </a:lnTo>
                  <a:lnTo>
                    <a:pt x="486" y="67"/>
                  </a:lnTo>
                  <a:lnTo>
                    <a:pt x="481" y="61"/>
                  </a:lnTo>
                  <a:lnTo>
                    <a:pt x="477" y="55"/>
                  </a:lnTo>
                  <a:lnTo>
                    <a:pt x="473" y="51"/>
                  </a:lnTo>
                  <a:lnTo>
                    <a:pt x="467" y="48"/>
                  </a:lnTo>
                  <a:lnTo>
                    <a:pt x="464" y="44"/>
                  </a:lnTo>
                  <a:lnTo>
                    <a:pt x="458" y="38"/>
                  </a:lnTo>
                  <a:lnTo>
                    <a:pt x="454" y="36"/>
                  </a:lnTo>
                  <a:lnTo>
                    <a:pt x="448" y="30"/>
                  </a:lnTo>
                  <a:lnTo>
                    <a:pt x="443" y="29"/>
                  </a:lnTo>
                  <a:lnTo>
                    <a:pt x="435" y="25"/>
                  </a:lnTo>
                  <a:lnTo>
                    <a:pt x="428" y="21"/>
                  </a:lnTo>
                  <a:lnTo>
                    <a:pt x="418" y="17"/>
                  </a:lnTo>
                  <a:lnTo>
                    <a:pt x="410" y="15"/>
                  </a:lnTo>
                  <a:lnTo>
                    <a:pt x="407" y="13"/>
                  </a:lnTo>
                  <a:lnTo>
                    <a:pt x="401" y="11"/>
                  </a:lnTo>
                  <a:lnTo>
                    <a:pt x="397" y="10"/>
                  </a:lnTo>
                  <a:lnTo>
                    <a:pt x="393" y="10"/>
                  </a:lnTo>
                  <a:lnTo>
                    <a:pt x="388" y="8"/>
                  </a:lnTo>
                  <a:lnTo>
                    <a:pt x="382" y="8"/>
                  </a:lnTo>
                  <a:lnTo>
                    <a:pt x="376" y="6"/>
                  </a:lnTo>
                  <a:lnTo>
                    <a:pt x="372" y="6"/>
                  </a:lnTo>
                  <a:lnTo>
                    <a:pt x="365" y="6"/>
                  </a:lnTo>
                  <a:lnTo>
                    <a:pt x="359" y="4"/>
                  </a:lnTo>
                  <a:lnTo>
                    <a:pt x="353" y="4"/>
                  </a:lnTo>
                  <a:lnTo>
                    <a:pt x="348" y="4"/>
                  </a:lnTo>
                  <a:lnTo>
                    <a:pt x="344" y="2"/>
                  </a:lnTo>
                  <a:lnTo>
                    <a:pt x="338" y="2"/>
                  </a:lnTo>
                  <a:lnTo>
                    <a:pt x="332" y="2"/>
                  </a:lnTo>
                  <a:lnTo>
                    <a:pt x="329" y="2"/>
                  </a:lnTo>
                  <a:lnTo>
                    <a:pt x="323" y="0"/>
                  </a:lnTo>
                  <a:lnTo>
                    <a:pt x="317" y="0"/>
                  </a:lnTo>
                  <a:lnTo>
                    <a:pt x="312" y="0"/>
                  </a:lnTo>
                  <a:lnTo>
                    <a:pt x="306" y="0"/>
                  </a:lnTo>
                  <a:lnTo>
                    <a:pt x="302" y="0"/>
                  </a:lnTo>
                  <a:lnTo>
                    <a:pt x="296" y="2"/>
                  </a:lnTo>
                  <a:lnTo>
                    <a:pt x="293" y="2"/>
                  </a:lnTo>
                  <a:lnTo>
                    <a:pt x="287" y="2"/>
                  </a:lnTo>
                  <a:lnTo>
                    <a:pt x="283" y="2"/>
                  </a:lnTo>
                  <a:lnTo>
                    <a:pt x="277" y="2"/>
                  </a:lnTo>
                  <a:lnTo>
                    <a:pt x="274" y="4"/>
                  </a:lnTo>
                  <a:lnTo>
                    <a:pt x="268" y="4"/>
                  </a:lnTo>
                  <a:lnTo>
                    <a:pt x="264" y="4"/>
                  </a:lnTo>
                  <a:lnTo>
                    <a:pt x="258" y="6"/>
                  </a:lnTo>
                  <a:lnTo>
                    <a:pt x="253" y="6"/>
                  </a:lnTo>
                  <a:lnTo>
                    <a:pt x="249" y="8"/>
                  </a:lnTo>
                  <a:lnTo>
                    <a:pt x="245" y="8"/>
                  </a:lnTo>
                  <a:lnTo>
                    <a:pt x="239" y="8"/>
                  </a:lnTo>
                  <a:lnTo>
                    <a:pt x="235" y="10"/>
                  </a:lnTo>
                  <a:lnTo>
                    <a:pt x="232" y="10"/>
                  </a:lnTo>
                  <a:lnTo>
                    <a:pt x="222" y="13"/>
                  </a:lnTo>
                  <a:lnTo>
                    <a:pt x="215" y="15"/>
                  </a:lnTo>
                  <a:lnTo>
                    <a:pt x="205" y="17"/>
                  </a:lnTo>
                  <a:lnTo>
                    <a:pt x="197" y="19"/>
                  </a:lnTo>
                  <a:lnTo>
                    <a:pt x="188" y="21"/>
                  </a:lnTo>
                  <a:lnTo>
                    <a:pt x="182" y="25"/>
                  </a:lnTo>
                  <a:lnTo>
                    <a:pt x="175" y="27"/>
                  </a:lnTo>
                  <a:lnTo>
                    <a:pt x="167" y="30"/>
                  </a:lnTo>
                  <a:lnTo>
                    <a:pt x="159" y="34"/>
                  </a:lnTo>
                  <a:lnTo>
                    <a:pt x="152" y="36"/>
                  </a:lnTo>
                  <a:lnTo>
                    <a:pt x="144" y="40"/>
                  </a:lnTo>
                  <a:lnTo>
                    <a:pt x="139" y="42"/>
                  </a:lnTo>
                  <a:lnTo>
                    <a:pt x="131" y="46"/>
                  </a:lnTo>
                  <a:lnTo>
                    <a:pt x="123" y="49"/>
                  </a:lnTo>
                  <a:lnTo>
                    <a:pt x="118" y="51"/>
                  </a:lnTo>
                  <a:lnTo>
                    <a:pt x="112" y="55"/>
                  </a:lnTo>
                  <a:lnTo>
                    <a:pt x="104" y="59"/>
                  </a:lnTo>
                  <a:lnTo>
                    <a:pt x="100" y="63"/>
                  </a:lnTo>
                  <a:lnTo>
                    <a:pt x="93" y="65"/>
                  </a:lnTo>
                  <a:lnTo>
                    <a:pt x="87" y="70"/>
                  </a:lnTo>
                  <a:lnTo>
                    <a:pt x="81" y="74"/>
                  </a:lnTo>
                  <a:lnTo>
                    <a:pt x="76" y="78"/>
                  </a:lnTo>
                  <a:lnTo>
                    <a:pt x="70" y="82"/>
                  </a:lnTo>
                  <a:lnTo>
                    <a:pt x="64" y="87"/>
                  </a:lnTo>
                  <a:lnTo>
                    <a:pt x="59" y="93"/>
                  </a:lnTo>
                  <a:lnTo>
                    <a:pt x="55" y="99"/>
                  </a:lnTo>
                  <a:lnTo>
                    <a:pt x="49" y="105"/>
                  </a:lnTo>
                  <a:lnTo>
                    <a:pt x="43" y="110"/>
                  </a:lnTo>
                  <a:lnTo>
                    <a:pt x="40" y="116"/>
                  </a:lnTo>
                  <a:lnTo>
                    <a:pt x="36" y="124"/>
                  </a:lnTo>
                  <a:lnTo>
                    <a:pt x="30" y="129"/>
                  </a:lnTo>
                  <a:lnTo>
                    <a:pt x="26" y="137"/>
                  </a:lnTo>
                  <a:lnTo>
                    <a:pt x="23" y="145"/>
                  </a:lnTo>
                  <a:lnTo>
                    <a:pt x="21" y="152"/>
                  </a:lnTo>
                  <a:lnTo>
                    <a:pt x="17" y="158"/>
                  </a:lnTo>
                  <a:lnTo>
                    <a:pt x="13" y="165"/>
                  </a:lnTo>
                  <a:lnTo>
                    <a:pt x="11" y="173"/>
                  </a:lnTo>
                  <a:lnTo>
                    <a:pt x="9" y="179"/>
                  </a:lnTo>
                  <a:lnTo>
                    <a:pt x="5" y="186"/>
                  </a:lnTo>
                  <a:lnTo>
                    <a:pt x="4" y="194"/>
                  </a:lnTo>
                  <a:lnTo>
                    <a:pt x="2" y="202"/>
                  </a:lnTo>
                  <a:lnTo>
                    <a:pt x="2" y="209"/>
                  </a:lnTo>
                  <a:lnTo>
                    <a:pt x="0" y="217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0" y="238"/>
                  </a:lnTo>
                  <a:lnTo>
                    <a:pt x="0" y="243"/>
                  </a:lnTo>
                  <a:lnTo>
                    <a:pt x="0" y="251"/>
                  </a:lnTo>
                  <a:lnTo>
                    <a:pt x="0" y="257"/>
                  </a:lnTo>
                  <a:lnTo>
                    <a:pt x="4" y="264"/>
                  </a:lnTo>
                  <a:lnTo>
                    <a:pt x="4" y="270"/>
                  </a:lnTo>
                  <a:lnTo>
                    <a:pt x="5" y="276"/>
                  </a:lnTo>
                  <a:lnTo>
                    <a:pt x="7" y="281"/>
                  </a:lnTo>
                  <a:lnTo>
                    <a:pt x="9" y="287"/>
                  </a:lnTo>
                  <a:lnTo>
                    <a:pt x="11" y="293"/>
                  </a:lnTo>
                  <a:lnTo>
                    <a:pt x="13" y="299"/>
                  </a:lnTo>
                  <a:lnTo>
                    <a:pt x="15" y="302"/>
                  </a:lnTo>
                  <a:lnTo>
                    <a:pt x="19" y="308"/>
                  </a:lnTo>
                  <a:lnTo>
                    <a:pt x="21" y="312"/>
                  </a:lnTo>
                  <a:lnTo>
                    <a:pt x="23" y="318"/>
                  </a:lnTo>
                  <a:lnTo>
                    <a:pt x="24" y="321"/>
                  </a:lnTo>
                  <a:lnTo>
                    <a:pt x="28" y="325"/>
                  </a:lnTo>
                  <a:lnTo>
                    <a:pt x="34" y="333"/>
                  </a:lnTo>
                  <a:lnTo>
                    <a:pt x="42" y="340"/>
                  </a:lnTo>
                  <a:lnTo>
                    <a:pt x="45" y="340"/>
                  </a:lnTo>
                  <a:lnTo>
                    <a:pt x="51" y="340"/>
                  </a:lnTo>
                  <a:lnTo>
                    <a:pt x="55" y="338"/>
                  </a:lnTo>
                  <a:lnTo>
                    <a:pt x="61" y="338"/>
                  </a:lnTo>
                  <a:lnTo>
                    <a:pt x="64" y="338"/>
                  </a:lnTo>
                  <a:lnTo>
                    <a:pt x="70" y="338"/>
                  </a:lnTo>
                  <a:lnTo>
                    <a:pt x="76" y="338"/>
                  </a:lnTo>
                  <a:lnTo>
                    <a:pt x="83" y="338"/>
                  </a:lnTo>
                  <a:lnTo>
                    <a:pt x="78" y="333"/>
                  </a:lnTo>
                  <a:lnTo>
                    <a:pt x="72" y="329"/>
                  </a:lnTo>
                  <a:lnTo>
                    <a:pt x="66" y="325"/>
                  </a:lnTo>
                  <a:lnTo>
                    <a:pt x="62" y="319"/>
                  </a:lnTo>
                  <a:lnTo>
                    <a:pt x="57" y="314"/>
                  </a:lnTo>
                  <a:lnTo>
                    <a:pt x="51" y="308"/>
                  </a:lnTo>
                  <a:lnTo>
                    <a:pt x="47" y="302"/>
                  </a:lnTo>
                  <a:lnTo>
                    <a:pt x="43" y="297"/>
                  </a:lnTo>
                  <a:lnTo>
                    <a:pt x="38" y="287"/>
                  </a:lnTo>
                  <a:lnTo>
                    <a:pt x="36" y="280"/>
                  </a:lnTo>
                  <a:lnTo>
                    <a:pt x="34" y="276"/>
                  </a:lnTo>
                  <a:lnTo>
                    <a:pt x="34" y="272"/>
                  </a:lnTo>
                  <a:lnTo>
                    <a:pt x="32" y="266"/>
                  </a:lnTo>
                  <a:lnTo>
                    <a:pt x="32" y="262"/>
                  </a:lnTo>
                  <a:lnTo>
                    <a:pt x="32" y="257"/>
                  </a:lnTo>
                  <a:lnTo>
                    <a:pt x="30" y="251"/>
                  </a:lnTo>
                  <a:lnTo>
                    <a:pt x="30" y="245"/>
                  </a:lnTo>
                  <a:lnTo>
                    <a:pt x="32" y="242"/>
                  </a:lnTo>
                  <a:lnTo>
                    <a:pt x="32" y="234"/>
                  </a:lnTo>
                  <a:lnTo>
                    <a:pt x="32" y="228"/>
                  </a:lnTo>
                  <a:lnTo>
                    <a:pt x="34" y="222"/>
                  </a:lnTo>
                  <a:lnTo>
                    <a:pt x="36" y="217"/>
                  </a:lnTo>
                  <a:lnTo>
                    <a:pt x="36" y="209"/>
                  </a:lnTo>
                  <a:lnTo>
                    <a:pt x="38" y="202"/>
                  </a:lnTo>
                  <a:lnTo>
                    <a:pt x="40" y="196"/>
                  </a:lnTo>
                  <a:lnTo>
                    <a:pt x="42" y="190"/>
                  </a:lnTo>
                  <a:lnTo>
                    <a:pt x="43" y="183"/>
                  </a:lnTo>
                  <a:lnTo>
                    <a:pt x="45" y="177"/>
                  </a:lnTo>
                  <a:lnTo>
                    <a:pt x="47" y="171"/>
                  </a:lnTo>
                  <a:lnTo>
                    <a:pt x="49" y="165"/>
                  </a:lnTo>
                  <a:lnTo>
                    <a:pt x="53" y="160"/>
                  </a:lnTo>
                  <a:lnTo>
                    <a:pt x="55" y="154"/>
                  </a:lnTo>
                  <a:lnTo>
                    <a:pt x="57" y="150"/>
                  </a:lnTo>
                  <a:lnTo>
                    <a:pt x="61" y="145"/>
                  </a:lnTo>
                  <a:lnTo>
                    <a:pt x="62" y="141"/>
                  </a:lnTo>
                  <a:lnTo>
                    <a:pt x="66" y="135"/>
                  </a:lnTo>
                  <a:lnTo>
                    <a:pt x="70" y="131"/>
                  </a:lnTo>
                  <a:lnTo>
                    <a:pt x="74" y="127"/>
                  </a:lnTo>
                  <a:lnTo>
                    <a:pt x="76" y="122"/>
                  </a:lnTo>
                  <a:lnTo>
                    <a:pt x="80" y="118"/>
                  </a:lnTo>
                  <a:lnTo>
                    <a:pt x="83" y="114"/>
                  </a:lnTo>
                  <a:lnTo>
                    <a:pt x="87" y="110"/>
                  </a:lnTo>
                  <a:lnTo>
                    <a:pt x="91" y="106"/>
                  </a:lnTo>
                  <a:lnTo>
                    <a:pt x="97" y="103"/>
                  </a:lnTo>
                  <a:lnTo>
                    <a:pt x="100" y="99"/>
                  </a:lnTo>
                  <a:lnTo>
                    <a:pt x="106" y="95"/>
                  </a:lnTo>
                  <a:lnTo>
                    <a:pt x="110" y="91"/>
                  </a:lnTo>
                  <a:lnTo>
                    <a:pt x="116" y="87"/>
                  </a:lnTo>
                  <a:lnTo>
                    <a:pt x="119" y="86"/>
                  </a:lnTo>
                  <a:lnTo>
                    <a:pt x="127" y="82"/>
                  </a:lnTo>
                  <a:lnTo>
                    <a:pt x="131" y="78"/>
                  </a:lnTo>
                  <a:lnTo>
                    <a:pt x="139" y="76"/>
                  </a:lnTo>
                  <a:lnTo>
                    <a:pt x="144" y="70"/>
                  </a:lnTo>
                  <a:lnTo>
                    <a:pt x="152" y="68"/>
                  </a:lnTo>
                  <a:lnTo>
                    <a:pt x="158" y="65"/>
                  </a:lnTo>
                  <a:lnTo>
                    <a:pt x="163" y="61"/>
                  </a:lnTo>
                  <a:lnTo>
                    <a:pt x="171" y="59"/>
                  </a:lnTo>
                  <a:lnTo>
                    <a:pt x="178" y="55"/>
                  </a:lnTo>
                  <a:lnTo>
                    <a:pt x="184" y="53"/>
                  </a:lnTo>
                  <a:lnTo>
                    <a:pt x="192" y="51"/>
                  </a:lnTo>
                  <a:lnTo>
                    <a:pt x="199" y="49"/>
                  </a:lnTo>
                  <a:lnTo>
                    <a:pt x="207" y="48"/>
                  </a:lnTo>
                  <a:lnTo>
                    <a:pt x="215" y="46"/>
                  </a:lnTo>
                  <a:lnTo>
                    <a:pt x="222" y="44"/>
                  </a:lnTo>
                  <a:lnTo>
                    <a:pt x="230" y="42"/>
                  </a:lnTo>
                  <a:lnTo>
                    <a:pt x="237" y="42"/>
                  </a:lnTo>
                  <a:lnTo>
                    <a:pt x="245" y="40"/>
                  </a:lnTo>
                  <a:lnTo>
                    <a:pt x="253" y="40"/>
                  </a:lnTo>
                  <a:lnTo>
                    <a:pt x="260" y="38"/>
                  </a:lnTo>
                  <a:lnTo>
                    <a:pt x="268" y="38"/>
                  </a:lnTo>
                  <a:lnTo>
                    <a:pt x="275" y="38"/>
                  </a:lnTo>
                  <a:lnTo>
                    <a:pt x="283" y="36"/>
                  </a:lnTo>
                  <a:lnTo>
                    <a:pt x="289" y="36"/>
                  </a:lnTo>
                  <a:lnTo>
                    <a:pt x="296" y="36"/>
                  </a:lnTo>
                  <a:lnTo>
                    <a:pt x="304" y="36"/>
                  </a:lnTo>
                  <a:lnTo>
                    <a:pt x="312" y="36"/>
                  </a:lnTo>
                  <a:lnTo>
                    <a:pt x="319" y="36"/>
                  </a:lnTo>
                  <a:lnTo>
                    <a:pt x="325" y="36"/>
                  </a:lnTo>
                  <a:lnTo>
                    <a:pt x="331" y="36"/>
                  </a:lnTo>
                  <a:lnTo>
                    <a:pt x="338" y="36"/>
                  </a:lnTo>
                  <a:lnTo>
                    <a:pt x="344" y="36"/>
                  </a:lnTo>
                  <a:lnTo>
                    <a:pt x="350" y="38"/>
                  </a:lnTo>
                  <a:lnTo>
                    <a:pt x="355" y="38"/>
                  </a:lnTo>
                  <a:lnTo>
                    <a:pt x="363" y="38"/>
                  </a:lnTo>
                  <a:lnTo>
                    <a:pt x="369" y="40"/>
                  </a:lnTo>
                  <a:lnTo>
                    <a:pt x="374" y="40"/>
                  </a:lnTo>
                  <a:lnTo>
                    <a:pt x="378" y="40"/>
                  </a:lnTo>
                  <a:lnTo>
                    <a:pt x="382" y="40"/>
                  </a:lnTo>
                  <a:lnTo>
                    <a:pt x="388" y="42"/>
                  </a:lnTo>
                  <a:lnTo>
                    <a:pt x="391" y="42"/>
                  </a:lnTo>
                  <a:lnTo>
                    <a:pt x="399" y="44"/>
                  </a:lnTo>
                  <a:lnTo>
                    <a:pt x="408" y="46"/>
                  </a:lnTo>
                  <a:lnTo>
                    <a:pt x="416" y="49"/>
                  </a:lnTo>
                  <a:lnTo>
                    <a:pt x="424" y="51"/>
                  </a:lnTo>
                  <a:lnTo>
                    <a:pt x="429" y="55"/>
                  </a:lnTo>
                  <a:lnTo>
                    <a:pt x="435" y="59"/>
                  </a:lnTo>
                  <a:lnTo>
                    <a:pt x="439" y="63"/>
                  </a:lnTo>
                  <a:lnTo>
                    <a:pt x="445" y="65"/>
                  </a:lnTo>
                  <a:lnTo>
                    <a:pt x="447" y="68"/>
                  </a:lnTo>
                  <a:lnTo>
                    <a:pt x="450" y="72"/>
                  </a:lnTo>
                  <a:lnTo>
                    <a:pt x="456" y="76"/>
                  </a:lnTo>
                  <a:lnTo>
                    <a:pt x="458" y="82"/>
                  </a:lnTo>
                  <a:lnTo>
                    <a:pt x="462" y="86"/>
                  </a:lnTo>
                  <a:lnTo>
                    <a:pt x="466" y="91"/>
                  </a:lnTo>
                  <a:lnTo>
                    <a:pt x="469" y="99"/>
                  </a:lnTo>
                  <a:lnTo>
                    <a:pt x="471" y="101"/>
                  </a:lnTo>
                  <a:lnTo>
                    <a:pt x="502" y="1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Freeform 80"/>
            <p:cNvSpPr>
              <a:spLocks/>
            </p:cNvSpPr>
            <p:nvPr/>
          </p:nvSpPr>
          <p:spPr bwMode="auto">
            <a:xfrm>
              <a:off x="3933" y="2123"/>
              <a:ext cx="338" cy="323"/>
            </a:xfrm>
            <a:custGeom>
              <a:avLst/>
              <a:gdLst>
                <a:gd name="T0" fmla="*/ 338 w 677"/>
                <a:gd name="T1" fmla="*/ 0 h 646"/>
                <a:gd name="T2" fmla="*/ 0 w 677"/>
                <a:gd name="T3" fmla="*/ 0 h 646"/>
                <a:gd name="T4" fmla="*/ 0 w 677"/>
                <a:gd name="T5" fmla="*/ 318 h 646"/>
                <a:gd name="T6" fmla="*/ 52 w 677"/>
                <a:gd name="T7" fmla="*/ 318 h 646"/>
                <a:gd name="T8" fmla="*/ 329 w 677"/>
                <a:gd name="T9" fmla="*/ 323 h 646"/>
                <a:gd name="T10" fmla="*/ 338 w 677"/>
                <a:gd name="T11" fmla="*/ 0 h 646"/>
                <a:gd name="T12" fmla="*/ 338 w 677"/>
                <a:gd name="T13" fmla="*/ 0 h 6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7"/>
                <a:gd name="T22" fmla="*/ 0 h 646"/>
                <a:gd name="T23" fmla="*/ 677 w 677"/>
                <a:gd name="T24" fmla="*/ 646 h 6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7" h="646">
                  <a:moveTo>
                    <a:pt x="677" y="0"/>
                  </a:moveTo>
                  <a:lnTo>
                    <a:pt x="0" y="0"/>
                  </a:lnTo>
                  <a:lnTo>
                    <a:pt x="0" y="635"/>
                  </a:lnTo>
                  <a:lnTo>
                    <a:pt x="105" y="635"/>
                  </a:lnTo>
                  <a:lnTo>
                    <a:pt x="658" y="646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Freeform 81"/>
            <p:cNvSpPr>
              <a:spLocks/>
            </p:cNvSpPr>
            <p:nvPr/>
          </p:nvSpPr>
          <p:spPr bwMode="auto">
            <a:xfrm>
              <a:off x="4424" y="1785"/>
              <a:ext cx="467" cy="419"/>
            </a:xfrm>
            <a:custGeom>
              <a:avLst/>
              <a:gdLst>
                <a:gd name="T0" fmla="*/ 223 w 934"/>
                <a:gd name="T1" fmla="*/ 0 h 836"/>
                <a:gd name="T2" fmla="*/ 0 w 934"/>
                <a:gd name="T3" fmla="*/ 148 h 836"/>
                <a:gd name="T4" fmla="*/ 33 w 934"/>
                <a:gd name="T5" fmla="*/ 356 h 836"/>
                <a:gd name="T6" fmla="*/ 408 w 934"/>
                <a:gd name="T7" fmla="*/ 419 h 836"/>
                <a:gd name="T8" fmla="*/ 467 w 934"/>
                <a:gd name="T9" fmla="*/ 105 h 836"/>
                <a:gd name="T10" fmla="*/ 223 w 934"/>
                <a:gd name="T11" fmla="*/ 0 h 836"/>
                <a:gd name="T12" fmla="*/ 223 w 934"/>
                <a:gd name="T13" fmla="*/ 0 h 8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4"/>
                <a:gd name="T22" fmla="*/ 0 h 836"/>
                <a:gd name="T23" fmla="*/ 934 w 934"/>
                <a:gd name="T24" fmla="*/ 836 h 8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4" h="836">
                  <a:moveTo>
                    <a:pt x="445" y="0"/>
                  </a:moveTo>
                  <a:lnTo>
                    <a:pt x="0" y="296"/>
                  </a:lnTo>
                  <a:lnTo>
                    <a:pt x="65" y="711"/>
                  </a:lnTo>
                  <a:lnTo>
                    <a:pt x="816" y="836"/>
                  </a:lnTo>
                  <a:lnTo>
                    <a:pt x="934" y="20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Freeform 82"/>
            <p:cNvSpPr>
              <a:spLocks/>
            </p:cNvSpPr>
            <p:nvPr/>
          </p:nvSpPr>
          <p:spPr bwMode="auto">
            <a:xfrm>
              <a:off x="3950" y="2123"/>
              <a:ext cx="17" cy="329"/>
            </a:xfrm>
            <a:custGeom>
              <a:avLst/>
              <a:gdLst>
                <a:gd name="T0" fmla="*/ 0 w 34"/>
                <a:gd name="T1" fmla="*/ 329 h 658"/>
                <a:gd name="T2" fmla="*/ 17 w 34"/>
                <a:gd name="T3" fmla="*/ 329 h 658"/>
                <a:gd name="T4" fmla="*/ 17 w 34"/>
                <a:gd name="T5" fmla="*/ 0 h 658"/>
                <a:gd name="T6" fmla="*/ 0 w 34"/>
                <a:gd name="T7" fmla="*/ 0 h 658"/>
                <a:gd name="T8" fmla="*/ 0 w 34"/>
                <a:gd name="T9" fmla="*/ 329 h 658"/>
                <a:gd name="T10" fmla="*/ 0 w 34"/>
                <a:gd name="T11" fmla="*/ 329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58"/>
                <a:gd name="T20" fmla="*/ 34 w 34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58">
                  <a:moveTo>
                    <a:pt x="0" y="658"/>
                  </a:moveTo>
                  <a:lnTo>
                    <a:pt x="34" y="658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Freeform 83"/>
            <p:cNvSpPr>
              <a:spLocks/>
            </p:cNvSpPr>
            <p:nvPr/>
          </p:nvSpPr>
          <p:spPr bwMode="auto">
            <a:xfrm>
              <a:off x="3976" y="2123"/>
              <a:ext cx="9" cy="317"/>
            </a:xfrm>
            <a:custGeom>
              <a:avLst/>
              <a:gdLst>
                <a:gd name="T0" fmla="*/ 0 w 17"/>
                <a:gd name="T1" fmla="*/ 317 h 635"/>
                <a:gd name="T2" fmla="*/ 9 w 17"/>
                <a:gd name="T3" fmla="*/ 317 h 635"/>
                <a:gd name="T4" fmla="*/ 9 w 17"/>
                <a:gd name="T5" fmla="*/ 0 h 635"/>
                <a:gd name="T6" fmla="*/ 0 w 17"/>
                <a:gd name="T7" fmla="*/ 0 h 635"/>
                <a:gd name="T8" fmla="*/ 0 w 17"/>
                <a:gd name="T9" fmla="*/ 317 h 635"/>
                <a:gd name="T10" fmla="*/ 0 w 17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635"/>
                <a:gd name="T20" fmla="*/ 17 w 17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635">
                  <a:moveTo>
                    <a:pt x="0" y="635"/>
                  </a:moveTo>
                  <a:lnTo>
                    <a:pt x="17" y="635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Freeform 84"/>
            <p:cNvSpPr>
              <a:spLocks/>
            </p:cNvSpPr>
            <p:nvPr/>
          </p:nvSpPr>
          <p:spPr bwMode="auto">
            <a:xfrm>
              <a:off x="3995" y="2123"/>
              <a:ext cx="20" cy="237"/>
            </a:xfrm>
            <a:custGeom>
              <a:avLst/>
              <a:gdLst>
                <a:gd name="T0" fmla="*/ 0 w 42"/>
                <a:gd name="T1" fmla="*/ 237 h 473"/>
                <a:gd name="T2" fmla="*/ 20 w 42"/>
                <a:gd name="T3" fmla="*/ 237 h 473"/>
                <a:gd name="T4" fmla="*/ 20 w 42"/>
                <a:gd name="T5" fmla="*/ 0 h 473"/>
                <a:gd name="T6" fmla="*/ 0 w 42"/>
                <a:gd name="T7" fmla="*/ 0 h 473"/>
                <a:gd name="T8" fmla="*/ 0 w 42"/>
                <a:gd name="T9" fmla="*/ 237 h 473"/>
                <a:gd name="T10" fmla="*/ 0 w 42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73"/>
                <a:gd name="T20" fmla="*/ 42 w 42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73">
                  <a:moveTo>
                    <a:pt x="0" y="473"/>
                  </a:moveTo>
                  <a:lnTo>
                    <a:pt x="42" y="473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Freeform 85"/>
            <p:cNvSpPr>
              <a:spLocks/>
            </p:cNvSpPr>
            <p:nvPr/>
          </p:nvSpPr>
          <p:spPr bwMode="auto">
            <a:xfrm>
              <a:off x="4027" y="2123"/>
              <a:ext cx="6" cy="238"/>
            </a:xfrm>
            <a:custGeom>
              <a:avLst/>
              <a:gdLst>
                <a:gd name="T0" fmla="*/ 0 w 13"/>
                <a:gd name="T1" fmla="*/ 238 h 477"/>
                <a:gd name="T2" fmla="*/ 6 w 13"/>
                <a:gd name="T3" fmla="*/ 238 h 477"/>
                <a:gd name="T4" fmla="*/ 6 w 13"/>
                <a:gd name="T5" fmla="*/ 0 h 477"/>
                <a:gd name="T6" fmla="*/ 0 w 13"/>
                <a:gd name="T7" fmla="*/ 0 h 477"/>
                <a:gd name="T8" fmla="*/ 0 w 13"/>
                <a:gd name="T9" fmla="*/ 238 h 477"/>
                <a:gd name="T10" fmla="*/ 0 w 13"/>
                <a:gd name="T11" fmla="*/ 238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7"/>
                <a:gd name="T20" fmla="*/ 13 w 13"/>
                <a:gd name="T21" fmla="*/ 477 h 4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7">
                  <a:moveTo>
                    <a:pt x="0" y="477"/>
                  </a:moveTo>
                  <a:lnTo>
                    <a:pt x="13" y="477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Freeform 86"/>
            <p:cNvSpPr>
              <a:spLocks/>
            </p:cNvSpPr>
            <p:nvPr/>
          </p:nvSpPr>
          <p:spPr bwMode="auto">
            <a:xfrm>
              <a:off x="4056" y="2123"/>
              <a:ext cx="7" cy="237"/>
            </a:xfrm>
            <a:custGeom>
              <a:avLst/>
              <a:gdLst>
                <a:gd name="T0" fmla="*/ 0 w 13"/>
                <a:gd name="T1" fmla="*/ 237 h 473"/>
                <a:gd name="T2" fmla="*/ 7 w 13"/>
                <a:gd name="T3" fmla="*/ 237 h 473"/>
                <a:gd name="T4" fmla="*/ 7 w 13"/>
                <a:gd name="T5" fmla="*/ 0 h 473"/>
                <a:gd name="T6" fmla="*/ 0 w 13"/>
                <a:gd name="T7" fmla="*/ 0 h 473"/>
                <a:gd name="T8" fmla="*/ 0 w 13"/>
                <a:gd name="T9" fmla="*/ 237 h 473"/>
                <a:gd name="T10" fmla="*/ 0 w 13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3"/>
                <a:gd name="T20" fmla="*/ 13 w 1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3">
                  <a:moveTo>
                    <a:pt x="0" y="473"/>
                  </a:moveTo>
                  <a:lnTo>
                    <a:pt x="13" y="473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Freeform 87"/>
            <p:cNvSpPr>
              <a:spLocks/>
            </p:cNvSpPr>
            <p:nvPr/>
          </p:nvSpPr>
          <p:spPr bwMode="auto">
            <a:xfrm>
              <a:off x="4073" y="2123"/>
              <a:ext cx="18" cy="238"/>
            </a:xfrm>
            <a:custGeom>
              <a:avLst/>
              <a:gdLst>
                <a:gd name="T0" fmla="*/ 0 w 36"/>
                <a:gd name="T1" fmla="*/ 238 h 475"/>
                <a:gd name="T2" fmla="*/ 18 w 36"/>
                <a:gd name="T3" fmla="*/ 238 h 475"/>
                <a:gd name="T4" fmla="*/ 18 w 36"/>
                <a:gd name="T5" fmla="*/ 0 h 475"/>
                <a:gd name="T6" fmla="*/ 0 w 36"/>
                <a:gd name="T7" fmla="*/ 0 h 475"/>
                <a:gd name="T8" fmla="*/ 0 w 36"/>
                <a:gd name="T9" fmla="*/ 238 h 475"/>
                <a:gd name="T10" fmla="*/ 0 w 36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475"/>
                <a:gd name="T20" fmla="*/ 36 w 36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475">
                  <a:moveTo>
                    <a:pt x="0" y="475"/>
                  </a:moveTo>
                  <a:lnTo>
                    <a:pt x="36" y="475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1" name="Freeform 88"/>
            <p:cNvSpPr>
              <a:spLocks/>
            </p:cNvSpPr>
            <p:nvPr/>
          </p:nvSpPr>
          <p:spPr bwMode="auto">
            <a:xfrm>
              <a:off x="4103" y="2123"/>
              <a:ext cx="9" cy="238"/>
            </a:xfrm>
            <a:custGeom>
              <a:avLst/>
              <a:gdLst>
                <a:gd name="T0" fmla="*/ 0 w 19"/>
                <a:gd name="T1" fmla="*/ 238 h 475"/>
                <a:gd name="T2" fmla="*/ 9 w 19"/>
                <a:gd name="T3" fmla="*/ 238 h 475"/>
                <a:gd name="T4" fmla="*/ 9 w 19"/>
                <a:gd name="T5" fmla="*/ 0 h 475"/>
                <a:gd name="T6" fmla="*/ 0 w 19"/>
                <a:gd name="T7" fmla="*/ 0 h 475"/>
                <a:gd name="T8" fmla="*/ 0 w 19"/>
                <a:gd name="T9" fmla="*/ 238 h 475"/>
                <a:gd name="T10" fmla="*/ 0 w 19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475"/>
                <a:gd name="T20" fmla="*/ 19 w 19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475">
                  <a:moveTo>
                    <a:pt x="0" y="475"/>
                  </a:moveTo>
                  <a:lnTo>
                    <a:pt x="19" y="475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Freeform 89"/>
            <p:cNvSpPr>
              <a:spLocks/>
            </p:cNvSpPr>
            <p:nvPr/>
          </p:nvSpPr>
          <p:spPr bwMode="auto">
            <a:xfrm>
              <a:off x="4131" y="2123"/>
              <a:ext cx="18" cy="319"/>
            </a:xfrm>
            <a:custGeom>
              <a:avLst/>
              <a:gdLst>
                <a:gd name="T0" fmla="*/ 0 w 34"/>
                <a:gd name="T1" fmla="*/ 319 h 639"/>
                <a:gd name="T2" fmla="*/ 18 w 34"/>
                <a:gd name="T3" fmla="*/ 319 h 639"/>
                <a:gd name="T4" fmla="*/ 18 w 34"/>
                <a:gd name="T5" fmla="*/ 0 h 639"/>
                <a:gd name="T6" fmla="*/ 0 w 34"/>
                <a:gd name="T7" fmla="*/ 0 h 639"/>
                <a:gd name="T8" fmla="*/ 0 w 34"/>
                <a:gd name="T9" fmla="*/ 319 h 639"/>
                <a:gd name="T10" fmla="*/ 0 w 34"/>
                <a:gd name="T11" fmla="*/ 319 h 6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39"/>
                <a:gd name="T20" fmla="*/ 34 w 34"/>
                <a:gd name="T21" fmla="*/ 639 h 6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39">
                  <a:moveTo>
                    <a:pt x="0" y="639"/>
                  </a:moveTo>
                  <a:lnTo>
                    <a:pt x="34" y="639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Freeform 90"/>
            <p:cNvSpPr>
              <a:spLocks/>
            </p:cNvSpPr>
            <p:nvPr/>
          </p:nvSpPr>
          <p:spPr bwMode="auto">
            <a:xfrm>
              <a:off x="4157" y="2123"/>
              <a:ext cx="8" cy="320"/>
            </a:xfrm>
            <a:custGeom>
              <a:avLst/>
              <a:gdLst>
                <a:gd name="T0" fmla="*/ 0 w 15"/>
                <a:gd name="T1" fmla="*/ 320 h 640"/>
                <a:gd name="T2" fmla="*/ 8 w 15"/>
                <a:gd name="T3" fmla="*/ 320 h 640"/>
                <a:gd name="T4" fmla="*/ 8 w 15"/>
                <a:gd name="T5" fmla="*/ 0 h 640"/>
                <a:gd name="T6" fmla="*/ 0 w 15"/>
                <a:gd name="T7" fmla="*/ 0 h 640"/>
                <a:gd name="T8" fmla="*/ 0 w 15"/>
                <a:gd name="T9" fmla="*/ 320 h 640"/>
                <a:gd name="T10" fmla="*/ 0 w 15"/>
                <a:gd name="T11" fmla="*/ 320 h 6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40"/>
                <a:gd name="T20" fmla="*/ 15 w 15"/>
                <a:gd name="T21" fmla="*/ 640 h 6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40">
                  <a:moveTo>
                    <a:pt x="0" y="640"/>
                  </a:moveTo>
                  <a:lnTo>
                    <a:pt x="15" y="64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Freeform 91"/>
            <p:cNvSpPr>
              <a:spLocks/>
            </p:cNvSpPr>
            <p:nvPr/>
          </p:nvSpPr>
          <p:spPr bwMode="auto">
            <a:xfrm>
              <a:off x="4177" y="2123"/>
              <a:ext cx="8" cy="237"/>
            </a:xfrm>
            <a:custGeom>
              <a:avLst/>
              <a:gdLst>
                <a:gd name="T0" fmla="*/ 0 w 15"/>
                <a:gd name="T1" fmla="*/ 237 h 473"/>
                <a:gd name="T2" fmla="*/ 8 w 15"/>
                <a:gd name="T3" fmla="*/ 237 h 473"/>
                <a:gd name="T4" fmla="*/ 8 w 15"/>
                <a:gd name="T5" fmla="*/ 0 h 473"/>
                <a:gd name="T6" fmla="*/ 0 w 15"/>
                <a:gd name="T7" fmla="*/ 0 h 473"/>
                <a:gd name="T8" fmla="*/ 0 w 15"/>
                <a:gd name="T9" fmla="*/ 237 h 473"/>
                <a:gd name="T10" fmla="*/ 0 w 15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73"/>
                <a:gd name="T20" fmla="*/ 15 w 15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73">
                  <a:moveTo>
                    <a:pt x="0" y="473"/>
                  </a:moveTo>
                  <a:lnTo>
                    <a:pt x="15" y="47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Freeform 92"/>
            <p:cNvSpPr>
              <a:spLocks/>
            </p:cNvSpPr>
            <p:nvPr/>
          </p:nvSpPr>
          <p:spPr bwMode="auto">
            <a:xfrm>
              <a:off x="4196" y="2123"/>
              <a:ext cx="27" cy="235"/>
            </a:xfrm>
            <a:custGeom>
              <a:avLst/>
              <a:gdLst>
                <a:gd name="T0" fmla="*/ 0 w 53"/>
                <a:gd name="T1" fmla="*/ 235 h 469"/>
                <a:gd name="T2" fmla="*/ 27 w 53"/>
                <a:gd name="T3" fmla="*/ 235 h 469"/>
                <a:gd name="T4" fmla="*/ 27 w 53"/>
                <a:gd name="T5" fmla="*/ 0 h 469"/>
                <a:gd name="T6" fmla="*/ 0 w 53"/>
                <a:gd name="T7" fmla="*/ 0 h 469"/>
                <a:gd name="T8" fmla="*/ 0 w 53"/>
                <a:gd name="T9" fmla="*/ 235 h 469"/>
                <a:gd name="T10" fmla="*/ 0 w 53"/>
                <a:gd name="T11" fmla="*/ 235 h 4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469"/>
                <a:gd name="T20" fmla="*/ 53 w 53"/>
                <a:gd name="T21" fmla="*/ 469 h 4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469">
                  <a:moveTo>
                    <a:pt x="0" y="469"/>
                  </a:moveTo>
                  <a:lnTo>
                    <a:pt x="53" y="469"/>
                  </a:lnTo>
                  <a:lnTo>
                    <a:pt x="53" y="0"/>
                  </a:lnTo>
                  <a:lnTo>
                    <a:pt x="0" y="0"/>
                  </a:lnTo>
                  <a:lnTo>
                    <a:pt x="0" y="4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Freeform 93"/>
            <p:cNvSpPr>
              <a:spLocks/>
            </p:cNvSpPr>
            <p:nvPr/>
          </p:nvSpPr>
          <p:spPr bwMode="auto">
            <a:xfrm>
              <a:off x="4245" y="2123"/>
              <a:ext cx="12" cy="324"/>
            </a:xfrm>
            <a:custGeom>
              <a:avLst/>
              <a:gdLst>
                <a:gd name="T0" fmla="*/ 0 w 25"/>
                <a:gd name="T1" fmla="*/ 324 h 648"/>
                <a:gd name="T2" fmla="*/ 12 w 25"/>
                <a:gd name="T3" fmla="*/ 324 h 648"/>
                <a:gd name="T4" fmla="*/ 12 w 25"/>
                <a:gd name="T5" fmla="*/ 0 h 648"/>
                <a:gd name="T6" fmla="*/ 0 w 25"/>
                <a:gd name="T7" fmla="*/ 0 h 648"/>
                <a:gd name="T8" fmla="*/ 0 w 25"/>
                <a:gd name="T9" fmla="*/ 324 h 648"/>
                <a:gd name="T10" fmla="*/ 0 w 25"/>
                <a:gd name="T11" fmla="*/ 324 h 6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648"/>
                <a:gd name="T20" fmla="*/ 25 w 25"/>
                <a:gd name="T21" fmla="*/ 648 h 6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648">
                  <a:moveTo>
                    <a:pt x="0" y="648"/>
                  </a:moveTo>
                  <a:lnTo>
                    <a:pt x="25" y="648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6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Freeform 94"/>
            <p:cNvSpPr>
              <a:spLocks/>
            </p:cNvSpPr>
            <p:nvPr/>
          </p:nvSpPr>
          <p:spPr bwMode="auto">
            <a:xfrm>
              <a:off x="4264" y="2123"/>
              <a:ext cx="7" cy="312"/>
            </a:xfrm>
            <a:custGeom>
              <a:avLst/>
              <a:gdLst>
                <a:gd name="T0" fmla="*/ 0 w 15"/>
                <a:gd name="T1" fmla="*/ 312 h 623"/>
                <a:gd name="T2" fmla="*/ 7 w 15"/>
                <a:gd name="T3" fmla="*/ 312 h 623"/>
                <a:gd name="T4" fmla="*/ 7 w 15"/>
                <a:gd name="T5" fmla="*/ 0 h 623"/>
                <a:gd name="T6" fmla="*/ 0 w 15"/>
                <a:gd name="T7" fmla="*/ 0 h 623"/>
                <a:gd name="T8" fmla="*/ 0 w 15"/>
                <a:gd name="T9" fmla="*/ 312 h 623"/>
                <a:gd name="T10" fmla="*/ 0 w 15"/>
                <a:gd name="T11" fmla="*/ 312 h 6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23"/>
                <a:gd name="T20" fmla="*/ 15 w 15"/>
                <a:gd name="T21" fmla="*/ 623 h 6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23">
                  <a:moveTo>
                    <a:pt x="0" y="623"/>
                  </a:moveTo>
                  <a:lnTo>
                    <a:pt x="15" y="62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Freeform 95"/>
            <p:cNvSpPr>
              <a:spLocks/>
            </p:cNvSpPr>
            <p:nvPr/>
          </p:nvSpPr>
          <p:spPr bwMode="auto">
            <a:xfrm>
              <a:off x="4208" y="2372"/>
              <a:ext cx="36" cy="51"/>
            </a:xfrm>
            <a:custGeom>
              <a:avLst/>
              <a:gdLst>
                <a:gd name="T0" fmla="*/ 13 w 70"/>
                <a:gd name="T1" fmla="*/ 50 h 103"/>
                <a:gd name="T2" fmla="*/ 9 w 70"/>
                <a:gd name="T3" fmla="*/ 50 h 103"/>
                <a:gd name="T4" fmla="*/ 3 w 70"/>
                <a:gd name="T5" fmla="*/ 47 h 103"/>
                <a:gd name="T6" fmla="*/ 0 w 70"/>
                <a:gd name="T7" fmla="*/ 42 h 103"/>
                <a:gd name="T8" fmla="*/ 0 w 70"/>
                <a:gd name="T9" fmla="*/ 41 h 103"/>
                <a:gd name="T10" fmla="*/ 3 w 70"/>
                <a:gd name="T11" fmla="*/ 38 h 103"/>
                <a:gd name="T12" fmla="*/ 6 w 70"/>
                <a:gd name="T13" fmla="*/ 38 h 103"/>
                <a:gd name="T14" fmla="*/ 9 w 70"/>
                <a:gd name="T15" fmla="*/ 41 h 103"/>
                <a:gd name="T16" fmla="*/ 12 w 70"/>
                <a:gd name="T17" fmla="*/ 42 h 103"/>
                <a:gd name="T18" fmla="*/ 17 w 70"/>
                <a:gd name="T19" fmla="*/ 42 h 103"/>
                <a:gd name="T20" fmla="*/ 23 w 70"/>
                <a:gd name="T21" fmla="*/ 41 h 103"/>
                <a:gd name="T22" fmla="*/ 26 w 70"/>
                <a:gd name="T23" fmla="*/ 35 h 103"/>
                <a:gd name="T24" fmla="*/ 26 w 70"/>
                <a:gd name="T25" fmla="*/ 28 h 103"/>
                <a:gd name="T26" fmla="*/ 25 w 70"/>
                <a:gd name="T27" fmla="*/ 24 h 103"/>
                <a:gd name="T28" fmla="*/ 23 w 70"/>
                <a:gd name="T29" fmla="*/ 22 h 103"/>
                <a:gd name="T30" fmla="*/ 16 w 70"/>
                <a:gd name="T31" fmla="*/ 22 h 103"/>
                <a:gd name="T32" fmla="*/ 13 w 70"/>
                <a:gd name="T33" fmla="*/ 23 h 103"/>
                <a:gd name="T34" fmla="*/ 9 w 70"/>
                <a:gd name="T35" fmla="*/ 26 h 103"/>
                <a:gd name="T36" fmla="*/ 6 w 70"/>
                <a:gd name="T37" fmla="*/ 29 h 103"/>
                <a:gd name="T38" fmla="*/ 3 w 70"/>
                <a:gd name="T39" fmla="*/ 29 h 103"/>
                <a:gd name="T40" fmla="*/ 0 w 70"/>
                <a:gd name="T41" fmla="*/ 27 h 103"/>
                <a:gd name="T42" fmla="*/ 0 w 70"/>
                <a:gd name="T43" fmla="*/ 24 h 103"/>
                <a:gd name="T44" fmla="*/ 0 w 70"/>
                <a:gd name="T45" fmla="*/ 23 h 103"/>
                <a:gd name="T46" fmla="*/ 1 w 70"/>
                <a:gd name="T47" fmla="*/ 18 h 103"/>
                <a:gd name="T48" fmla="*/ 1 w 70"/>
                <a:gd name="T49" fmla="*/ 13 h 103"/>
                <a:gd name="T50" fmla="*/ 1 w 70"/>
                <a:gd name="T51" fmla="*/ 9 h 103"/>
                <a:gd name="T52" fmla="*/ 1 w 70"/>
                <a:gd name="T53" fmla="*/ 6 h 103"/>
                <a:gd name="T54" fmla="*/ 0 w 70"/>
                <a:gd name="T55" fmla="*/ 4 h 103"/>
                <a:gd name="T56" fmla="*/ 0 w 70"/>
                <a:gd name="T57" fmla="*/ 3 h 103"/>
                <a:gd name="T58" fmla="*/ 3 w 70"/>
                <a:gd name="T59" fmla="*/ 1 h 103"/>
                <a:gd name="T60" fmla="*/ 6 w 70"/>
                <a:gd name="T61" fmla="*/ 1 h 103"/>
                <a:gd name="T62" fmla="*/ 8 w 70"/>
                <a:gd name="T63" fmla="*/ 1 h 103"/>
                <a:gd name="T64" fmla="*/ 24 w 70"/>
                <a:gd name="T65" fmla="*/ 0 h 103"/>
                <a:gd name="T66" fmla="*/ 27 w 70"/>
                <a:gd name="T67" fmla="*/ 0 h 103"/>
                <a:gd name="T68" fmla="*/ 29 w 70"/>
                <a:gd name="T69" fmla="*/ 0 h 103"/>
                <a:gd name="T70" fmla="*/ 32 w 70"/>
                <a:gd name="T71" fmla="*/ 1 h 103"/>
                <a:gd name="T72" fmla="*/ 34 w 70"/>
                <a:gd name="T73" fmla="*/ 3 h 103"/>
                <a:gd name="T74" fmla="*/ 31 w 70"/>
                <a:gd name="T75" fmla="*/ 7 h 103"/>
                <a:gd name="T76" fmla="*/ 24 w 70"/>
                <a:gd name="T77" fmla="*/ 9 h 103"/>
                <a:gd name="T78" fmla="*/ 22 w 70"/>
                <a:gd name="T79" fmla="*/ 9 h 103"/>
                <a:gd name="T80" fmla="*/ 21 w 70"/>
                <a:gd name="T81" fmla="*/ 8 h 103"/>
                <a:gd name="T82" fmla="*/ 10 w 70"/>
                <a:gd name="T83" fmla="*/ 11 h 103"/>
                <a:gd name="T84" fmla="*/ 12 w 70"/>
                <a:gd name="T85" fmla="*/ 14 h 103"/>
                <a:gd name="T86" fmla="*/ 16 w 70"/>
                <a:gd name="T87" fmla="*/ 13 h 103"/>
                <a:gd name="T88" fmla="*/ 23 w 70"/>
                <a:gd name="T89" fmla="*/ 13 h 103"/>
                <a:gd name="T90" fmla="*/ 29 w 70"/>
                <a:gd name="T91" fmla="*/ 16 h 103"/>
                <a:gd name="T92" fmla="*/ 33 w 70"/>
                <a:gd name="T93" fmla="*/ 21 h 103"/>
                <a:gd name="T94" fmla="*/ 35 w 70"/>
                <a:gd name="T95" fmla="*/ 26 h 103"/>
                <a:gd name="T96" fmla="*/ 35 w 70"/>
                <a:gd name="T97" fmla="*/ 32 h 103"/>
                <a:gd name="T98" fmla="*/ 35 w 70"/>
                <a:gd name="T99" fmla="*/ 37 h 103"/>
                <a:gd name="T100" fmla="*/ 33 w 70"/>
                <a:gd name="T101" fmla="*/ 42 h 103"/>
                <a:gd name="T102" fmla="*/ 27 w 70"/>
                <a:gd name="T103" fmla="*/ 47 h 103"/>
                <a:gd name="T104" fmla="*/ 20 w 70"/>
                <a:gd name="T105" fmla="*/ 50 h 103"/>
                <a:gd name="T106" fmla="*/ 15 w 70"/>
                <a:gd name="T107" fmla="*/ 51 h 10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0"/>
                <a:gd name="T163" fmla="*/ 0 h 103"/>
                <a:gd name="T164" fmla="*/ 70 w 70"/>
                <a:gd name="T165" fmla="*/ 103 h 10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0" h="103">
                  <a:moveTo>
                    <a:pt x="30" y="103"/>
                  </a:moveTo>
                  <a:lnTo>
                    <a:pt x="25" y="101"/>
                  </a:lnTo>
                  <a:lnTo>
                    <a:pt x="21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6" y="95"/>
                  </a:lnTo>
                  <a:lnTo>
                    <a:pt x="2" y="89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6" y="76"/>
                  </a:lnTo>
                  <a:lnTo>
                    <a:pt x="7" y="76"/>
                  </a:lnTo>
                  <a:lnTo>
                    <a:pt x="11" y="76"/>
                  </a:lnTo>
                  <a:lnTo>
                    <a:pt x="15" y="80"/>
                  </a:lnTo>
                  <a:lnTo>
                    <a:pt x="17" y="82"/>
                  </a:lnTo>
                  <a:lnTo>
                    <a:pt x="19" y="84"/>
                  </a:lnTo>
                  <a:lnTo>
                    <a:pt x="23" y="85"/>
                  </a:lnTo>
                  <a:lnTo>
                    <a:pt x="30" y="85"/>
                  </a:lnTo>
                  <a:lnTo>
                    <a:pt x="34" y="85"/>
                  </a:lnTo>
                  <a:lnTo>
                    <a:pt x="38" y="84"/>
                  </a:lnTo>
                  <a:lnTo>
                    <a:pt x="44" y="82"/>
                  </a:lnTo>
                  <a:lnTo>
                    <a:pt x="47" y="80"/>
                  </a:lnTo>
                  <a:lnTo>
                    <a:pt x="51" y="70"/>
                  </a:lnTo>
                  <a:lnTo>
                    <a:pt x="53" y="63"/>
                  </a:lnTo>
                  <a:lnTo>
                    <a:pt x="51" y="57"/>
                  </a:lnTo>
                  <a:lnTo>
                    <a:pt x="51" y="53"/>
                  </a:lnTo>
                  <a:lnTo>
                    <a:pt x="49" y="49"/>
                  </a:lnTo>
                  <a:lnTo>
                    <a:pt x="49" y="47"/>
                  </a:lnTo>
                  <a:lnTo>
                    <a:pt x="44" y="44"/>
                  </a:lnTo>
                  <a:lnTo>
                    <a:pt x="40" y="44"/>
                  </a:lnTo>
                  <a:lnTo>
                    <a:pt x="32" y="44"/>
                  </a:lnTo>
                  <a:lnTo>
                    <a:pt x="28" y="46"/>
                  </a:lnTo>
                  <a:lnTo>
                    <a:pt x="25" y="47"/>
                  </a:lnTo>
                  <a:lnTo>
                    <a:pt x="23" y="49"/>
                  </a:lnTo>
                  <a:lnTo>
                    <a:pt x="17" y="53"/>
                  </a:lnTo>
                  <a:lnTo>
                    <a:pt x="17" y="57"/>
                  </a:lnTo>
                  <a:lnTo>
                    <a:pt x="11" y="59"/>
                  </a:lnTo>
                  <a:lnTo>
                    <a:pt x="9" y="61"/>
                  </a:lnTo>
                  <a:lnTo>
                    <a:pt x="6" y="59"/>
                  </a:lnTo>
                  <a:lnTo>
                    <a:pt x="4" y="59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0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6"/>
                  </a:lnTo>
                  <a:lnTo>
                    <a:pt x="2" y="25"/>
                  </a:lnTo>
                  <a:lnTo>
                    <a:pt x="2" y="19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3" y="2"/>
                  </a:lnTo>
                  <a:lnTo>
                    <a:pt x="64" y="6"/>
                  </a:lnTo>
                  <a:lnTo>
                    <a:pt x="66" y="7"/>
                  </a:lnTo>
                  <a:lnTo>
                    <a:pt x="64" y="11"/>
                  </a:lnTo>
                  <a:lnTo>
                    <a:pt x="61" y="15"/>
                  </a:lnTo>
                  <a:lnTo>
                    <a:pt x="53" y="15"/>
                  </a:lnTo>
                  <a:lnTo>
                    <a:pt x="47" y="19"/>
                  </a:lnTo>
                  <a:lnTo>
                    <a:pt x="44" y="19"/>
                  </a:lnTo>
                  <a:lnTo>
                    <a:pt x="42" y="19"/>
                  </a:lnTo>
                  <a:lnTo>
                    <a:pt x="40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30"/>
                  </a:lnTo>
                  <a:lnTo>
                    <a:pt x="23" y="28"/>
                  </a:lnTo>
                  <a:lnTo>
                    <a:pt x="26" y="26"/>
                  </a:lnTo>
                  <a:lnTo>
                    <a:pt x="32" y="26"/>
                  </a:lnTo>
                  <a:lnTo>
                    <a:pt x="40" y="26"/>
                  </a:lnTo>
                  <a:lnTo>
                    <a:pt x="45" y="26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3" y="38"/>
                  </a:lnTo>
                  <a:lnTo>
                    <a:pt x="64" y="42"/>
                  </a:lnTo>
                  <a:lnTo>
                    <a:pt x="68" y="47"/>
                  </a:lnTo>
                  <a:lnTo>
                    <a:pt x="68" y="53"/>
                  </a:lnTo>
                  <a:lnTo>
                    <a:pt x="70" y="61"/>
                  </a:lnTo>
                  <a:lnTo>
                    <a:pt x="68" y="65"/>
                  </a:lnTo>
                  <a:lnTo>
                    <a:pt x="68" y="70"/>
                  </a:lnTo>
                  <a:lnTo>
                    <a:pt x="68" y="74"/>
                  </a:lnTo>
                  <a:lnTo>
                    <a:pt x="68" y="78"/>
                  </a:lnTo>
                  <a:lnTo>
                    <a:pt x="64" y="84"/>
                  </a:lnTo>
                  <a:lnTo>
                    <a:pt x="61" y="91"/>
                  </a:lnTo>
                  <a:lnTo>
                    <a:pt x="53" y="95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0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Freeform 96"/>
            <p:cNvSpPr>
              <a:spLocks/>
            </p:cNvSpPr>
            <p:nvPr/>
          </p:nvSpPr>
          <p:spPr bwMode="auto">
            <a:xfrm>
              <a:off x="4070" y="2373"/>
              <a:ext cx="39" cy="52"/>
            </a:xfrm>
            <a:custGeom>
              <a:avLst/>
              <a:gdLst>
                <a:gd name="T0" fmla="*/ 20 w 78"/>
                <a:gd name="T1" fmla="*/ 52 h 104"/>
                <a:gd name="T2" fmla="*/ 17 w 78"/>
                <a:gd name="T3" fmla="*/ 51 h 104"/>
                <a:gd name="T4" fmla="*/ 14 w 78"/>
                <a:gd name="T5" fmla="*/ 51 h 104"/>
                <a:gd name="T6" fmla="*/ 12 w 78"/>
                <a:gd name="T7" fmla="*/ 51 h 104"/>
                <a:gd name="T8" fmla="*/ 10 w 78"/>
                <a:gd name="T9" fmla="*/ 50 h 104"/>
                <a:gd name="T10" fmla="*/ 7 w 78"/>
                <a:gd name="T11" fmla="*/ 47 h 104"/>
                <a:gd name="T12" fmla="*/ 4 w 78"/>
                <a:gd name="T13" fmla="*/ 44 h 104"/>
                <a:gd name="T14" fmla="*/ 2 w 78"/>
                <a:gd name="T15" fmla="*/ 40 h 104"/>
                <a:gd name="T16" fmla="*/ 1 w 78"/>
                <a:gd name="T17" fmla="*/ 35 h 104"/>
                <a:gd name="T18" fmla="*/ 0 w 78"/>
                <a:gd name="T19" fmla="*/ 32 h 104"/>
                <a:gd name="T20" fmla="*/ 0 w 78"/>
                <a:gd name="T21" fmla="*/ 30 h 104"/>
                <a:gd name="T22" fmla="*/ 0 w 78"/>
                <a:gd name="T23" fmla="*/ 27 h 104"/>
                <a:gd name="T24" fmla="*/ 0 w 78"/>
                <a:gd name="T25" fmla="*/ 26 h 104"/>
                <a:gd name="T26" fmla="*/ 0 w 78"/>
                <a:gd name="T27" fmla="*/ 23 h 104"/>
                <a:gd name="T28" fmla="*/ 0 w 78"/>
                <a:gd name="T29" fmla="*/ 21 h 104"/>
                <a:gd name="T30" fmla="*/ 0 w 78"/>
                <a:gd name="T31" fmla="*/ 19 h 104"/>
                <a:gd name="T32" fmla="*/ 1 w 78"/>
                <a:gd name="T33" fmla="*/ 16 h 104"/>
                <a:gd name="T34" fmla="*/ 2 w 78"/>
                <a:gd name="T35" fmla="*/ 12 h 104"/>
                <a:gd name="T36" fmla="*/ 4 w 78"/>
                <a:gd name="T37" fmla="*/ 10 h 104"/>
                <a:gd name="T38" fmla="*/ 7 w 78"/>
                <a:gd name="T39" fmla="*/ 5 h 104"/>
                <a:gd name="T40" fmla="*/ 10 w 78"/>
                <a:gd name="T41" fmla="*/ 2 h 104"/>
                <a:gd name="T42" fmla="*/ 12 w 78"/>
                <a:gd name="T43" fmla="*/ 1 h 104"/>
                <a:gd name="T44" fmla="*/ 15 w 78"/>
                <a:gd name="T45" fmla="*/ 1 h 104"/>
                <a:gd name="T46" fmla="*/ 17 w 78"/>
                <a:gd name="T47" fmla="*/ 0 h 104"/>
                <a:gd name="T48" fmla="*/ 20 w 78"/>
                <a:gd name="T49" fmla="*/ 0 h 104"/>
                <a:gd name="T50" fmla="*/ 24 w 78"/>
                <a:gd name="T51" fmla="*/ 0 h 104"/>
                <a:gd name="T52" fmla="*/ 27 w 78"/>
                <a:gd name="T53" fmla="*/ 2 h 104"/>
                <a:gd name="T54" fmla="*/ 31 w 78"/>
                <a:gd name="T55" fmla="*/ 3 h 104"/>
                <a:gd name="T56" fmla="*/ 35 w 78"/>
                <a:gd name="T57" fmla="*/ 7 h 104"/>
                <a:gd name="T58" fmla="*/ 36 w 78"/>
                <a:gd name="T59" fmla="*/ 11 h 104"/>
                <a:gd name="T60" fmla="*/ 38 w 78"/>
                <a:gd name="T61" fmla="*/ 14 h 104"/>
                <a:gd name="T62" fmla="*/ 38 w 78"/>
                <a:gd name="T63" fmla="*/ 16 h 104"/>
                <a:gd name="T64" fmla="*/ 39 w 78"/>
                <a:gd name="T65" fmla="*/ 18 h 104"/>
                <a:gd name="T66" fmla="*/ 39 w 78"/>
                <a:gd name="T67" fmla="*/ 20 h 104"/>
                <a:gd name="T68" fmla="*/ 39 w 78"/>
                <a:gd name="T69" fmla="*/ 23 h 104"/>
                <a:gd name="T70" fmla="*/ 39 w 78"/>
                <a:gd name="T71" fmla="*/ 26 h 104"/>
                <a:gd name="T72" fmla="*/ 39 w 78"/>
                <a:gd name="T73" fmla="*/ 29 h 104"/>
                <a:gd name="T74" fmla="*/ 38 w 78"/>
                <a:gd name="T75" fmla="*/ 32 h 104"/>
                <a:gd name="T76" fmla="*/ 38 w 78"/>
                <a:gd name="T77" fmla="*/ 35 h 104"/>
                <a:gd name="T78" fmla="*/ 37 w 78"/>
                <a:gd name="T79" fmla="*/ 38 h 104"/>
                <a:gd name="T80" fmla="*/ 36 w 78"/>
                <a:gd name="T81" fmla="*/ 40 h 104"/>
                <a:gd name="T82" fmla="*/ 36 w 78"/>
                <a:gd name="T83" fmla="*/ 42 h 104"/>
                <a:gd name="T84" fmla="*/ 35 w 78"/>
                <a:gd name="T85" fmla="*/ 45 h 104"/>
                <a:gd name="T86" fmla="*/ 31 w 78"/>
                <a:gd name="T87" fmla="*/ 48 h 104"/>
                <a:gd name="T88" fmla="*/ 27 w 78"/>
                <a:gd name="T89" fmla="*/ 51 h 104"/>
                <a:gd name="T90" fmla="*/ 24 w 78"/>
                <a:gd name="T91" fmla="*/ 51 h 104"/>
                <a:gd name="T92" fmla="*/ 20 w 78"/>
                <a:gd name="T93" fmla="*/ 52 h 104"/>
                <a:gd name="T94" fmla="*/ 20 w 78"/>
                <a:gd name="T95" fmla="*/ 52 h 10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8"/>
                <a:gd name="T145" fmla="*/ 0 h 104"/>
                <a:gd name="T146" fmla="*/ 78 w 78"/>
                <a:gd name="T147" fmla="*/ 104 h 10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8" h="104">
                  <a:moveTo>
                    <a:pt x="40" y="104"/>
                  </a:moveTo>
                  <a:lnTo>
                    <a:pt x="34" y="102"/>
                  </a:lnTo>
                  <a:lnTo>
                    <a:pt x="29" y="102"/>
                  </a:lnTo>
                  <a:lnTo>
                    <a:pt x="25" y="101"/>
                  </a:lnTo>
                  <a:lnTo>
                    <a:pt x="21" y="99"/>
                  </a:lnTo>
                  <a:lnTo>
                    <a:pt x="14" y="93"/>
                  </a:lnTo>
                  <a:lnTo>
                    <a:pt x="8" y="87"/>
                  </a:lnTo>
                  <a:lnTo>
                    <a:pt x="4" y="80"/>
                  </a:lnTo>
                  <a:lnTo>
                    <a:pt x="2" y="70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1" y="4"/>
                  </a:lnTo>
                  <a:lnTo>
                    <a:pt x="25" y="2"/>
                  </a:lnTo>
                  <a:lnTo>
                    <a:pt x="31" y="2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5" y="4"/>
                  </a:lnTo>
                  <a:lnTo>
                    <a:pt x="63" y="7"/>
                  </a:lnTo>
                  <a:lnTo>
                    <a:pt x="69" y="15"/>
                  </a:lnTo>
                  <a:lnTo>
                    <a:pt x="72" y="21"/>
                  </a:lnTo>
                  <a:lnTo>
                    <a:pt x="76" y="28"/>
                  </a:lnTo>
                  <a:lnTo>
                    <a:pt x="76" y="32"/>
                  </a:lnTo>
                  <a:lnTo>
                    <a:pt x="78" y="36"/>
                  </a:lnTo>
                  <a:lnTo>
                    <a:pt x="78" y="40"/>
                  </a:lnTo>
                  <a:lnTo>
                    <a:pt x="78" y="45"/>
                  </a:lnTo>
                  <a:lnTo>
                    <a:pt x="78" y="51"/>
                  </a:lnTo>
                  <a:lnTo>
                    <a:pt x="78" y="59"/>
                  </a:lnTo>
                  <a:lnTo>
                    <a:pt x="76" y="64"/>
                  </a:lnTo>
                  <a:lnTo>
                    <a:pt x="76" y="70"/>
                  </a:lnTo>
                  <a:lnTo>
                    <a:pt x="74" y="76"/>
                  </a:lnTo>
                  <a:lnTo>
                    <a:pt x="72" y="80"/>
                  </a:lnTo>
                  <a:lnTo>
                    <a:pt x="71" y="83"/>
                  </a:lnTo>
                  <a:lnTo>
                    <a:pt x="69" y="89"/>
                  </a:lnTo>
                  <a:lnTo>
                    <a:pt x="63" y="95"/>
                  </a:lnTo>
                  <a:lnTo>
                    <a:pt x="55" y="101"/>
                  </a:lnTo>
                  <a:lnTo>
                    <a:pt x="48" y="102"/>
                  </a:lnTo>
                  <a:lnTo>
                    <a:pt x="40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Freeform 97"/>
            <p:cNvSpPr>
              <a:spLocks/>
            </p:cNvSpPr>
            <p:nvPr/>
          </p:nvSpPr>
          <p:spPr bwMode="auto">
            <a:xfrm>
              <a:off x="4078" y="2382"/>
              <a:ext cx="22" cy="36"/>
            </a:xfrm>
            <a:custGeom>
              <a:avLst/>
              <a:gdLst>
                <a:gd name="T0" fmla="*/ 11 w 44"/>
                <a:gd name="T1" fmla="*/ 0 h 70"/>
                <a:gd name="T2" fmla="*/ 9 w 44"/>
                <a:gd name="T3" fmla="*/ 0 h 70"/>
                <a:gd name="T4" fmla="*/ 7 w 44"/>
                <a:gd name="T5" fmla="*/ 0 h 70"/>
                <a:gd name="T6" fmla="*/ 4 w 44"/>
                <a:gd name="T7" fmla="*/ 2 h 70"/>
                <a:gd name="T8" fmla="*/ 3 w 44"/>
                <a:gd name="T9" fmla="*/ 5 h 70"/>
                <a:gd name="T10" fmla="*/ 2 w 44"/>
                <a:gd name="T11" fmla="*/ 7 h 70"/>
                <a:gd name="T12" fmla="*/ 1 w 44"/>
                <a:gd name="T13" fmla="*/ 10 h 70"/>
                <a:gd name="T14" fmla="*/ 0 w 44"/>
                <a:gd name="T15" fmla="*/ 13 h 70"/>
                <a:gd name="T16" fmla="*/ 0 w 44"/>
                <a:gd name="T17" fmla="*/ 15 h 70"/>
                <a:gd name="T18" fmla="*/ 0 w 44"/>
                <a:gd name="T19" fmla="*/ 20 h 70"/>
                <a:gd name="T20" fmla="*/ 1 w 44"/>
                <a:gd name="T21" fmla="*/ 23 h 70"/>
                <a:gd name="T22" fmla="*/ 1 w 44"/>
                <a:gd name="T23" fmla="*/ 25 h 70"/>
                <a:gd name="T24" fmla="*/ 2 w 44"/>
                <a:gd name="T25" fmla="*/ 28 h 70"/>
                <a:gd name="T26" fmla="*/ 3 w 44"/>
                <a:gd name="T27" fmla="*/ 31 h 70"/>
                <a:gd name="T28" fmla="*/ 6 w 44"/>
                <a:gd name="T29" fmla="*/ 33 h 70"/>
                <a:gd name="T30" fmla="*/ 8 w 44"/>
                <a:gd name="T31" fmla="*/ 35 h 70"/>
                <a:gd name="T32" fmla="*/ 11 w 44"/>
                <a:gd name="T33" fmla="*/ 36 h 70"/>
                <a:gd name="T34" fmla="*/ 13 w 44"/>
                <a:gd name="T35" fmla="*/ 35 h 70"/>
                <a:gd name="T36" fmla="*/ 15 w 44"/>
                <a:gd name="T37" fmla="*/ 34 h 70"/>
                <a:gd name="T38" fmla="*/ 18 w 44"/>
                <a:gd name="T39" fmla="*/ 32 h 70"/>
                <a:gd name="T40" fmla="*/ 19 w 44"/>
                <a:gd name="T41" fmla="*/ 31 h 70"/>
                <a:gd name="T42" fmla="*/ 20 w 44"/>
                <a:gd name="T43" fmla="*/ 27 h 70"/>
                <a:gd name="T44" fmla="*/ 21 w 44"/>
                <a:gd name="T45" fmla="*/ 24 h 70"/>
                <a:gd name="T46" fmla="*/ 21 w 44"/>
                <a:gd name="T47" fmla="*/ 22 h 70"/>
                <a:gd name="T48" fmla="*/ 22 w 44"/>
                <a:gd name="T49" fmla="*/ 20 h 70"/>
                <a:gd name="T50" fmla="*/ 22 w 44"/>
                <a:gd name="T51" fmla="*/ 17 h 70"/>
                <a:gd name="T52" fmla="*/ 22 w 44"/>
                <a:gd name="T53" fmla="*/ 14 h 70"/>
                <a:gd name="T54" fmla="*/ 21 w 44"/>
                <a:gd name="T55" fmla="*/ 12 h 70"/>
                <a:gd name="T56" fmla="*/ 20 w 44"/>
                <a:gd name="T57" fmla="*/ 8 h 70"/>
                <a:gd name="T58" fmla="*/ 19 w 44"/>
                <a:gd name="T59" fmla="*/ 5 h 70"/>
                <a:gd name="T60" fmla="*/ 19 w 44"/>
                <a:gd name="T61" fmla="*/ 3 h 70"/>
                <a:gd name="T62" fmla="*/ 18 w 44"/>
                <a:gd name="T63" fmla="*/ 1 h 70"/>
                <a:gd name="T64" fmla="*/ 15 w 44"/>
                <a:gd name="T65" fmla="*/ 0 h 70"/>
                <a:gd name="T66" fmla="*/ 13 w 44"/>
                <a:gd name="T67" fmla="*/ 0 h 70"/>
                <a:gd name="T68" fmla="*/ 11 w 44"/>
                <a:gd name="T69" fmla="*/ 0 h 70"/>
                <a:gd name="T70" fmla="*/ 11 w 44"/>
                <a:gd name="T71" fmla="*/ 0 h 7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4"/>
                <a:gd name="T109" fmla="*/ 0 h 70"/>
                <a:gd name="T110" fmla="*/ 44 w 44"/>
                <a:gd name="T111" fmla="*/ 70 h 7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4" h="70">
                  <a:moveTo>
                    <a:pt x="23" y="0"/>
                  </a:moveTo>
                  <a:lnTo>
                    <a:pt x="17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6" y="9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2" y="45"/>
                  </a:lnTo>
                  <a:lnTo>
                    <a:pt x="2" y="49"/>
                  </a:lnTo>
                  <a:lnTo>
                    <a:pt x="4" y="55"/>
                  </a:lnTo>
                  <a:lnTo>
                    <a:pt x="6" y="61"/>
                  </a:lnTo>
                  <a:lnTo>
                    <a:pt x="12" y="64"/>
                  </a:lnTo>
                  <a:lnTo>
                    <a:pt x="16" y="68"/>
                  </a:lnTo>
                  <a:lnTo>
                    <a:pt x="21" y="70"/>
                  </a:lnTo>
                  <a:lnTo>
                    <a:pt x="27" y="68"/>
                  </a:lnTo>
                  <a:lnTo>
                    <a:pt x="31" y="66"/>
                  </a:lnTo>
                  <a:lnTo>
                    <a:pt x="35" y="63"/>
                  </a:lnTo>
                  <a:lnTo>
                    <a:pt x="38" y="61"/>
                  </a:lnTo>
                  <a:lnTo>
                    <a:pt x="40" y="53"/>
                  </a:lnTo>
                  <a:lnTo>
                    <a:pt x="42" y="47"/>
                  </a:lnTo>
                  <a:lnTo>
                    <a:pt x="42" y="42"/>
                  </a:lnTo>
                  <a:lnTo>
                    <a:pt x="44" y="38"/>
                  </a:lnTo>
                  <a:lnTo>
                    <a:pt x="44" y="34"/>
                  </a:lnTo>
                  <a:lnTo>
                    <a:pt x="44" y="28"/>
                  </a:lnTo>
                  <a:lnTo>
                    <a:pt x="42" y="23"/>
                  </a:lnTo>
                  <a:lnTo>
                    <a:pt x="40" y="15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35" y="2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1" name="Freeform 98"/>
            <p:cNvSpPr>
              <a:spLocks/>
            </p:cNvSpPr>
            <p:nvPr/>
          </p:nvSpPr>
          <p:spPr bwMode="auto">
            <a:xfrm>
              <a:off x="3989" y="2373"/>
              <a:ext cx="33" cy="51"/>
            </a:xfrm>
            <a:custGeom>
              <a:avLst/>
              <a:gdLst>
                <a:gd name="T0" fmla="*/ 28 w 66"/>
                <a:gd name="T1" fmla="*/ 25 h 102"/>
                <a:gd name="T2" fmla="*/ 32 w 66"/>
                <a:gd name="T3" fmla="*/ 31 h 102"/>
                <a:gd name="T4" fmla="*/ 32 w 66"/>
                <a:gd name="T5" fmla="*/ 38 h 102"/>
                <a:gd name="T6" fmla="*/ 30 w 66"/>
                <a:gd name="T7" fmla="*/ 44 h 102"/>
                <a:gd name="T8" fmla="*/ 25 w 66"/>
                <a:gd name="T9" fmla="*/ 49 h 102"/>
                <a:gd name="T10" fmla="*/ 19 w 66"/>
                <a:gd name="T11" fmla="*/ 51 h 102"/>
                <a:gd name="T12" fmla="*/ 13 w 66"/>
                <a:gd name="T13" fmla="*/ 51 h 102"/>
                <a:gd name="T14" fmla="*/ 8 w 66"/>
                <a:gd name="T15" fmla="*/ 51 h 102"/>
                <a:gd name="T16" fmla="*/ 3 w 66"/>
                <a:gd name="T17" fmla="*/ 48 h 102"/>
                <a:gd name="T18" fmla="*/ 1 w 66"/>
                <a:gd name="T19" fmla="*/ 44 h 102"/>
                <a:gd name="T20" fmla="*/ 0 w 66"/>
                <a:gd name="T21" fmla="*/ 42 h 102"/>
                <a:gd name="T22" fmla="*/ 0 w 66"/>
                <a:gd name="T23" fmla="*/ 39 h 102"/>
                <a:gd name="T24" fmla="*/ 2 w 66"/>
                <a:gd name="T25" fmla="*/ 37 h 102"/>
                <a:gd name="T26" fmla="*/ 5 w 66"/>
                <a:gd name="T27" fmla="*/ 37 h 102"/>
                <a:gd name="T28" fmla="*/ 9 w 66"/>
                <a:gd name="T29" fmla="*/ 40 h 102"/>
                <a:gd name="T30" fmla="*/ 12 w 66"/>
                <a:gd name="T31" fmla="*/ 42 h 102"/>
                <a:gd name="T32" fmla="*/ 19 w 66"/>
                <a:gd name="T33" fmla="*/ 42 h 102"/>
                <a:gd name="T34" fmla="*/ 23 w 66"/>
                <a:gd name="T35" fmla="*/ 39 h 102"/>
                <a:gd name="T36" fmla="*/ 22 w 66"/>
                <a:gd name="T37" fmla="*/ 32 h 102"/>
                <a:gd name="T38" fmla="*/ 19 w 66"/>
                <a:gd name="T39" fmla="*/ 28 h 102"/>
                <a:gd name="T40" fmla="*/ 15 w 66"/>
                <a:gd name="T41" fmla="*/ 27 h 102"/>
                <a:gd name="T42" fmla="*/ 10 w 66"/>
                <a:gd name="T43" fmla="*/ 26 h 102"/>
                <a:gd name="T44" fmla="*/ 8 w 66"/>
                <a:gd name="T45" fmla="*/ 25 h 102"/>
                <a:gd name="T46" fmla="*/ 8 w 66"/>
                <a:gd name="T47" fmla="*/ 21 h 102"/>
                <a:gd name="T48" fmla="*/ 15 w 66"/>
                <a:gd name="T49" fmla="*/ 18 h 102"/>
                <a:gd name="T50" fmla="*/ 20 w 66"/>
                <a:gd name="T51" fmla="*/ 16 h 102"/>
                <a:gd name="T52" fmla="*/ 22 w 66"/>
                <a:gd name="T53" fmla="*/ 14 h 102"/>
                <a:gd name="T54" fmla="*/ 22 w 66"/>
                <a:gd name="T55" fmla="*/ 11 h 102"/>
                <a:gd name="T56" fmla="*/ 18 w 66"/>
                <a:gd name="T57" fmla="*/ 9 h 102"/>
                <a:gd name="T58" fmla="*/ 12 w 66"/>
                <a:gd name="T59" fmla="*/ 9 h 102"/>
                <a:gd name="T60" fmla="*/ 6 w 66"/>
                <a:gd name="T61" fmla="*/ 12 h 102"/>
                <a:gd name="T62" fmla="*/ 3 w 66"/>
                <a:gd name="T63" fmla="*/ 12 h 102"/>
                <a:gd name="T64" fmla="*/ 1 w 66"/>
                <a:gd name="T65" fmla="*/ 10 h 102"/>
                <a:gd name="T66" fmla="*/ 1 w 66"/>
                <a:gd name="T67" fmla="*/ 6 h 102"/>
                <a:gd name="T68" fmla="*/ 3 w 66"/>
                <a:gd name="T69" fmla="*/ 3 h 102"/>
                <a:gd name="T70" fmla="*/ 8 w 66"/>
                <a:gd name="T71" fmla="*/ 1 h 102"/>
                <a:gd name="T72" fmla="*/ 12 w 66"/>
                <a:gd name="T73" fmla="*/ 0 h 102"/>
                <a:gd name="T74" fmla="*/ 17 w 66"/>
                <a:gd name="T75" fmla="*/ 0 h 102"/>
                <a:gd name="T76" fmla="*/ 23 w 66"/>
                <a:gd name="T77" fmla="*/ 1 h 102"/>
                <a:gd name="T78" fmla="*/ 28 w 66"/>
                <a:gd name="T79" fmla="*/ 5 h 102"/>
                <a:gd name="T80" fmla="*/ 30 w 66"/>
                <a:gd name="T81" fmla="*/ 10 h 102"/>
                <a:gd name="T82" fmla="*/ 31 w 66"/>
                <a:gd name="T83" fmla="*/ 16 h 102"/>
                <a:gd name="T84" fmla="*/ 28 w 66"/>
                <a:gd name="T85" fmla="*/ 21 h 102"/>
                <a:gd name="T86" fmla="*/ 26 w 66"/>
                <a:gd name="T87" fmla="*/ 23 h 1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6"/>
                <a:gd name="T133" fmla="*/ 0 h 102"/>
                <a:gd name="T134" fmla="*/ 66 w 66"/>
                <a:gd name="T135" fmla="*/ 102 h 1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6" h="102">
                  <a:moveTo>
                    <a:pt x="53" y="45"/>
                  </a:moveTo>
                  <a:lnTo>
                    <a:pt x="57" y="49"/>
                  </a:lnTo>
                  <a:lnTo>
                    <a:pt x="62" y="55"/>
                  </a:lnTo>
                  <a:lnTo>
                    <a:pt x="64" y="63"/>
                  </a:lnTo>
                  <a:lnTo>
                    <a:pt x="66" y="70"/>
                  </a:lnTo>
                  <a:lnTo>
                    <a:pt x="64" y="76"/>
                  </a:lnTo>
                  <a:lnTo>
                    <a:pt x="62" y="82"/>
                  </a:lnTo>
                  <a:lnTo>
                    <a:pt x="60" y="87"/>
                  </a:lnTo>
                  <a:lnTo>
                    <a:pt x="57" y="93"/>
                  </a:lnTo>
                  <a:lnTo>
                    <a:pt x="51" y="97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2" y="102"/>
                  </a:lnTo>
                  <a:lnTo>
                    <a:pt x="26" y="101"/>
                  </a:lnTo>
                  <a:lnTo>
                    <a:pt x="22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7" y="95"/>
                  </a:lnTo>
                  <a:lnTo>
                    <a:pt x="5" y="93"/>
                  </a:lnTo>
                  <a:lnTo>
                    <a:pt x="2" y="87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2" y="76"/>
                  </a:lnTo>
                  <a:lnTo>
                    <a:pt x="5" y="74"/>
                  </a:lnTo>
                  <a:lnTo>
                    <a:pt x="7" y="74"/>
                  </a:lnTo>
                  <a:lnTo>
                    <a:pt x="11" y="74"/>
                  </a:lnTo>
                  <a:lnTo>
                    <a:pt x="15" y="76"/>
                  </a:lnTo>
                  <a:lnTo>
                    <a:pt x="19" y="80"/>
                  </a:lnTo>
                  <a:lnTo>
                    <a:pt x="21" y="83"/>
                  </a:lnTo>
                  <a:lnTo>
                    <a:pt x="24" y="83"/>
                  </a:lnTo>
                  <a:lnTo>
                    <a:pt x="32" y="85"/>
                  </a:lnTo>
                  <a:lnTo>
                    <a:pt x="38" y="83"/>
                  </a:lnTo>
                  <a:lnTo>
                    <a:pt x="43" y="82"/>
                  </a:lnTo>
                  <a:lnTo>
                    <a:pt x="47" y="78"/>
                  </a:lnTo>
                  <a:lnTo>
                    <a:pt x="47" y="74"/>
                  </a:lnTo>
                  <a:lnTo>
                    <a:pt x="45" y="64"/>
                  </a:lnTo>
                  <a:lnTo>
                    <a:pt x="41" y="59"/>
                  </a:lnTo>
                  <a:lnTo>
                    <a:pt x="38" y="57"/>
                  </a:lnTo>
                  <a:lnTo>
                    <a:pt x="34" y="55"/>
                  </a:lnTo>
                  <a:lnTo>
                    <a:pt x="30" y="55"/>
                  </a:lnTo>
                  <a:lnTo>
                    <a:pt x="26" y="55"/>
                  </a:lnTo>
                  <a:lnTo>
                    <a:pt x="21" y="53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7" y="42"/>
                  </a:lnTo>
                  <a:lnTo>
                    <a:pt x="22" y="38"/>
                  </a:lnTo>
                  <a:lnTo>
                    <a:pt x="30" y="36"/>
                  </a:lnTo>
                  <a:lnTo>
                    <a:pt x="36" y="34"/>
                  </a:lnTo>
                  <a:lnTo>
                    <a:pt x="40" y="32"/>
                  </a:lnTo>
                  <a:lnTo>
                    <a:pt x="43" y="32"/>
                  </a:lnTo>
                  <a:lnTo>
                    <a:pt x="45" y="28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1" y="19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4" y="17"/>
                  </a:lnTo>
                  <a:lnTo>
                    <a:pt x="19" y="21"/>
                  </a:lnTo>
                  <a:lnTo>
                    <a:pt x="13" y="23"/>
                  </a:lnTo>
                  <a:lnTo>
                    <a:pt x="11" y="24"/>
                  </a:lnTo>
                  <a:lnTo>
                    <a:pt x="7" y="23"/>
                  </a:lnTo>
                  <a:lnTo>
                    <a:pt x="5" y="23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13"/>
                  </a:lnTo>
                  <a:lnTo>
                    <a:pt x="3" y="9"/>
                  </a:lnTo>
                  <a:lnTo>
                    <a:pt x="7" y="7"/>
                  </a:lnTo>
                  <a:lnTo>
                    <a:pt x="13" y="4"/>
                  </a:lnTo>
                  <a:lnTo>
                    <a:pt x="17" y="2"/>
                  </a:lnTo>
                  <a:lnTo>
                    <a:pt x="21" y="2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5"/>
                  </a:lnTo>
                  <a:lnTo>
                    <a:pt x="57" y="9"/>
                  </a:lnTo>
                  <a:lnTo>
                    <a:pt x="59" y="13"/>
                  </a:lnTo>
                  <a:lnTo>
                    <a:pt x="60" y="19"/>
                  </a:lnTo>
                  <a:lnTo>
                    <a:pt x="62" y="26"/>
                  </a:lnTo>
                  <a:lnTo>
                    <a:pt x="62" y="32"/>
                  </a:lnTo>
                  <a:lnTo>
                    <a:pt x="60" y="38"/>
                  </a:lnTo>
                  <a:lnTo>
                    <a:pt x="57" y="42"/>
                  </a:lnTo>
                  <a:lnTo>
                    <a:pt x="5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2" name="Freeform 99"/>
            <p:cNvSpPr>
              <a:spLocks/>
            </p:cNvSpPr>
            <p:nvPr/>
          </p:nvSpPr>
          <p:spPr bwMode="auto">
            <a:xfrm>
              <a:off x="4168" y="2373"/>
              <a:ext cx="36" cy="51"/>
            </a:xfrm>
            <a:custGeom>
              <a:avLst/>
              <a:gdLst>
                <a:gd name="T0" fmla="*/ 18 w 72"/>
                <a:gd name="T1" fmla="*/ 51 h 102"/>
                <a:gd name="T2" fmla="*/ 14 w 72"/>
                <a:gd name="T3" fmla="*/ 51 h 102"/>
                <a:gd name="T4" fmla="*/ 11 w 72"/>
                <a:gd name="T5" fmla="*/ 51 h 102"/>
                <a:gd name="T6" fmla="*/ 9 w 72"/>
                <a:gd name="T7" fmla="*/ 50 h 102"/>
                <a:gd name="T8" fmla="*/ 6 w 72"/>
                <a:gd name="T9" fmla="*/ 50 h 102"/>
                <a:gd name="T10" fmla="*/ 4 w 72"/>
                <a:gd name="T11" fmla="*/ 47 h 102"/>
                <a:gd name="T12" fmla="*/ 2 w 72"/>
                <a:gd name="T13" fmla="*/ 45 h 102"/>
                <a:gd name="T14" fmla="*/ 1 w 72"/>
                <a:gd name="T15" fmla="*/ 42 h 102"/>
                <a:gd name="T16" fmla="*/ 0 w 72"/>
                <a:gd name="T17" fmla="*/ 39 h 102"/>
                <a:gd name="T18" fmla="*/ 0 w 72"/>
                <a:gd name="T19" fmla="*/ 36 h 102"/>
                <a:gd name="T20" fmla="*/ 0 w 72"/>
                <a:gd name="T21" fmla="*/ 33 h 102"/>
                <a:gd name="T22" fmla="*/ 1 w 72"/>
                <a:gd name="T23" fmla="*/ 31 h 102"/>
                <a:gd name="T24" fmla="*/ 2 w 72"/>
                <a:gd name="T25" fmla="*/ 29 h 102"/>
                <a:gd name="T26" fmla="*/ 4 w 72"/>
                <a:gd name="T27" fmla="*/ 26 h 102"/>
                <a:gd name="T28" fmla="*/ 6 w 72"/>
                <a:gd name="T29" fmla="*/ 24 h 102"/>
                <a:gd name="T30" fmla="*/ 4 w 72"/>
                <a:gd name="T31" fmla="*/ 22 h 102"/>
                <a:gd name="T32" fmla="*/ 3 w 72"/>
                <a:gd name="T33" fmla="*/ 20 h 102"/>
                <a:gd name="T34" fmla="*/ 2 w 72"/>
                <a:gd name="T35" fmla="*/ 17 h 102"/>
                <a:gd name="T36" fmla="*/ 2 w 72"/>
                <a:gd name="T37" fmla="*/ 15 h 102"/>
                <a:gd name="T38" fmla="*/ 2 w 72"/>
                <a:gd name="T39" fmla="*/ 12 h 102"/>
                <a:gd name="T40" fmla="*/ 3 w 72"/>
                <a:gd name="T41" fmla="*/ 9 h 102"/>
                <a:gd name="T42" fmla="*/ 4 w 72"/>
                <a:gd name="T43" fmla="*/ 6 h 102"/>
                <a:gd name="T44" fmla="*/ 6 w 72"/>
                <a:gd name="T45" fmla="*/ 5 h 102"/>
                <a:gd name="T46" fmla="*/ 9 w 72"/>
                <a:gd name="T47" fmla="*/ 2 h 102"/>
                <a:gd name="T48" fmla="*/ 11 w 72"/>
                <a:gd name="T49" fmla="*/ 1 h 102"/>
                <a:gd name="T50" fmla="*/ 14 w 72"/>
                <a:gd name="T51" fmla="*/ 0 h 102"/>
                <a:gd name="T52" fmla="*/ 17 w 72"/>
                <a:gd name="T53" fmla="*/ 0 h 102"/>
                <a:gd name="T54" fmla="*/ 21 w 72"/>
                <a:gd name="T55" fmla="*/ 0 h 102"/>
                <a:gd name="T56" fmla="*/ 24 w 72"/>
                <a:gd name="T57" fmla="*/ 0 h 102"/>
                <a:gd name="T58" fmla="*/ 26 w 72"/>
                <a:gd name="T59" fmla="*/ 2 h 102"/>
                <a:gd name="T60" fmla="*/ 29 w 72"/>
                <a:gd name="T61" fmla="*/ 3 h 102"/>
                <a:gd name="T62" fmla="*/ 30 w 72"/>
                <a:gd name="T63" fmla="*/ 6 h 102"/>
                <a:gd name="T64" fmla="*/ 33 w 72"/>
                <a:gd name="T65" fmla="*/ 7 h 102"/>
                <a:gd name="T66" fmla="*/ 33 w 72"/>
                <a:gd name="T67" fmla="*/ 11 h 102"/>
                <a:gd name="T68" fmla="*/ 34 w 72"/>
                <a:gd name="T69" fmla="*/ 14 h 102"/>
                <a:gd name="T70" fmla="*/ 33 w 72"/>
                <a:gd name="T71" fmla="*/ 16 h 102"/>
                <a:gd name="T72" fmla="*/ 33 w 72"/>
                <a:gd name="T73" fmla="*/ 19 h 102"/>
                <a:gd name="T74" fmla="*/ 30 w 72"/>
                <a:gd name="T75" fmla="*/ 22 h 102"/>
                <a:gd name="T76" fmla="*/ 28 w 72"/>
                <a:gd name="T77" fmla="*/ 24 h 102"/>
                <a:gd name="T78" fmla="*/ 31 w 72"/>
                <a:gd name="T79" fmla="*/ 26 h 102"/>
                <a:gd name="T80" fmla="*/ 35 w 72"/>
                <a:gd name="T81" fmla="*/ 28 h 102"/>
                <a:gd name="T82" fmla="*/ 35 w 72"/>
                <a:gd name="T83" fmla="*/ 29 h 102"/>
                <a:gd name="T84" fmla="*/ 35 w 72"/>
                <a:gd name="T85" fmla="*/ 32 h 102"/>
                <a:gd name="T86" fmla="*/ 35 w 72"/>
                <a:gd name="T87" fmla="*/ 34 h 102"/>
                <a:gd name="T88" fmla="*/ 36 w 72"/>
                <a:gd name="T89" fmla="*/ 37 h 102"/>
                <a:gd name="T90" fmla="*/ 35 w 72"/>
                <a:gd name="T91" fmla="*/ 40 h 102"/>
                <a:gd name="T92" fmla="*/ 35 w 72"/>
                <a:gd name="T93" fmla="*/ 43 h 102"/>
                <a:gd name="T94" fmla="*/ 33 w 72"/>
                <a:gd name="T95" fmla="*/ 46 h 102"/>
                <a:gd name="T96" fmla="*/ 30 w 72"/>
                <a:gd name="T97" fmla="*/ 49 h 102"/>
                <a:gd name="T98" fmla="*/ 27 w 72"/>
                <a:gd name="T99" fmla="*/ 50 h 102"/>
                <a:gd name="T100" fmla="*/ 24 w 72"/>
                <a:gd name="T101" fmla="*/ 51 h 102"/>
                <a:gd name="T102" fmla="*/ 22 w 72"/>
                <a:gd name="T103" fmla="*/ 51 h 102"/>
                <a:gd name="T104" fmla="*/ 18 w 72"/>
                <a:gd name="T105" fmla="*/ 51 h 102"/>
                <a:gd name="T106" fmla="*/ 18 w 72"/>
                <a:gd name="T107" fmla="*/ 51 h 1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2"/>
                <a:gd name="T164" fmla="*/ 72 w 72"/>
                <a:gd name="T165" fmla="*/ 102 h 10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2">
                  <a:moveTo>
                    <a:pt x="36" y="102"/>
                  </a:moveTo>
                  <a:lnTo>
                    <a:pt x="29" y="102"/>
                  </a:lnTo>
                  <a:lnTo>
                    <a:pt x="23" y="101"/>
                  </a:lnTo>
                  <a:lnTo>
                    <a:pt x="17" y="99"/>
                  </a:lnTo>
                  <a:lnTo>
                    <a:pt x="13" y="99"/>
                  </a:lnTo>
                  <a:lnTo>
                    <a:pt x="8" y="93"/>
                  </a:lnTo>
                  <a:lnTo>
                    <a:pt x="4" y="89"/>
                  </a:lnTo>
                  <a:lnTo>
                    <a:pt x="2" y="83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3"/>
                  </a:lnTo>
                  <a:lnTo>
                    <a:pt x="4" y="59"/>
                  </a:lnTo>
                  <a:lnTo>
                    <a:pt x="8" y="53"/>
                  </a:lnTo>
                  <a:lnTo>
                    <a:pt x="13" y="47"/>
                  </a:lnTo>
                  <a:lnTo>
                    <a:pt x="8" y="44"/>
                  </a:lnTo>
                  <a:lnTo>
                    <a:pt x="6" y="40"/>
                  </a:lnTo>
                  <a:lnTo>
                    <a:pt x="4" y="34"/>
                  </a:lnTo>
                  <a:lnTo>
                    <a:pt x="4" y="30"/>
                  </a:lnTo>
                  <a:lnTo>
                    <a:pt x="4" y="23"/>
                  </a:lnTo>
                  <a:lnTo>
                    <a:pt x="6" y="17"/>
                  </a:lnTo>
                  <a:lnTo>
                    <a:pt x="8" y="13"/>
                  </a:lnTo>
                  <a:lnTo>
                    <a:pt x="13" y="9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3" y="4"/>
                  </a:lnTo>
                  <a:lnTo>
                    <a:pt x="59" y="7"/>
                  </a:lnTo>
                  <a:lnTo>
                    <a:pt x="61" y="11"/>
                  </a:lnTo>
                  <a:lnTo>
                    <a:pt x="65" y="15"/>
                  </a:lnTo>
                  <a:lnTo>
                    <a:pt x="65" y="21"/>
                  </a:lnTo>
                  <a:lnTo>
                    <a:pt x="67" y="28"/>
                  </a:lnTo>
                  <a:lnTo>
                    <a:pt x="65" y="32"/>
                  </a:lnTo>
                  <a:lnTo>
                    <a:pt x="65" y="38"/>
                  </a:lnTo>
                  <a:lnTo>
                    <a:pt x="61" y="44"/>
                  </a:lnTo>
                  <a:lnTo>
                    <a:pt x="57" y="47"/>
                  </a:lnTo>
                  <a:lnTo>
                    <a:pt x="63" y="51"/>
                  </a:lnTo>
                  <a:lnTo>
                    <a:pt x="69" y="57"/>
                  </a:lnTo>
                  <a:lnTo>
                    <a:pt x="69" y="59"/>
                  </a:lnTo>
                  <a:lnTo>
                    <a:pt x="70" y="64"/>
                  </a:lnTo>
                  <a:lnTo>
                    <a:pt x="70" y="68"/>
                  </a:lnTo>
                  <a:lnTo>
                    <a:pt x="72" y="74"/>
                  </a:lnTo>
                  <a:lnTo>
                    <a:pt x="70" y="80"/>
                  </a:lnTo>
                  <a:lnTo>
                    <a:pt x="70" y="85"/>
                  </a:lnTo>
                  <a:lnTo>
                    <a:pt x="65" y="91"/>
                  </a:lnTo>
                  <a:lnTo>
                    <a:pt x="61" y="97"/>
                  </a:lnTo>
                  <a:lnTo>
                    <a:pt x="55" y="99"/>
                  </a:lnTo>
                  <a:lnTo>
                    <a:pt x="49" y="101"/>
                  </a:lnTo>
                  <a:lnTo>
                    <a:pt x="44" y="102"/>
                  </a:lnTo>
                  <a:lnTo>
                    <a:pt x="36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3" name="Freeform 100"/>
            <p:cNvSpPr>
              <a:spLocks/>
            </p:cNvSpPr>
            <p:nvPr/>
          </p:nvSpPr>
          <p:spPr bwMode="auto">
            <a:xfrm>
              <a:off x="4178" y="2380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2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9 h 23"/>
                <a:gd name="T12" fmla="*/ 2 w 28"/>
                <a:gd name="T13" fmla="*/ 10 h 23"/>
                <a:gd name="T14" fmla="*/ 4 w 28"/>
                <a:gd name="T15" fmla="*/ 11 h 23"/>
                <a:gd name="T16" fmla="*/ 7 w 28"/>
                <a:gd name="T17" fmla="*/ 12 h 23"/>
                <a:gd name="T18" fmla="*/ 10 w 28"/>
                <a:gd name="T19" fmla="*/ 12 h 23"/>
                <a:gd name="T20" fmla="*/ 12 w 28"/>
                <a:gd name="T21" fmla="*/ 11 h 23"/>
                <a:gd name="T22" fmla="*/ 14 w 28"/>
                <a:gd name="T23" fmla="*/ 9 h 23"/>
                <a:gd name="T24" fmla="*/ 14 w 28"/>
                <a:gd name="T25" fmla="*/ 7 h 23"/>
                <a:gd name="T26" fmla="*/ 14 w 28"/>
                <a:gd name="T27" fmla="*/ 3 h 23"/>
                <a:gd name="T28" fmla="*/ 12 w 28"/>
                <a:gd name="T29" fmla="*/ 2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4" y="19"/>
                  </a:lnTo>
                  <a:lnTo>
                    <a:pt x="8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7" y="6"/>
                  </a:lnTo>
                  <a:lnTo>
                    <a:pt x="23" y="4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4" name="Freeform 101"/>
            <p:cNvSpPr>
              <a:spLocks/>
            </p:cNvSpPr>
            <p:nvPr/>
          </p:nvSpPr>
          <p:spPr bwMode="auto">
            <a:xfrm>
              <a:off x="4177" y="2400"/>
              <a:ext cx="17" cy="17"/>
            </a:xfrm>
            <a:custGeom>
              <a:avLst/>
              <a:gdLst>
                <a:gd name="T0" fmla="*/ 7 w 34"/>
                <a:gd name="T1" fmla="*/ 0 h 32"/>
                <a:gd name="T2" fmla="*/ 4 w 34"/>
                <a:gd name="T3" fmla="*/ 2 h 32"/>
                <a:gd name="T4" fmla="*/ 2 w 34"/>
                <a:gd name="T5" fmla="*/ 5 h 32"/>
                <a:gd name="T6" fmla="*/ 0 w 34"/>
                <a:gd name="T7" fmla="*/ 7 h 32"/>
                <a:gd name="T8" fmla="*/ 0 w 34"/>
                <a:gd name="T9" fmla="*/ 11 h 32"/>
                <a:gd name="T10" fmla="*/ 1 w 34"/>
                <a:gd name="T11" fmla="*/ 13 h 32"/>
                <a:gd name="T12" fmla="*/ 3 w 34"/>
                <a:gd name="T13" fmla="*/ 16 h 32"/>
                <a:gd name="T14" fmla="*/ 5 w 34"/>
                <a:gd name="T15" fmla="*/ 17 h 32"/>
                <a:gd name="T16" fmla="*/ 9 w 34"/>
                <a:gd name="T17" fmla="*/ 17 h 32"/>
                <a:gd name="T18" fmla="*/ 10 w 34"/>
                <a:gd name="T19" fmla="*/ 16 h 32"/>
                <a:gd name="T20" fmla="*/ 12 w 34"/>
                <a:gd name="T21" fmla="*/ 16 h 32"/>
                <a:gd name="T22" fmla="*/ 14 w 34"/>
                <a:gd name="T23" fmla="*/ 15 h 32"/>
                <a:gd name="T24" fmla="*/ 15 w 34"/>
                <a:gd name="T25" fmla="*/ 15 h 32"/>
                <a:gd name="T26" fmla="*/ 16 w 34"/>
                <a:gd name="T27" fmla="*/ 12 h 32"/>
                <a:gd name="T28" fmla="*/ 17 w 34"/>
                <a:gd name="T29" fmla="*/ 9 h 32"/>
                <a:gd name="T30" fmla="*/ 16 w 34"/>
                <a:gd name="T31" fmla="*/ 5 h 32"/>
                <a:gd name="T32" fmla="*/ 14 w 34"/>
                <a:gd name="T33" fmla="*/ 3 h 32"/>
                <a:gd name="T34" fmla="*/ 11 w 34"/>
                <a:gd name="T35" fmla="*/ 1 h 32"/>
                <a:gd name="T36" fmla="*/ 7 w 34"/>
                <a:gd name="T37" fmla="*/ 0 h 32"/>
                <a:gd name="T38" fmla="*/ 7 w 34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4"/>
                <a:gd name="T61" fmla="*/ 0 h 32"/>
                <a:gd name="T62" fmla="*/ 34 w 34"/>
                <a:gd name="T63" fmla="*/ 32 h 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4" h="32">
                  <a:moveTo>
                    <a:pt x="15" y="0"/>
                  </a:moveTo>
                  <a:lnTo>
                    <a:pt x="8" y="4"/>
                  </a:lnTo>
                  <a:lnTo>
                    <a:pt x="4" y="9"/>
                  </a:lnTo>
                  <a:lnTo>
                    <a:pt x="0" y="13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6" y="30"/>
                  </a:lnTo>
                  <a:lnTo>
                    <a:pt x="11" y="32"/>
                  </a:lnTo>
                  <a:lnTo>
                    <a:pt x="17" y="32"/>
                  </a:lnTo>
                  <a:lnTo>
                    <a:pt x="21" y="30"/>
                  </a:lnTo>
                  <a:lnTo>
                    <a:pt x="25" y="30"/>
                  </a:lnTo>
                  <a:lnTo>
                    <a:pt x="29" y="28"/>
                  </a:lnTo>
                  <a:lnTo>
                    <a:pt x="30" y="28"/>
                  </a:lnTo>
                  <a:lnTo>
                    <a:pt x="32" y="23"/>
                  </a:lnTo>
                  <a:lnTo>
                    <a:pt x="34" y="17"/>
                  </a:lnTo>
                  <a:lnTo>
                    <a:pt x="32" y="9"/>
                  </a:lnTo>
                  <a:lnTo>
                    <a:pt x="29" y="6"/>
                  </a:lnTo>
                  <a:lnTo>
                    <a:pt x="23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5" name="Freeform 102"/>
            <p:cNvSpPr>
              <a:spLocks/>
            </p:cNvSpPr>
            <p:nvPr/>
          </p:nvSpPr>
          <p:spPr bwMode="auto">
            <a:xfrm>
              <a:off x="4027" y="2372"/>
              <a:ext cx="36" cy="53"/>
            </a:xfrm>
            <a:custGeom>
              <a:avLst/>
              <a:gdLst>
                <a:gd name="T0" fmla="*/ 18 w 72"/>
                <a:gd name="T1" fmla="*/ 53 h 106"/>
                <a:gd name="T2" fmla="*/ 16 w 72"/>
                <a:gd name="T3" fmla="*/ 52 h 106"/>
                <a:gd name="T4" fmla="*/ 13 w 72"/>
                <a:gd name="T5" fmla="*/ 52 h 106"/>
                <a:gd name="T6" fmla="*/ 11 w 72"/>
                <a:gd name="T7" fmla="*/ 52 h 106"/>
                <a:gd name="T8" fmla="*/ 10 w 72"/>
                <a:gd name="T9" fmla="*/ 52 h 106"/>
                <a:gd name="T10" fmla="*/ 6 w 72"/>
                <a:gd name="T11" fmla="*/ 50 h 106"/>
                <a:gd name="T12" fmla="*/ 5 w 72"/>
                <a:gd name="T13" fmla="*/ 48 h 106"/>
                <a:gd name="T14" fmla="*/ 1 w 72"/>
                <a:gd name="T15" fmla="*/ 44 h 106"/>
                <a:gd name="T16" fmla="*/ 1 w 72"/>
                <a:gd name="T17" fmla="*/ 41 h 106"/>
                <a:gd name="T18" fmla="*/ 0 w 72"/>
                <a:gd name="T19" fmla="*/ 37 h 106"/>
                <a:gd name="T20" fmla="*/ 0 w 72"/>
                <a:gd name="T21" fmla="*/ 33 h 106"/>
                <a:gd name="T22" fmla="*/ 0 w 72"/>
                <a:gd name="T23" fmla="*/ 28 h 106"/>
                <a:gd name="T24" fmla="*/ 1 w 72"/>
                <a:gd name="T25" fmla="*/ 25 h 106"/>
                <a:gd name="T26" fmla="*/ 1 w 72"/>
                <a:gd name="T27" fmla="*/ 22 h 106"/>
                <a:gd name="T28" fmla="*/ 2 w 72"/>
                <a:gd name="T29" fmla="*/ 18 h 106"/>
                <a:gd name="T30" fmla="*/ 5 w 72"/>
                <a:gd name="T31" fmla="*/ 14 h 106"/>
                <a:gd name="T32" fmla="*/ 7 w 72"/>
                <a:gd name="T33" fmla="*/ 12 h 106"/>
                <a:gd name="T34" fmla="*/ 9 w 72"/>
                <a:gd name="T35" fmla="*/ 7 h 106"/>
                <a:gd name="T36" fmla="*/ 13 w 72"/>
                <a:gd name="T37" fmla="*/ 6 h 106"/>
                <a:gd name="T38" fmla="*/ 15 w 72"/>
                <a:gd name="T39" fmla="*/ 3 h 106"/>
                <a:gd name="T40" fmla="*/ 17 w 72"/>
                <a:gd name="T41" fmla="*/ 3 h 106"/>
                <a:gd name="T42" fmla="*/ 19 w 72"/>
                <a:gd name="T43" fmla="*/ 0 h 106"/>
                <a:gd name="T44" fmla="*/ 20 w 72"/>
                <a:gd name="T45" fmla="*/ 0 h 106"/>
                <a:gd name="T46" fmla="*/ 22 w 72"/>
                <a:gd name="T47" fmla="*/ 0 h 106"/>
                <a:gd name="T48" fmla="*/ 24 w 72"/>
                <a:gd name="T49" fmla="*/ 1 h 106"/>
                <a:gd name="T50" fmla="*/ 24 w 72"/>
                <a:gd name="T51" fmla="*/ 3 h 106"/>
                <a:gd name="T52" fmla="*/ 25 w 72"/>
                <a:gd name="T53" fmla="*/ 3 h 106"/>
                <a:gd name="T54" fmla="*/ 24 w 72"/>
                <a:gd name="T55" fmla="*/ 6 h 106"/>
                <a:gd name="T56" fmla="*/ 21 w 72"/>
                <a:gd name="T57" fmla="*/ 10 h 106"/>
                <a:gd name="T58" fmla="*/ 19 w 72"/>
                <a:gd name="T59" fmla="*/ 12 h 106"/>
                <a:gd name="T60" fmla="*/ 17 w 72"/>
                <a:gd name="T61" fmla="*/ 14 h 106"/>
                <a:gd name="T62" fmla="*/ 14 w 72"/>
                <a:gd name="T63" fmla="*/ 17 h 106"/>
                <a:gd name="T64" fmla="*/ 12 w 72"/>
                <a:gd name="T65" fmla="*/ 20 h 106"/>
                <a:gd name="T66" fmla="*/ 13 w 72"/>
                <a:gd name="T67" fmla="*/ 20 h 106"/>
                <a:gd name="T68" fmla="*/ 15 w 72"/>
                <a:gd name="T69" fmla="*/ 19 h 106"/>
                <a:gd name="T70" fmla="*/ 17 w 72"/>
                <a:gd name="T71" fmla="*/ 19 h 106"/>
                <a:gd name="T72" fmla="*/ 18 w 72"/>
                <a:gd name="T73" fmla="*/ 19 h 106"/>
                <a:gd name="T74" fmla="*/ 21 w 72"/>
                <a:gd name="T75" fmla="*/ 19 h 106"/>
                <a:gd name="T76" fmla="*/ 25 w 72"/>
                <a:gd name="T77" fmla="*/ 20 h 106"/>
                <a:gd name="T78" fmla="*/ 27 w 72"/>
                <a:gd name="T79" fmla="*/ 21 h 106"/>
                <a:gd name="T80" fmla="*/ 31 w 72"/>
                <a:gd name="T81" fmla="*/ 23 h 106"/>
                <a:gd name="T82" fmla="*/ 33 w 72"/>
                <a:gd name="T83" fmla="*/ 25 h 106"/>
                <a:gd name="T84" fmla="*/ 34 w 72"/>
                <a:gd name="T85" fmla="*/ 27 h 106"/>
                <a:gd name="T86" fmla="*/ 35 w 72"/>
                <a:gd name="T87" fmla="*/ 31 h 106"/>
                <a:gd name="T88" fmla="*/ 36 w 72"/>
                <a:gd name="T89" fmla="*/ 35 h 106"/>
                <a:gd name="T90" fmla="*/ 35 w 72"/>
                <a:gd name="T91" fmla="*/ 38 h 106"/>
                <a:gd name="T92" fmla="*/ 35 w 72"/>
                <a:gd name="T93" fmla="*/ 42 h 106"/>
                <a:gd name="T94" fmla="*/ 33 w 72"/>
                <a:gd name="T95" fmla="*/ 45 h 106"/>
                <a:gd name="T96" fmla="*/ 31 w 72"/>
                <a:gd name="T97" fmla="*/ 48 h 106"/>
                <a:gd name="T98" fmla="*/ 27 w 72"/>
                <a:gd name="T99" fmla="*/ 50 h 106"/>
                <a:gd name="T100" fmla="*/ 25 w 72"/>
                <a:gd name="T101" fmla="*/ 52 h 106"/>
                <a:gd name="T102" fmla="*/ 21 w 72"/>
                <a:gd name="T103" fmla="*/ 52 h 106"/>
                <a:gd name="T104" fmla="*/ 18 w 72"/>
                <a:gd name="T105" fmla="*/ 53 h 106"/>
                <a:gd name="T106" fmla="*/ 18 w 72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6"/>
                <a:gd name="T164" fmla="*/ 72 w 72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6">
                  <a:moveTo>
                    <a:pt x="36" y="106"/>
                  </a:moveTo>
                  <a:lnTo>
                    <a:pt x="32" y="104"/>
                  </a:lnTo>
                  <a:lnTo>
                    <a:pt x="26" y="104"/>
                  </a:lnTo>
                  <a:lnTo>
                    <a:pt x="22" y="104"/>
                  </a:lnTo>
                  <a:lnTo>
                    <a:pt x="21" y="103"/>
                  </a:lnTo>
                  <a:lnTo>
                    <a:pt x="13" y="99"/>
                  </a:lnTo>
                  <a:lnTo>
                    <a:pt x="9" y="95"/>
                  </a:lnTo>
                  <a:lnTo>
                    <a:pt x="3" y="87"/>
                  </a:lnTo>
                  <a:lnTo>
                    <a:pt x="2" y="82"/>
                  </a:lnTo>
                  <a:lnTo>
                    <a:pt x="0" y="74"/>
                  </a:lnTo>
                  <a:lnTo>
                    <a:pt x="0" y="66"/>
                  </a:lnTo>
                  <a:lnTo>
                    <a:pt x="0" y="57"/>
                  </a:lnTo>
                  <a:lnTo>
                    <a:pt x="2" y="49"/>
                  </a:lnTo>
                  <a:lnTo>
                    <a:pt x="3" y="44"/>
                  </a:lnTo>
                  <a:lnTo>
                    <a:pt x="5" y="36"/>
                  </a:lnTo>
                  <a:lnTo>
                    <a:pt x="9" y="28"/>
                  </a:lnTo>
                  <a:lnTo>
                    <a:pt x="15" y="23"/>
                  </a:lnTo>
                  <a:lnTo>
                    <a:pt x="19" y="15"/>
                  </a:lnTo>
                  <a:lnTo>
                    <a:pt x="26" y="11"/>
                  </a:lnTo>
                  <a:lnTo>
                    <a:pt x="30" y="7"/>
                  </a:lnTo>
                  <a:lnTo>
                    <a:pt x="34" y="6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9" y="2"/>
                  </a:lnTo>
                  <a:lnTo>
                    <a:pt x="49" y="6"/>
                  </a:lnTo>
                  <a:lnTo>
                    <a:pt x="51" y="7"/>
                  </a:lnTo>
                  <a:lnTo>
                    <a:pt x="49" y="11"/>
                  </a:lnTo>
                  <a:lnTo>
                    <a:pt x="43" y="19"/>
                  </a:lnTo>
                  <a:lnTo>
                    <a:pt x="38" y="23"/>
                  </a:lnTo>
                  <a:lnTo>
                    <a:pt x="34" y="28"/>
                  </a:lnTo>
                  <a:lnTo>
                    <a:pt x="28" y="34"/>
                  </a:lnTo>
                  <a:lnTo>
                    <a:pt x="24" y="40"/>
                  </a:lnTo>
                  <a:lnTo>
                    <a:pt x="26" y="40"/>
                  </a:lnTo>
                  <a:lnTo>
                    <a:pt x="30" y="38"/>
                  </a:lnTo>
                  <a:lnTo>
                    <a:pt x="34" y="38"/>
                  </a:lnTo>
                  <a:lnTo>
                    <a:pt x="36" y="38"/>
                  </a:lnTo>
                  <a:lnTo>
                    <a:pt x="43" y="38"/>
                  </a:lnTo>
                  <a:lnTo>
                    <a:pt x="51" y="40"/>
                  </a:lnTo>
                  <a:lnTo>
                    <a:pt x="55" y="42"/>
                  </a:lnTo>
                  <a:lnTo>
                    <a:pt x="62" y="46"/>
                  </a:lnTo>
                  <a:lnTo>
                    <a:pt x="66" y="49"/>
                  </a:lnTo>
                  <a:lnTo>
                    <a:pt x="68" y="55"/>
                  </a:lnTo>
                  <a:lnTo>
                    <a:pt x="70" y="63"/>
                  </a:lnTo>
                  <a:lnTo>
                    <a:pt x="72" y="70"/>
                  </a:lnTo>
                  <a:lnTo>
                    <a:pt x="70" y="76"/>
                  </a:lnTo>
                  <a:lnTo>
                    <a:pt x="70" y="84"/>
                  </a:lnTo>
                  <a:lnTo>
                    <a:pt x="66" y="89"/>
                  </a:lnTo>
                  <a:lnTo>
                    <a:pt x="62" y="95"/>
                  </a:lnTo>
                  <a:lnTo>
                    <a:pt x="55" y="99"/>
                  </a:lnTo>
                  <a:lnTo>
                    <a:pt x="51" y="103"/>
                  </a:lnTo>
                  <a:lnTo>
                    <a:pt x="43" y="104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6" name="Freeform 103"/>
            <p:cNvSpPr>
              <a:spLocks/>
            </p:cNvSpPr>
            <p:nvPr/>
          </p:nvSpPr>
          <p:spPr bwMode="auto">
            <a:xfrm>
              <a:off x="4036" y="2400"/>
              <a:ext cx="17" cy="18"/>
            </a:xfrm>
            <a:custGeom>
              <a:avLst/>
              <a:gdLst>
                <a:gd name="T0" fmla="*/ 7 w 34"/>
                <a:gd name="T1" fmla="*/ 0 h 36"/>
                <a:gd name="T2" fmla="*/ 5 w 34"/>
                <a:gd name="T3" fmla="*/ 0 h 36"/>
                <a:gd name="T4" fmla="*/ 3 w 34"/>
                <a:gd name="T5" fmla="*/ 1 h 36"/>
                <a:gd name="T6" fmla="*/ 1 w 34"/>
                <a:gd name="T7" fmla="*/ 1 h 36"/>
                <a:gd name="T8" fmla="*/ 1 w 34"/>
                <a:gd name="T9" fmla="*/ 3 h 36"/>
                <a:gd name="T10" fmla="*/ 0 w 34"/>
                <a:gd name="T11" fmla="*/ 4 h 36"/>
                <a:gd name="T12" fmla="*/ 0 w 34"/>
                <a:gd name="T13" fmla="*/ 5 h 36"/>
                <a:gd name="T14" fmla="*/ 0 w 34"/>
                <a:gd name="T15" fmla="*/ 9 h 36"/>
                <a:gd name="T16" fmla="*/ 1 w 34"/>
                <a:gd name="T17" fmla="*/ 10 h 36"/>
                <a:gd name="T18" fmla="*/ 1 w 34"/>
                <a:gd name="T19" fmla="*/ 13 h 36"/>
                <a:gd name="T20" fmla="*/ 2 w 34"/>
                <a:gd name="T21" fmla="*/ 15 h 36"/>
                <a:gd name="T22" fmla="*/ 4 w 34"/>
                <a:gd name="T23" fmla="*/ 17 h 36"/>
                <a:gd name="T24" fmla="*/ 9 w 34"/>
                <a:gd name="T25" fmla="*/ 18 h 36"/>
                <a:gd name="T26" fmla="*/ 12 w 34"/>
                <a:gd name="T27" fmla="*/ 17 h 36"/>
                <a:gd name="T28" fmla="*/ 15 w 34"/>
                <a:gd name="T29" fmla="*/ 15 h 36"/>
                <a:gd name="T30" fmla="*/ 16 w 34"/>
                <a:gd name="T31" fmla="*/ 13 h 36"/>
                <a:gd name="T32" fmla="*/ 16 w 34"/>
                <a:gd name="T33" fmla="*/ 11 h 36"/>
                <a:gd name="T34" fmla="*/ 17 w 34"/>
                <a:gd name="T35" fmla="*/ 9 h 36"/>
                <a:gd name="T36" fmla="*/ 17 w 34"/>
                <a:gd name="T37" fmla="*/ 7 h 36"/>
                <a:gd name="T38" fmla="*/ 16 w 34"/>
                <a:gd name="T39" fmla="*/ 4 h 36"/>
                <a:gd name="T40" fmla="*/ 15 w 34"/>
                <a:gd name="T41" fmla="*/ 2 h 36"/>
                <a:gd name="T42" fmla="*/ 13 w 34"/>
                <a:gd name="T43" fmla="*/ 0 h 36"/>
                <a:gd name="T44" fmla="*/ 11 w 34"/>
                <a:gd name="T45" fmla="*/ 0 h 36"/>
                <a:gd name="T46" fmla="*/ 9 w 34"/>
                <a:gd name="T47" fmla="*/ 0 h 36"/>
                <a:gd name="T48" fmla="*/ 7 w 34"/>
                <a:gd name="T49" fmla="*/ 0 h 36"/>
                <a:gd name="T50" fmla="*/ 7 w 34"/>
                <a:gd name="T51" fmla="*/ 0 h 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4"/>
                <a:gd name="T79" fmla="*/ 0 h 36"/>
                <a:gd name="T80" fmla="*/ 34 w 34"/>
                <a:gd name="T81" fmla="*/ 36 h 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4" h="36">
                  <a:moveTo>
                    <a:pt x="15" y="0"/>
                  </a:moveTo>
                  <a:lnTo>
                    <a:pt x="11" y="0"/>
                  </a:lnTo>
                  <a:lnTo>
                    <a:pt x="7" y="2"/>
                  </a:lnTo>
                  <a:lnTo>
                    <a:pt x="3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2" y="21"/>
                  </a:lnTo>
                  <a:lnTo>
                    <a:pt x="2" y="27"/>
                  </a:lnTo>
                  <a:lnTo>
                    <a:pt x="5" y="30"/>
                  </a:lnTo>
                  <a:lnTo>
                    <a:pt x="9" y="34"/>
                  </a:lnTo>
                  <a:lnTo>
                    <a:pt x="17" y="36"/>
                  </a:lnTo>
                  <a:lnTo>
                    <a:pt x="24" y="34"/>
                  </a:lnTo>
                  <a:lnTo>
                    <a:pt x="30" y="30"/>
                  </a:lnTo>
                  <a:lnTo>
                    <a:pt x="32" y="27"/>
                  </a:lnTo>
                  <a:lnTo>
                    <a:pt x="32" y="23"/>
                  </a:lnTo>
                  <a:lnTo>
                    <a:pt x="34" y="19"/>
                  </a:lnTo>
                  <a:lnTo>
                    <a:pt x="34" y="15"/>
                  </a:lnTo>
                  <a:lnTo>
                    <a:pt x="32" y="8"/>
                  </a:lnTo>
                  <a:lnTo>
                    <a:pt x="30" y="4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7" name="Freeform 104"/>
            <p:cNvSpPr>
              <a:spLocks/>
            </p:cNvSpPr>
            <p:nvPr/>
          </p:nvSpPr>
          <p:spPr bwMode="auto">
            <a:xfrm>
              <a:off x="3891" y="2367"/>
              <a:ext cx="39" cy="52"/>
            </a:xfrm>
            <a:custGeom>
              <a:avLst/>
              <a:gdLst>
                <a:gd name="T0" fmla="*/ 20 w 78"/>
                <a:gd name="T1" fmla="*/ 52 h 105"/>
                <a:gd name="T2" fmla="*/ 17 w 78"/>
                <a:gd name="T3" fmla="*/ 52 h 105"/>
                <a:gd name="T4" fmla="*/ 15 w 78"/>
                <a:gd name="T5" fmla="*/ 51 h 105"/>
                <a:gd name="T6" fmla="*/ 12 w 78"/>
                <a:gd name="T7" fmla="*/ 50 h 105"/>
                <a:gd name="T8" fmla="*/ 11 w 78"/>
                <a:gd name="T9" fmla="*/ 50 h 105"/>
                <a:gd name="T10" fmla="*/ 9 w 78"/>
                <a:gd name="T11" fmla="*/ 48 h 105"/>
                <a:gd name="T12" fmla="*/ 6 w 78"/>
                <a:gd name="T13" fmla="*/ 47 h 105"/>
                <a:gd name="T14" fmla="*/ 5 w 78"/>
                <a:gd name="T15" fmla="*/ 46 h 105"/>
                <a:gd name="T16" fmla="*/ 3 w 78"/>
                <a:gd name="T17" fmla="*/ 44 h 105"/>
                <a:gd name="T18" fmla="*/ 2 w 78"/>
                <a:gd name="T19" fmla="*/ 42 h 105"/>
                <a:gd name="T20" fmla="*/ 2 w 78"/>
                <a:gd name="T21" fmla="*/ 40 h 105"/>
                <a:gd name="T22" fmla="*/ 2 w 78"/>
                <a:gd name="T23" fmla="*/ 37 h 105"/>
                <a:gd name="T24" fmla="*/ 1 w 78"/>
                <a:gd name="T25" fmla="*/ 35 h 105"/>
                <a:gd name="T26" fmla="*/ 1 w 78"/>
                <a:gd name="T27" fmla="*/ 32 h 105"/>
                <a:gd name="T28" fmla="*/ 0 w 78"/>
                <a:gd name="T29" fmla="*/ 30 h 105"/>
                <a:gd name="T30" fmla="*/ 0 w 78"/>
                <a:gd name="T31" fmla="*/ 28 h 105"/>
                <a:gd name="T32" fmla="*/ 0 w 78"/>
                <a:gd name="T33" fmla="*/ 26 h 105"/>
                <a:gd name="T34" fmla="*/ 0 w 78"/>
                <a:gd name="T35" fmla="*/ 23 h 105"/>
                <a:gd name="T36" fmla="*/ 0 w 78"/>
                <a:gd name="T37" fmla="*/ 21 h 105"/>
                <a:gd name="T38" fmla="*/ 1 w 78"/>
                <a:gd name="T39" fmla="*/ 19 h 105"/>
                <a:gd name="T40" fmla="*/ 2 w 78"/>
                <a:gd name="T41" fmla="*/ 17 h 105"/>
                <a:gd name="T42" fmla="*/ 2 w 78"/>
                <a:gd name="T43" fmla="*/ 12 h 105"/>
                <a:gd name="T44" fmla="*/ 5 w 78"/>
                <a:gd name="T45" fmla="*/ 9 h 105"/>
                <a:gd name="T46" fmla="*/ 6 w 78"/>
                <a:gd name="T47" fmla="*/ 7 h 105"/>
                <a:gd name="T48" fmla="*/ 7 w 78"/>
                <a:gd name="T49" fmla="*/ 5 h 105"/>
                <a:gd name="T50" fmla="*/ 10 w 78"/>
                <a:gd name="T51" fmla="*/ 4 h 105"/>
                <a:gd name="T52" fmla="*/ 11 w 78"/>
                <a:gd name="T53" fmla="*/ 2 h 105"/>
                <a:gd name="T54" fmla="*/ 13 w 78"/>
                <a:gd name="T55" fmla="*/ 1 h 105"/>
                <a:gd name="T56" fmla="*/ 15 w 78"/>
                <a:gd name="T57" fmla="*/ 1 h 105"/>
                <a:gd name="T58" fmla="*/ 18 w 78"/>
                <a:gd name="T59" fmla="*/ 0 h 105"/>
                <a:gd name="T60" fmla="*/ 20 w 78"/>
                <a:gd name="T61" fmla="*/ 0 h 105"/>
                <a:gd name="T62" fmla="*/ 24 w 78"/>
                <a:gd name="T63" fmla="*/ 0 h 105"/>
                <a:gd name="T64" fmla="*/ 28 w 78"/>
                <a:gd name="T65" fmla="*/ 2 h 105"/>
                <a:gd name="T66" fmla="*/ 31 w 78"/>
                <a:gd name="T67" fmla="*/ 5 h 105"/>
                <a:gd name="T68" fmla="*/ 35 w 78"/>
                <a:gd name="T69" fmla="*/ 8 h 105"/>
                <a:gd name="T70" fmla="*/ 37 w 78"/>
                <a:gd name="T71" fmla="*/ 10 h 105"/>
                <a:gd name="T72" fmla="*/ 38 w 78"/>
                <a:gd name="T73" fmla="*/ 14 h 105"/>
                <a:gd name="T74" fmla="*/ 39 w 78"/>
                <a:gd name="T75" fmla="*/ 16 h 105"/>
                <a:gd name="T76" fmla="*/ 39 w 78"/>
                <a:gd name="T77" fmla="*/ 18 h 105"/>
                <a:gd name="T78" fmla="*/ 39 w 78"/>
                <a:gd name="T79" fmla="*/ 21 h 105"/>
                <a:gd name="T80" fmla="*/ 39 w 78"/>
                <a:gd name="T81" fmla="*/ 23 h 105"/>
                <a:gd name="T82" fmla="*/ 39 w 78"/>
                <a:gd name="T83" fmla="*/ 27 h 105"/>
                <a:gd name="T84" fmla="*/ 39 w 78"/>
                <a:gd name="T85" fmla="*/ 29 h 105"/>
                <a:gd name="T86" fmla="*/ 39 w 78"/>
                <a:gd name="T87" fmla="*/ 32 h 105"/>
                <a:gd name="T88" fmla="*/ 39 w 78"/>
                <a:gd name="T89" fmla="*/ 35 h 105"/>
                <a:gd name="T90" fmla="*/ 38 w 78"/>
                <a:gd name="T91" fmla="*/ 38 h 105"/>
                <a:gd name="T92" fmla="*/ 37 w 78"/>
                <a:gd name="T93" fmla="*/ 40 h 105"/>
                <a:gd name="T94" fmla="*/ 36 w 78"/>
                <a:gd name="T95" fmla="*/ 43 h 105"/>
                <a:gd name="T96" fmla="*/ 35 w 78"/>
                <a:gd name="T97" fmla="*/ 46 h 105"/>
                <a:gd name="T98" fmla="*/ 32 w 78"/>
                <a:gd name="T99" fmla="*/ 47 h 105"/>
                <a:gd name="T100" fmla="*/ 29 w 78"/>
                <a:gd name="T101" fmla="*/ 50 h 105"/>
                <a:gd name="T102" fmla="*/ 26 w 78"/>
                <a:gd name="T103" fmla="*/ 50 h 105"/>
                <a:gd name="T104" fmla="*/ 24 w 78"/>
                <a:gd name="T105" fmla="*/ 51 h 105"/>
                <a:gd name="T106" fmla="*/ 22 w 78"/>
                <a:gd name="T107" fmla="*/ 52 h 105"/>
                <a:gd name="T108" fmla="*/ 20 w 78"/>
                <a:gd name="T109" fmla="*/ 52 h 105"/>
                <a:gd name="T110" fmla="*/ 20 w 78"/>
                <a:gd name="T111" fmla="*/ 52 h 10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"/>
                <a:gd name="T169" fmla="*/ 0 h 105"/>
                <a:gd name="T170" fmla="*/ 78 w 78"/>
                <a:gd name="T171" fmla="*/ 105 h 10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" h="105">
                  <a:moveTo>
                    <a:pt x="40" y="105"/>
                  </a:moveTo>
                  <a:lnTo>
                    <a:pt x="34" y="105"/>
                  </a:lnTo>
                  <a:lnTo>
                    <a:pt x="30" y="103"/>
                  </a:lnTo>
                  <a:lnTo>
                    <a:pt x="24" y="101"/>
                  </a:lnTo>
                  <a:lnTo>
                    <a:pt x="23" y="101"/>
                  </a:lnTo>
                  <a:lnTo>
                    <a:pt x="17" y="97"/>
                  </a:lnTo>
                  <a:lnTo>
                    <a:pt x="13" y="95"/>
                  </a:lnTo>
                  <a:lnTo>
                    <a:pt x="11" y="92"/>
                  </a:lnTo>
                  <a:lnTo>
                    <a:pt x="7" y="88"/>
                  </a:lnTo>
                  <a:lnTo>
                    <a:pt x="5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2" y="71"/>
                  </a:lnTo>
                  <a:lnTo>
                    <a:pt x="2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2" y="38"/>
                  </a:lnTo>
                  <a:lnTo>
                    <a:pt x="4" y="35"/>
                  </a:lnTo>
                  <a:lnTo>
                    <a:pt x="5" y="25"/>
                  </a:lnTo>
                  <a:lnTo>
                    <a:pt x="9" y="19"/>
                  </a:lnTo>
                  <a:lnTo>
                    <a:pt x="13" y="14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0" y="2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7" y="4"/>
                  </a:lnTo>
                  <a:lnTo>
                    <a:pt x="63" y="10"/>
                  </a:lnTo>
                  <a:lnTo>
                    <a:pt x="70" y="16"/>
                  </a:lnTo>
                  <a:lnTo>
                    <a:pt x="74" y="21"/>
                  </a:lnTo>
                  <a:lnTo>
                    <a:pt x="76" y="29"/>
                  </a:lnTo>
                  <a:lnTo>
                    <a:pt x="78" y="33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78" y="46"/>
                  </a:lnTo>
                  <a:lnTo>
                    <a:pt x="78" y="54"/>
                  </a:lnTo>
                  <a:lnTo>
                    <a:pt x="78" y="59"/>
                  </a:lnTo>
                  <a:lnTo>
                    <a:pt x="78" y="65"/>
                  </a:lnTo>
                  <a:lnTo>
                    <a:pt x="78" y="71"/>
                  </a:lnTo>
                  <a:lnTo>
                    <a:pt x="76" y="76"/>
                  </a:lnTo>
                  <a:lnTo>
                    <a:pt x="74" y="80"/>
                  </a:lnTo>
                  <a:lnTo>
                    <a:pt x="72" y="86"/>
                  </a:lnTo>
                  <a:lnTo>
                    <a:pt x="70" y="92"/>
                  </a:lnTo>
                  <a:lnTo>
                    <a:pt x="64" y="95"/>
                  </a:lnTo>
                  <a:lnTo>
                    <a:pt x="59" y="101"/>
                  </a:lnTo>
                  <a:lnTo>
                    <a:pt x="53" y="101"/>
                  </a:lnTo>
                  <a:lnTo>
                    <a:pt x="49" y="103"/>
                  </a:lnTo>
                  <a:lnTo>
                    <a:pt x="44" y="105"/>
                  </a:lnTo>
                  <a:lnTo>
                    <a:pt x="40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8" name="Freeform 105"/>
            <p:cNvSpPr>
              <a:spLocks/>
            </p:cNvSpPr>
            <p:nvPr/>
          </p:nvSpPr>
          <p:spPr bwMode="auto">
            <a:xfrm>
              <a:off x="3900" y="2376"/>
              <a:ext cx="21" cy="36"/>
            </a:xfrm>
            <a:custGeom>
              <a:avLst/>
              <a:gdLst>
                <a:gd name="T0" fmla="*/ 11 w 42"/>
                <a:gd name="T1" fmla="*/ 0 h 73"/>
                <a:gd name="T2" fmla="*/ 7 w 42"/>
                <a:gd name="T3" fmla="*/ 0 h 73"/>
                <a:gd name="T4" fmla="*/ 5 w 42"/>
                <a:gd name="T5" fmla="*/ 2 h 73"/>
                <a:gd name="T6" fmla="*/ 3 w 42"/>
                <a:gd name="T7" fmla="*/ 3 h 73"/>
                <a:gd name="T8" fmla="*/ 2 w 42"/>
                <a:gd name="T9" fmla="*/ 6 h 73"/>
                <a:gd name="T10" fmla="*/ 1 w 42"/>
                <a:gd name="T11" fmla="*/ 8 h 73"/>
                <a:gd name="T12" fmla="*/ 0 w 42"/>
                <a:gd name="T13" fmla="*/ 10 h 73"/>
                <a:gd name="T14" fmla="*/ 0 w 42"/>
                <a:gd name="T15" fmla="*/ 13 h 73"/>
                <a:gd name="T16" fmla="*/ 0 w 42"/>
                <a:gd name="T17" fmla="*/ 16 h 73"/>
                <a:gd name="T18" fmla="*/ 0 w 42"/>
                <a:gd name="T19" fmla="*/ 20 h 73"/>
                <a:gd name="T20" fmla="*/ 0 w 42"/>
                <a:gd name="T21" fmla="*/ 24 h 73"/>
                <a:gd name="T22" fmla="*/ 1 w 42"/>
                <a:gd name="T23" fmla="*/ 27 h 73"/>
                <a:gd name="T24" fmla="*/ 2 w 42"/>
                <a:gd name="T25" fmla="*/ 29 h 73"/>
                <a:gd name="T26" fmla="*/ 3 w 42"/>
                <a:gd name="T27" fmla="*/ 31 h 73"/>
                <a:gd name="T28" fmla="*/ 5 w 42"/>
                <a:gd name="T29" fmla="*/ 34 h 73"/>
                <a:gd name="T30" fmla="*/ 7 w 42"/>
                <a:gd name="T31" fmla="*/ 35 h 73"/>
                <a:gd name="T32" fmla="*/ 11 w 42"/>
                <a:gd name="T33" fmla="*/ 36 h 73"/>
                <a:gd name="T34" fmla="*/ 12 w 42"/>
                <a:gd name="T35" fmla="*/ 35 h 73"/>
                <a:gd name="T36" fmla="*/ 15 w 42"/>
                <a:gd name="T37" fmla="*/ 34 h 73"/>
                <a:gd name="T38" fmla="*/ 17 w 42"/>
                <a:gd name="T39" fmla="*/ 32 h 73"/>
                <a:gd name="T40" fmla="*/ 19 w 42"/>
                <a:gd name="T41" fmla="*/ 30 h 73"/>
                <a:gd name="T42" fmla="*/ 20 w 42"/>
                <a:gd name="T43" fmla="*/ 28 h 73"/>
                <a:gd name="T44" fmla="*/ 20 w 42"/>
                <a:gd name="T45" fmla="*/ 24 h 73"/>
                <a:gd name="T46" fmla="*/ 21 w 42"/>
                <a:gd name="T47" fmla="*/ 20 h 73"/>
                <a:gd name="T48" fmla="*/ 21 w 42"/>
                <a:gd name="T49" fmla="*/ 16 h 73"/>
                <a:gd name="T50" fmla="*/ 21 w 42"/>
                <a:gd name="T51" fmla="*/ 11 h 73"/>
                <a:gd name="T52" fmla="*/ 20 w 42"/>
                <a:gd name="T53" fmla="*/ 9 h 73"/>
                <a:gd name="T54" fmla="*/ 19 w 42"/>
                <a:gd name="T55" fmla="*/ 7 h 73"/>
                <a:gd name="T56" fmla="*/ 18 w 42"/>
                <a:gd name="T57" fmla="*/ 4 h 73"/>
                <a:gd name="T58" fmla="*/ 17 w 42"/>
                <a:gd name="T59" fmla="*/ 2 h 73"/>
                <a:gd name="T60" fmla="*/ 15 w 42"/>
                <a:gd name="T61" fmla="*/ 1 h 73"/>
                <a:gd name="T62" fmla="*/ 12 w 42"/>
                <a:gd name="T63" fmla="*/ 0 h 73"/>
                <a:gd name="T64" fmla="*/ 11 w 42"/>
                <a:gd name="T65" fmla="*/ 0 h 73"/>
                <a:gd name="T66" fmla="*/ 11 w 42"/>
                <a:gd name="T67" fmla="*/ 0 h 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2"/>
                <a:gd name="T103" fmla="*/ 0 h 73"/>
                <a:gd name="T104" fmla="*/ 42 w 42"/>
                <a:gd name="T105" fmla="*/ 73 h 7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2" h="73">
                  <a:moveTo>
                    <a:pt x="21" y="0"/>
                  </a:moveTo>
                  <a:lnTo>
                    <a:pt x="15" y="0"/>
                  </a:lnTo>
                  <a:lnTo>
                    <a:pt x="11" y="4"/>
                  </a:lnTo>
                  <a:lnTo>
                    <a:pt x="7" y="6"/>
                  </a:lnTo>
                  <a:lnTo>
                    <a:pt x="4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2" y="54"/>
                  </a:lnTo>
                  <a:lnTo>
                    <a:pt x="4" y="59"/>
                  </a:lnTo>
                  <a:lnTo>
                    <a:pt x="5" y="63"/>
                  </a:lnTo>
                  <a:lnTo>
                    <a:pt x="9" y="69"/>
                  </a:lnTo>
                  <a:lnTo>
                    <a:pt x="15" y="71"/>
                  </a:lnTo>
                  <a:lnTo>
                    <a:pt x="21" y="73"/>
                  </a:lnTo>
                  <a:lnTo>
                    <a:pt x="25" y="71"/>
                  </a:lnTo>
                  <a:lnTo>
                    <a:pt x="30" y="69"/>
                  </a:lnTo>
                  <a:lnTo>
                    <a:pt x="34" y="65"/>
                  </a:lnTo>
                  <a:lnTo>
                    <a:pt x="38" y="61"/>
                  </a:lnTo>
                  <a:lnTo>
                    <a:pt x="40" y="56"/>
                  </a:lnTo>
                  <a:lnTo>
                    <a:pt x="40" y="48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23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36" y="8"/>
                  </a:lnTo>
                  <a:lnTo>
                    <a:pt x="34" y="4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9" name="Freeform 106"/>
            <p:cNvSpPr>
              <a:spLocks/>
            </p:cNvSpPr>
            <p:nvPr/>
          </p:nvSpPr>
          <p:spPr bwMode="auto">
            <a:xfrm>
              <a:off x="3933" y="2123"/>
              <a:ext cx="8" cy="317"/>
            </a:xfrm>
            <a:custGeom>
              <a:avLst/>
              <a:gdLst>
                <a:gd name="T0" fmla="*/ 0 w 18"/>
                <a:gd name="T1" fmla="*/ 317 h 635"/>
                <a:gd name="T2" fmla="*/ 8 w 18"/>
                <a:gd name="T3" fmla="*/ 317 h 635"/>
                <a:gd name="T4" fmla="*/ 8 w 18"/>
                <a:gd name="T5" fmla="*/ 0 h 635"/>
                <a:gd name="T6" fmla="*/ 0 w 18"/>
                <a:gd name="T7" fmla="*/ 0 h 635"/>
                <a:gd name="T8" fmla="*/ 0 w 18"/>
                <a:gd name="T9" fmla="*/ 317 h 635"/>
                <a:gd name="T10" fmla="*/ 0 w 18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35"/>
                <a:gd name="T20" fmla="*/ 18 w 18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35">
                  <a:moveTo>
                    <a:pt x="0" y="635"/>
                  </a:moveTo>
                  <a:lnTo>
                    <a:pt x="18" y="63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0" name="Freeform 107"/>
            <p:cNvSpPr>
              <a:spLocks/>
            </p:cNvSpPr>
            <p:nvPr/>
          </p:nvSpPr>
          <p:spPr bwMode="auto">
            <a:xfrm>
              <a:off x="4497" y="1860"/>
              <a:ext cx="226" cy="240"/>
            </a:xfrm>
            <a:custGeom>
              <a:avLst/>
              <a:gdLst>
                <a:gd name="T0" fmla="*/ 217 w 450"/>
                <a:gd name="T1" fmla="*/ 58 h 479"/>
                <a:gd name="T2" fmla="*/ 201 w 450"/>
                <a:gd name="T3" fmla="*/ 46 h 479"/>
                <a:gd name="T4" fmla="*/ 189 w 450"/>
                <a:gd name="T5" fmla="*/ 37 h 479"/>
                <a:gd name="T6" fmla="*/ 173 w 450"/>
                <a:gd name="T7" fmla="*/ 26 h 479"/>
                <a:gd name="T8" fmla="*/ 162 w 450"/>
                <a:gd name="T9" fmla="*/ 19 h 479"/>
                <a:gd name="T10" fmla="*/ 148 w 450"/>
                <a:gd name="T11" fmla="*/ 12 h 479"/>
                <a:gd name="T12" fmla="*/ 128 w 450"/>
                <a:gd name="T13" fmla="*/ 3 h 479"/>
                <a:gd name="T14" fmla="*/ 115 w 450"/>
                <a:gd name="T15" fmla="*/ 2 h 479"/>
                <a:gd name="T16" fmla="*/ 102 w 450"/>
                <a:gd name="T17" fmla="*/ 3 h 479"/>
                <a:gd name="T18" fmla="*/ 88 w 450"/>
                <a:gd name="T19" fmla="*/ 0 h 479"/>
                <a:gd name="T20" fmla="*/ 80 w 450"/>
                <a:gd name="T21" fmla="*/ 6 h 479"/>
                <a:gd name="T22" fmla="*/ 69 w 450"/>
                <a:gd name="T23" fmla="*/ 25 h 479"/>
                <a:gd name="T24" fmla="*/ 63 w 450"/>
                <a:gd name="T25" fmla="*/ 30 h 479"/>
                <a:gd name="T26" fmla="*/ 50 w 450"/>
                <a:gd name="T27" fmla="*/ 40 h 479"/>
                <a:gd name="T28" fmla="*/ 32 w 450"/>
                <a:gd name="T29" fmla="*/ 55 h 479"/>
                <a:gd name="T30" fmla="*/ 24 w 450"/>
                <a:gd name="T31" fmla="*/ 68 h 479"/>
                <a:gd name="T32" fmla="*/ 19 w 450"/>
                <a:gd name="T33" fmla="*/ 78 h 479"/>
                <a:gd name="T34" fmla="*/ 14 w 450"/>
                <a:gd name="T35" fmla="*/ 90 h 479"/>
                <a:gd name="T36" fmla="*/ 10 w 450"/>
                <a:gd name="T37" fmla="*/ 102 h 479"/>
                <a:gd name="T38" fmla="*/ 5 w 450"/>
                <a:gd name="T39" fmla="*/ 112 h 479"/>
                <a:gd name="T40" fmla="*/ 1 w 450"/>
                <a:gd name="T41" fmla="*/ 124 h 479"/>
                <a:gd name="T42" fmla="*/ 1 w 450"/>
                <a:gd name="T43" fmla="*/ 137 h 479"/>
                <a:gd name="T44" fmla="*/ 13 w 450"/>
                <a:gd name="T45" fmla="*/ 143 h 479"/>
                <a:gd name="T46" fmla="*/ 30 w 450"/>
                <a:gd name="T47" fmla="*/ 139 h 479"/>
                <a:gd name="T48" fmla="*/ 49 w 450"/>
                <a:gd name="T49" fmla="*/ 124 h 479"/>
                <a:gd name="T50" fmla="*/ 63 w 450"/>
                <a:gd name="T51" fmla="*/ 109 h 479"/>
                <a:gd name="T52" fmla="*/ 74 w 450"/>
                <a:gd name="T53" fmla="*/ 110 h 479"/>
                <a:gd name="T54" fmla="*/ 89 w 450"/>
                <a:gd name="T55" fmla="*/ 121 h 479"/>
                <a:gd name="T56" fmla="*/ 100 w 450"/>
                <a:gd name="T57" fmla="*/ 131 h 479"/>
                <a:gd name="T58" fmla="*/ 112 w 450"/>
                <a:gd name="T59" fmla="*/ 142 h 479"/>
                <a:gd name="T60" fmla="*/ 124 w 450"/>
                <a:gd name="T61" fmla="*/ 154 h 479"/>
                <a:gd name="T62" fmla="*/ 116 w 450"/>
                <a:gd name="T63" fmla="*/ 154 h 479"/>
                <a:gd name="T64" fmla="*/ 102 w 450"/>
                <a:gd name="T65" fmla="*/ 154 h 479"/>
                <a:gd name="T66" fmla="*/ 86 w 450"/>
                <a:gd name="T67" fmla="*/ 154 h 479"/>
                <a:gd name="T68" fmla="*/ 69 w 450"/>
                <a:gd name="T69" fmla="*/ 154 h 479"/>
                <a:gd name="T70" fmla="*/ 54 w 450"/>
                <a:gd name="T71" fmla="*/ 156 h 479"/>
                <a:gd name="T72" fmla="*/ 44 w 450"/>
                <a:gd name="T73" fmla="*/ 159 h 479"/>
                <a:gd name="T74" fmla="*/ 29 w 450"/>
                <a:gd name="T75" fmla="*/ 170 h 479"/>
                <a:gd name="T76" fmla="*/ 21 w 450"/>
                <a:gd name="T77" fmla="*/ 183 h 479"/>
                <a:gd name="T78" fmla="*/ 30 w 450"/>
                <a:gd name="T79" fmla="*/ 193 h 479"/>
                <a:gd name="T80" fmla="*/ 44 w 450"/>
                <a:gd name="T81" fmla="*/ 197 h 479"/>
                <a:gd name="T82" fmla="*/ 55 w 450"/>
                <a:gd name="T83" fmla="*/ 199 h 479"/>
                <a:gd name="T84" fmla="*/ 68 w 450"/>
                <a:gd name="T85" fmla="*/ 203 h 479"/>
                <a:gd name="T86" fmla="*/ 73 w 450"/>
                <a:gd name="T87" fmla="*/ 205 h 479"/>
                <a:gd name="T88" fmla="*/ 84 w 450"/>
                <a:gd name="T89" fmla="*/ 207 h 479"/>
                <a:gd name="T90" fmla="*/ 97 w 450"/>
                <a:gd name="T91" fmla="*/ 211 h 479"/>
                <a:gd name="T92" fmla="*/ 112 w 450"/>
                <a:gd name="T93" fmla="*/ 217 h 479"/>
                <a:gd name="T94" fmla="*/ 130 w 450"/>
                <a:gd name="T95" fmla="*/ 224 h 479"/>
                <a:gd name="T96" fmla="*/ 148 w 450"/>
                <a:gd name="T97" fmla="*/ 231 h 479"/>
                <a:gd name="T98" fmla="*/ 165 w 450"/>
                <a:gd name="T99" fmla="*/ 238 h 479"/>
                <a:gd name="T100" fmla="*/ 179 w 450"/>
                <a:gd name="T101" fmla="*/ 240 h 479"/>
                <a:gd name="T102" fmla="*/ 191 w 450"/>
                <a:gd name="T103" fmla="*/ 237 h 479"/>
                <a:gd name="T104" fmla="*/ 203 w 450"/>
                <a:gd name="T105" fmla="*/ 229 h 479"/>
                <a:gd name="T106" fmla="*/ 226 w 450"/>
                <a:gd name="T107" fmla="*/ 66 h 4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50"/>
                <a:gd name="T163" fmla="*/ 0 h 479"/>
                <a:gd name="T164" fmla="*/ 450 w 450"/>
                <a:gd name="T165" fmla="*/ 479 h 47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50" h="479">
                  <a:moveTo>
                    <a:pt x="450" y="131"/>
                  </a:moveTo>
                  <a:lnTo>
                    <a:pt x="449" y="127"/>
                  </a:lnTo>
                  <a:lnTo>
                    <a:pt x="443" y="123"/>
                  </a:lnTo>
                  <a:lnTo>
                    <a:pt x="437" y="120"/>
                  </a:lnTo>
                  <a:lnTo>
                    <a:pt x="433" y="116"/>
                  </a:lnTo>
                  <a:lnTo>
                    <a:pt x="428" y="112"/>
                  </a:lnTo>
                  <a:lnTo>
                    <a:pt x="422" y="108"/>
                  </a:lnTo>
                  <a:lnTo>
                    <a:pt x="414" y="102"/>
                  </a:lnTo>
                  <a:lnTo>
                    <a:pt x="409" y="97"/>
                  </a:lnTo>
                  <a:lnTo>
                    <a:pt x="401" y="91"/>
                  </a:lnTo>
                  <a:lnTo>
                    <a:pt x="393" y="87"/>
                  </a:lnTo>
                  <a:lnTo>
                    <a:pt x="390" y="83"/>
                  </a:lnTo>
                  <a:lnTo>
                    <a:pt x="384" y="80"/>
                  </a:lnTo>
                  <a:lnTo>
                    <a:pt x="380" y="78"/>
                  </a:lnTo>
                  <a:lnTo>
                    <a:pt x="376" y="74"/>
                  </a:lnTo>
                  <a:lnTo>
                    <a:pt x="367" y="68"/>
                  </a:lnTo>
                  <a:lnTo>
                    <a:pt x="359" y="63"/>
                  </a:lnTo>
                  <a:lnTo>
                    <a:pt x="353" y="59"/>
                  </a:lnTo>
                  <a:lnTo>
                    <a:pt x="350" y="55"/>
                  </a:lnTo>
                  <a:lnTo>
                    <a:pt x="344" y="51"/>
                  </a:lnTo>
                  <a:lnTo>
                    <a:pt x="340" y="49"/>
                  </a:lnTo>
                  <a:lnTo>
                    <a:pt x="336" y="45"/>
                  </a:lnTo>
                  <a:lnTo>
                    <a:pt x="331" y="44"/>
                  </a:lnTo>
                  <a:lnTo>
                    <a:pt x="327" y="40"/>
                  </a:lnTo>
                  <a:lnTo>
                    <a:pt x="323" y="38"/>
                  </a:lnTo>
                  <a:lnTo>
                    <a:pt x="317" y="34"/>
                  </a:lnTo>
                  <a:lnTo>
                    <a:pt x="314" y="32"/>
                  </a:lnTo>
                  <a:lnTo>
                    <a:pt x="308" y="30"/>
                  </a:lnTo>
                  <a:lnTo>
                    <a:pt x="304" y="26"/>
                  </a:lnTo>
                  <a:lnTo>
                    <a:pt x="295" y="23"/>
                  </a:lnTo>
                  <a:lnTo>
                    <a:pt x="287" y="19"/>
                  </a:lnTo>
                  <a:lnTo>
                    <a:pt x="277" y="13"/>
                  </a:lnTo>
                  <a:lnTo>
                    <a:pt x="270" y="11"/>
                  </a:lnTo>
                  <a:lnTo>
                    <a:pt x="262" y="7"/>
                  </a:lnTo>
                  <a:lnTo>
                    <a:pt x="255" y="5"/>
                  </a:lnTo>
                  <a:lnTo>
                    <a:pt x="249" y="4"/>
                  </a:lnTo>
                  <a:lnTo>
                    <a:pt x="243" y="4"/>
                  </a:lnTo>
                  <a:lnTo>
                    <a:pt x="237" y="2"/>
                  </a:lnTo>
                  <a:lnTo>
                    <a:pt x="234" y="4"/>
                  </a:lnTo>
                  <a:lnTo>
                    <a:pt x="228" y="4"/>
                  </a:lnTo>
                  <a:lnTo>
                    <a:pt x="224" y="5"/>
                  </a:lnTo>
                  <a:lnTo>
                    <a:pt x="218" y="5"/>
                  </a:lnTo>
                  <a:lnTo>
                    <a:pt x="217" y="5"/>
                  </a:lnTo>
                  <a:lnTo>
                    <a:pt x="209" y="5"/>
                  </a:lnTo>
                  <a:lnTo>
                    <a:pt x="203" y="5"/>
                  </a:lnTo>
                  <a:lnTo>
                    <a:pt x="196" y="4"/>
                  </a:lnTo>
                  <a:lnTo>
                    <a:pt x="192" y="4"/>
                  </a:lnTo>
                  <a:lnTo>
                    <a:pt x="186" y="2"/>
                  </a:lnTo>
                  <a:lnTo>
                    <a:pt x="182" y="2"/>
                  </a:lnTo>
                  <a:lnTo>
                    <a:pt x="175" y="0"/>
                  </a:lnTo>
                  <a:lnTo>
                    <a:pt x="169" y="2"/>
                  </a:lnTo>
                  <a:lnTo>
                    <a:pt x="165" y="2"/>
                  </a:lnTo>
                  <a:lnTo>
                    <a:pt x="163" y="4"/>
                  </a:lnTo>
                  <a:lnTo>
                    <a:pt x="161" y="7"/>
                  </a:lnTo>
                  <a:lnTo>
                    <a:pt x="160" y="11"/>
                  </a:lnTo>
                  <a:lnTo>
                    <a:pt x="156" y="21"/>
                  </a:lnTo>
                  <a:lnTo>
                    <a:pt x="152" y="28"/>
                  </a:lnTo>
                  <a:lnTo>
                    <a:pt x="146" y="36"/>
                  </a:lnTo>
                  <a:lnTo>
                    <a:pt x="142" y="44"/>
                  </a:lnTo>
                  <a:lnTo>
                    <a:pt x="137" y="49"/>
                  </a:lnTo>
                  <a:lnTo>
                    <a:pt x="133" y="53"/>
                  </a:lnTo>
                  <a:lnTo>
                    <a:pt x="129" y="57"/>
                  </a:lnTo>
                  <a:lnTo>
                    <a:pt x="125" y="59"/>
                  </a:lnTo>
                  <a:lnTo>
                    <a:pt x="122" y="61"/>
                  </a:lnTo>
                  <a:lnTo>
                    <a:pt x="118" y="66"/>
                  </a:lnTo>
                  <a:lnTo>
                    <a:pt x="112" y="68"/>
                  </a:lnTo>
                  <a:lnTo>
                    <a:pt x="104" y="74"/>
                  </a:lnTo>
                  <a:lnTo>
                    <a:pt x="99" y="80"/>
                  </a:lnTo>
                  <a:lnTo>
                    <a:pt x="91" y="85"/>
                  </a:lnTo>
                  <a:lnTo>
                    <a:pt x="83" y="91"/>
                  </a:lnTo>
                  <a:lnTo>
                    <a:pt x="76" y="97"/>
                  </a:lnTo>
                  <a:lnTo>
                    <a:pt x="70" y="102"/>
                  </a:lnTo>
                  <a:lnTo>
                    <a:pt x="64" y="110"/>
                  </a:lnTo>
                  <a:lnTo>
                    <a:pt x="59" y="116"/>
                  </a:lnTo>
                  <a:lnTo>
                    <a:pt x="53" y="121"/>
                  </a:lnTo>
                  <a:lnTo>
                    <a:pt x="51" y="125"/>
                  </a:lnTo>
                  <a:lnTo>
                    <a:pt x="49" y="131"/>
                  </a:lnTo>
                  <a:lnTo>
                    <a:pt x="47" y="135"/>
                  </a:lnTo>
                  <a:lnTo>
                    <a:pt x="45" y="141"/>
                  </a:lnTo>
                  <a:lnTo>
                    <a:pt x="44" y="142"/>
                  </a:lnTo>
                  <a:lnTo>
                    <a:pt x="42" y="148"/>
                  </a:lnTo>
                  <a:lnTo>
                    <a:pt x="40" y="152"/>
                  </a:lnTo>
                  <a:lnTo>
                    <a:pt x="38" y="156"/>
                  </a:lnTo>
                  <a:lnTo>
                    <a:pt x="36" y="160"/>
                  </a:lnTo>
                  <a:lnTo>
                    <a:pt x="34" y="163"/>
                  </a:lnTo>
                  <a:lnTo>
                    <a:pt x="32" y="169"/>
                  </a:lnTo>
                  <a:lnTo>
                    <a:pt x="30" y="173"/>
                  </a:lnTo>
                  <a:lnTo>
                    <a:pt x="28" y="179"/>
                  </a:lnTo>
                  <a:lnTo>
                    <a:pt x="26" y="182"/>
                  </a:lnTo>
                  <a:lnTo>
                    <a:pt x="25" y="188"/>
                  </a:lnTo>
                  <a:lnTo>
                    <a:pt x="23" y="194"/>
                  </a:lnTo>
                  <a:lnTo>
                    <a:pt x="21" y="198"/>
                  </a:lnTo>
                  <a:lnTo>
                    <a:pt x="19" y="203"/>
                  </a:lnTo>
                  <a:lnTo>
                    <a:pt x="17" y="207"/>
                  </a:lnTo>
                  <a:lnTo>
                    <a:pt x="15" y="213"/>
                  </a:lnTo>
                  <a:lnTo>
                    <a:pt x="13" y="217"/>
                  </a:lnTo>
                  <a:lnTo>
                    <a:pt x="11" y="220"/>
                  </a:lnTo>
                  <a:lnTo>
                    <a:pt x="9" y="224"/>
                  </a:lnTo>
                  <a:lnTo>
                    <a:pt x="9" y="228"/>
                  </a:lnTo>
                  <a:lnTo>
                    <a:pt x="6" y="236"/>
                  </a:lnTo>
                  <a:lnTo>
                    <a:pt x="4" y="241"/>
                  </a:lnTo>
                  <a:lnTo>
                    <a:pt x="2" y="245"/>
                  </a:lnTo>
                  <a:lnTo>
                    <a:pt x="2" y="247"/>
                  </a:lnTo>
                  <a:lnTo>
                    <a:pt x="0" y="249"/>
                  </a:lnTo>
                  <a:lnTo>
                    <a:pt x="0" y="255"/>
                  </a:lnTo>
                  <a:lnTo>
                    <a:pt x="0" y="262"/>
                  </a:lnTo>
                  <a:lnTo>
                    <a:pt x="0" y="268"/>
                  </a:lnTo>
                  <a:lnTo>
                    <a:pt x="2" y="274"/>
                  </a:lnTo>
                  <a:lnTo>
                    <a:pt x="9" y="281"/>
                  </a:lnTo>
                  <a:lnTo>
                    <a:pt x="13" y="283"/>
                  </a:lnTo>
                  <a:lnTo>
                    <a:pt x="19" y="283"/>
                  </a:lnTo>
                  <a:lnTo>
                    <a:pt x="21" y="283"/>
                  </a:lnTo>
                  <a:lnTo>
                    <a:pt x="25" y="285"/>
                  </a:lnTo>
                  <a:lnTo>
                    <a:pt x="28" y="285"/>
                  </a:lnTo>
                  <a:lnTo>
                    <a:pt x="34" y="285"/>
                  </a:lnTo>
                  <a:lnTo>
                    <a:pt x="42" y="283"/>
                  </a:lnTo>
                  <a:lnTo>
                    <a:pt x="49" y="281"/>
                  </a:lnTo>
                  <a:lnTo>
                    <a:pt x="59" y="277"/>
                  </a:lnTo>
                  <a:lnTo>
                    <a:pt x="66" y="272"/>
                  </a:lnTo>
                  <a:lnTo>
                    <a:pt x="74" y="266"/>
                  </a:lnTo>
                  <a:lnTo>
                    <a:pt x="82" y="258"/>
                  </a:lnTo>
                  <a:lnTo>
                    <a:pt x="89" y="253"/>
                  </a:lnTo>
                  <a:lnTo>
                    <a:pt x="97" y="247"/>
                  </a:lnTo>
                  <a:lnTo>
                    <a:pt x="102" y="239"/>
                  </a:lnTo>
                  <a:lnTo>
                    <a:pt x="108" y="232"/>
                  </a:lnTo>
                  <a:lnTo>
                    <a:pt x="114" y="226"/>
                  </a:lnTo>
                  <a:lnTo>
                    <a:pt x="120" y="222"/>
                  </a:lnTo>
                  <a:lnTo>
                    <a:pt x="125" y="218"/>
                  </a:lnTo>
                  <a:lnTo>
                    <a:pt x="129" y="215"/>
                  </a:lnTo>
                  <a:lnTo>
                    <a:pt x="135" y="213"/>
                  </a:lnTo>
                  <a:lnTo>
                    <a:pt x="139" y="215"/>
                  </a:lnTo>
                  <a:lnTo>
                    <a:pt x="144" y="217"/>
                  </a:lnTo>
                  <a:lnTo>
                    <a:pt x="148" y="220"/>
                  </a:lnTo>
                  <a:lnTo>
                    <a:pt x="156" y="226"/>
                  </a:lnTo>
                  <a:lnTo>
                    <a:pt x="163" y="232"/>
                  </a:lnTo>
                  <a:lnTo>
                    <a:pt x="169" y="234"/>
                  </a:lnTo>
                  <a:lnTo>
                    <a:pt x="173" y="237"/>
                  </a:lnTo>
                  <a:lnTo>
                    <a:pt x="177" y="241"/>
                  </a:lnTo>
                  <a:lnTo>
                    <a:pt x="182" y="245"/>
                  </a:lnTo>
                  <a:lnTo>
                    <a:pt x="186" y="249"/>
                  </a:lnTo>
                  <a:lnTo>
                    <a:pt x="190" y="253"/>
                  </a:lnTo>
                  <a:lnTo>
                    <a:pt x="196" y="257"/>
                  </a:lnTo>
                  <a:lnTo>
                    <a:pt x="199" y="262"/>
                  </a:lnTo>
                  <a:lnTo>
                    <a:pt x="203" y="264"/>
                  </a:lnTo>
                  <a:lnTo>
                    <a:pt x="209" y="268"/>
                  </a:lnTo>
                  <a:lnTo>
                    <a:pt x="213" y="274"/>
                  </a:lnTo>
                  <a:lnTo>
                    <a:pt x="218" y="277"/>
                  </a:lnTo>
                  <a:lnTo>
                    <a:pt x="224" y="283"/>
                  </a:lnTo>
                  <a:lnTo>
                    <a:pt x="234" y="291"/>
                  </a:lnTo>
                  <a:lnTo>
                    <a:pt x="237" y="295"/>
                  </a:lnTo>
                  <a:lnTo>
                    <a:pt x="243" y="300"/>
                  </a:lnTo>
                  <a:lnTo>
                    <a:pt x="245" y="304"/>
                  </a:lnTo>
                  <a:lnTo>
                    <a:pt x="247" y="308"/>
                  </a:lnTo>
                  <a:lnTo>
                    <a:pt x="243" y="308"/>
                  </a:lnTo>
                  <a:lnTo>
                    <a:pt x="239" y="308"/>
                  </a:lnTo>
                  <a:lnTo>
                    <a:pt x="236" y="308"/>
                  </a:lnTo>
                  <a:lnTo>
                    <a:pt x="234" y="308"/>
                  </a:lnTo>
                  <a:lnTo>
                    <a:pt x="230" y="308"/>
                  </a:lnTo>
                  <a:lnTo>
                    <a:pt x="224" y="310"/>
                  </a:lnTo>
                  <a:lnTo>
                    <a:pt x="218" y="308"/>
                  </a:lnTo>
                  <a:lnTo>
                    <a:pt x="215" y="308"/>
                  </a:lnTo>
                  <a:lnTo>
                    <a:pt x="209" y="308"/>
                  </a:lnTo>
                  <a:lnTo>
                    <a:pt x="203" y="308"/>
                  </a:lnTo>
                  <a:lnTo>
                    <a:pt x="198" y="308"/>
                  </a:lnTo>
                  <a:lnTo>
                    <a:pt x="190" y="308"/>
                  </a:lnTo>
                  <a:lnTo>
                    <a:pt x="184" y="308"/>
                  </a:lnTo>
                  <a:lnTo>
                    <a:pt x="179" y="308"/>
                  </a:lnTo>
                  <a:lnTo>
                    <a:pt x="171" y="308"/>
                  </a:lnTo>
                  <a:lnTo>
                    <a:pt x="163" y="308"/>
                  </a:lnTo>
                  <a:lnTo>
                    <a:pt x="158" y="308"/>
                  </a:lnTo>
                  <a:lnTo>
                    <a:pt x="150" y="308"/>
                  </a:lnTo>
                  <a:lnTo>
                    <a:pt x="144" y="308"/>
                  </a:lnTo>
                  <a:lnTo>
                    <a:pt x="137" y="308"/>
                  </a:lnTo>
                  <a:lnTo>
                    <a:pt x="131" y="308"/>
                  </a:lnTo>
                  <a:lnTo>
                    <a:pt x="125" y="310"/>
                  </a:lnTo>
                  <a:lnTo>
                    <a:pt x="120" y="310"/>
                  </a:lnTo>
                  <a:lnTo>
                    <a:pt x="114" y="310"/>
                  </a:lnTo>
                  <a:lnTo>
                    <a:pt x="108" y="312"/>
                  </a:lnTo>
                  <a:lnTo>
                    <a:pt x="102" y="312"/>
                  </a:lnTo>
                  <a:lnTo>
                    <a:pt x="99" y="312"/>
                  </a:lnTo>
                  <a:lnTo>
                    <a:pt x="93" y="314"/>
                  </a:lnTo>
                  <a:lnTo>
                    <a:pt x="89" y="315"/>
                  </a:lnTo>
                  <a:lnTo>
                    <a:pt x="87" y="317"/>
                  </a:lnTo>
                  <a:lnTo>
                    <a:pt x="82" y="321"/>
                  </a:lnTo>
                  <a:lnTo>
                    <a:pt x="74" y="325"/>
                  </a:lnTo>
                  <a:lnTo>
                    <a:pt x="68" y="331"/>
                  </a:lnTo>
                  <a:lnTo>
                    <a:pt x="63" y="334"/>
                  </a:lnTo>
                  <a:lnTo>
                    <a:pt x="57" y="340"/>
                  </a:lnTo>
                  <a:lnTo>
                    <a:pt x="51" y="344"/>
                  </a:lnTo>
                  <a:lnTo>
                    <a:pt x="47" y="350"/>
                  </a:lnTo>
                  <a:lnTo>
                    <a:pt x="44" y="355"/>
                  </a:lnTo>
                  <a:lnTo>
                    <a:pt x="42" y="361"/>
                  </a:lnTo>
                  <a:lnTo>
                    <a:pt x="42" y="365"/>
                  </a:lnTo>
                  <a:lnTo>
                    <a:pt x="42" y="371"/>
                  </a:lnTo>
                  <a:lnTo>
                    <a:pt x="44" y="374"/>
                  </a:lnTo>
                  <a:lnTo>
                    <a:pt x="49" y="378"/>
                  </a:lnTo>
                  <a:lnTo>
                    <a:pt x="55" y="384"/>
                  </a:lnTo>
                  <a:lnTo>
                    <a:pt x="59" y="386"/>
                  </a:lnTo>
                  <a:lnTo>
                    <a:pt x="64" y="388"/>
                  </a:lnTo>
                  <a:lnTo>
                    <a:pt x="70" y="388"/>
                  </a:lnTo>
                  <a:lnTo>
                    <a:pt x="76" y="392"/>
                  </a:lnTo>
                  <a:lnTo>
                    <a:pt x="82" y="392"/>
                  </a:lnTo>
                  <a:lnTo>
                    <a:pt x="87" y="393"/>
                  </a:lnTo>
                  <a:lnTo>
                    <a:pt x="93" y="393"/>
                  </a:lnTo>
                  <a:lnTo>
                    <a:pt x="99" y="395"/>
                  </a:lnTo>
                  <a:lnTo>
                    <a:pt x="102" y="395"/>
                  </a:lnTo>
                  <a:lnTo>
                    <a:pt x="106" y="397"/>
                  </a:lnTo>
                  <a:lnTo>
                    <a:pt x="110" y="397"/>
                  </a:lnTo>
                  <a:lnTo>
                    <a:pt x="114" y="399"/>
                  </a:lnTo>
                  <a:lnTo>
                    <a:pt x="122" y="399"/>
                  </a:lnTo>
                  <a:lnTo>
                    <a:pt x="127" y="401"/>
                  </a:lnTo>
                  <a:lnTo>
                    <a:pt x="131" y="403"/>
                  </a:lnTo>
                  <a:lnTo>
                    <a:pt x="135" y="405"/>
                  </a:lnTo>
                  <a:lnTo>
                    <a:pt x="141" y="405"/>
                  </a:lnTo>
                  <a:lnTo>
                    <a:pt x="144" y="407"/>
                  </a:lnTo>
                  <a:lnTo>
                    <a:pt x="144" y="409"/>
                  </a:lnTo>
                  <a:lnTo>
                    <a:pt x="146" y="409"/>
                  </a:lnTo>
                  <a:lnTo>
                    <a:pt x="148" y="409"/>
                  </a:lnTo>
                  <a:lnTo>
                    <a:pt x="154" y="409"/>
                  </a:lnTo>
                  <a:lnTo>
                    <a:pt x="160" y="412"/>
                  </a:lnTo>
                  <a:lnTo>
                    <a:pt x="163" y="412"/>
                  </a:lnTo>
                  <a:lnTo>
                    <a:pt x="167" y="414"/>
                  </a:lnTo>
                  <a:lnTo>
                    <a:pt x="173" y="414"/>
                  </a:lnTo>
                  <a:lnTo>
                    <a:pt x="177" y="416"/>
                  </a:lnTo>
                  <a:lnTo>
                    <a:pt x="182" y="418"/>
                  </a:lnTo>
                  <a:lnTo>
                    <a:pt x="188" y="420"/>
                  </a:lnTo>
                  <a:lnTo>
                    <a:pt x="194" y="422"/>
                  </a:lnTo>
                  <a:lnTo>
                    <a:pt x="199" y="424"/>
                  </a:lnTo>
                  <a:lnTo>
                    <a:pt x="205" y="426"/>
                  </a:lnTo>
                  <a:lnTo>
                    <a:pt x="211" y="428"/>
                  </a:lnTo>
                  <a:lnTo>
                    <a:pt x="218" y="430"/>
                  </a:lnTo>
                  <a:lnTo>
                    <a:pt x="224" y="433"/>
                  </a:lnTo>
                  <a:lnTo>
                    <a:pt x="232" y="435"/>
                  </a:lnTo>
                  <a:lnTo>
                    <a:pt x="239" y="437"/>
                  </a:lnTo>
                  <a:lnTo>
                    <a:pt x="245" y="441"/>
                  </a:lnTo>
                  <a:lnTo>
                    <a:pt x="253" y="443"/>
                  </a:lnTo>
                  <a:lnTo>
                    <a:pt x="258" y="447"/>
                  </a:lnTo>
                  <a:lnTo>
                    <a:pt x="266" y="449"/>
                  </a:lnTo>
                  <a:lnTo>
                    <a:pt x="274" y="452"/>
                  </a:lnTo>
                  <a:lnTo>
                    <a:pt x="281" y="454"/>
                  </a:lnTo>
                  <a:lnTo>
                    <a:pt x="289" y="458"/>
                  </a:lnTo>
                  <a:lnTo>
                    <a:pt x="295" y="462"/>
                  </a:lnTo>
                  <a:lnTo>
                    <a:pt x="302" y="466"/>
                  </a:lnTo>
                  <a:lnTo>
                    <a:pt x="310" y="469"/>
                  </a:lnTo>
                  <a:lnTo>
                    <a:pt x="315" y="471"/>
                  </a:lnTo>
                  <a:lnTo>
                    <a:pt x="321" y="475"/>
                  </a:lnTo>
                  <a:lnTo>
                    <a:pt x="329" y="475"/>
                  </a:lnTo>
                  <a:lnTo>
                    <a:pt x="334" y="479"/>
                  </a:lnTo>
                  <a:lnTo>
                    <a:pt x="340" y="479"/>
                  </a:lnTo>
                  <a:lnTo>
                    <a:pt x="346" y="479"/>
                  </a:lnTo>
                  <a:lnTo>
                    <a:pt x="352" y="479"/>
                  </a:lnTo>
                  <a:lnTo>
                    <a:pt x="357" y="479"/>
                  </a:lnTo>
                  <a:lnTo>
                    <a:pt x="361" y="479"/>
                  </a:lnTo>
                  <a:lnTo>
                    <a:pt x="367" y="477"/>
                  </a:lnTo>
                  <a:lnTo>
                    <a:pt x="371" y="475"/>
                  </a:lnTo>
                  <a:lnTo>
                    <a:pt x="376" y="475"/>
                  </a:lnTo>
                  <a:lnTo>
                    <a:pt x="380" y="473"/>
                  </a:lnTo>
                  <a:lnTo>
                    <a:pt x="384" y="471"/>
                  </a:lnTo>
                  <a:lnTo>
                    <a:pt x="390" y="469"/>
                  </a:lnTo>
                  <a:lnTo>
                    <a:pt x="393" y="468"/>
                  </a:lnTo>
                  <a:lnTo>
                    <a:pt x="399" y="462"/>
                  </a:lnTo>
                  <a:lnTo>
                    <a:pt x="405" y="458"/>
                  </a:lnTo>
                  <a:lnTo>
                    <a:pt x="409" y="452"/>
                  </a:lnTo>
                  <a:lnTo>
                    <a:pt x="414" y="449"/>
                  </a:lnTo>
                  <a:lnTo>
                    <a:pt x="420" y="441"/>
                  </a:lnTo>
                  <a:lnTo>
                    <a:pt x="422" y="439"/>
                  </a:lnTo>
                  <a:lnTo>
                    <a:pt x="450" y="131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1" name="Freeform 108"/>
            <p:cNvSpPr>
              <a:spLocks/>
            </p:cNvSpPr>
            <p:nvPr/>
          </p:nvSpPr>
          <p:spPr bwMode="auto">
            <a:xfrm>
              <a:off x="4726" y="1862"/>
              <a:ext cx="111" cy="237"/>
            </a:xfrm>
            <a:custGeom>
              <a:avLst/>
              <a:gdLst>
                <a:gd name="T0" fmla="*/ 108 w 223"/>
                <a:gd name="T1" fmla="*/ 231 h 473"/>
                <a:gd name="T2" fmla="*/ 0 w 223"/>
                <a:gd name="T3" fmla="*/ 237 h 473"/>
                <a:gd name="T4" fmla="*/ 16 w 223"/>
                <a:gd name="T5" fmla="*/ 0 h 473"/>
                <a:gd name="T6" fmla="*/ 111 w 223"/>
                <a:gd name="T7" fmla="*/ 18 h 473"/>
                <a:gd name="T8" fmla="*/ 108 w 223"/>
                <a:gd name="T9" fmla="*/ 231 h 473"/>
                <a:gd name="T10" fmla="*/ 108 w 223"/>
                <a:gd name="T11" fmla="*/ 231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473"/>
                <a:gd name="T20" fmla="*/ 223 w 22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473">
                  <a:moveTo>
                    <a:pt x="217" y="462"/>
                  </a:moveTo>
                  <a:lnTo>
                    <a:pt x="0" y="473"/>
                  </a:lnTo>
                  <a:lnTo>
                    <a:pt x="32" y="0"/>
                  </a:lnTo>
                  <a:lnTo>
                    <a:pt x="223" y="36"/>
                  </a:lnTo>
                  <a:lnTo>
                    <a:pt x="217" y="46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2" name="Freeform 109"/>
            <p:cNvSpPr>
              <a:spLocks/>
            </p:cNvSpPr>
            <p:nvPr/>
          </p:nvSpPr>
          <p:spPr bwMode="auto">
            <a:xfrm>
              <a:off x="4490" y="1848"/>
              <a:ext cx="225" cy="169"/>
            </a:xfrm>
            <a:custGeom>
              <a:avLst/>
              <a:gdLst>
                <a:gd name="T0" fmla="*/ 115 w 450"/>
                <a:gd name="T1" fmla="*/ 153 h 339"/>
                <a:gd name="T2" fmla="*/ 101 w 450"/>
                <a:gd name="T3" fmla="*/ 138 h 339"/>
                <a:gd name="T4" fmla="*/ 85 w 450"/>
                <a:gd name="T5" fmla="*/ 129 h 339"/>
                <a:gd name="T6" fmla="*/ 65 w 450"/>
                <a:gd name="T7" fmla="*/ 125 h 339"/>
                <a:gd name="T8" fmla="*/ 54 w 450"/>
                <a:gd name="T9" fmla="*/ 134 h 339"/>
                <a:gd name="T10" fmla="*/ 36 w 450"/>
                <a:gd name="T11" fmla="*/ 152 h 339"/>
                <a:gd name="T12" fmla="*/ 20 w 450"/>
                <a:gd name="T13" fmla="*/ 157 h 339"/>
                <a:gd name="T14" fmla="*/ 5 w 450"/>
                <a:gd name="T15" fmla="*/ 147 h 339"/>
                <a:gd name="T16" fmla="*/ 0 w 450"/>
                <a:gd name="T17" fmla="*/ 126 h 339"/>
                <a:gd name="T18" fmla="*/ 6 w 450"/>
                <a:gd name="T19" fmla="*/ 102 h 339"/>
                <a:gd name="T20" fmla="*/ 13 w 450"/>
                <a:gd name="T21" fmla="*/ 83 h 339"/>
                <a:gd name="T22" fmla="*/ 15 w 450"/>
                <a:gd name="T23" fmla="*/ 69 h 339"/>
                <a:gd name="T24" fmla="*/ 29 w 450"/>
                <a:gd name="T25" fmla="*/ 47 h 339"/>
                <a:gd name="T26" fmla="*/ 50 w 450"/>
                <a:gd name="T27" fmla="*/ 31 h 339"/>
                <a:gd name="T28" fmla="*/ 69 w 450"/>
                <a:gd name="T29" fmla="*/ 26 h 339"/>
                <a:gd name="T30" fmla="*/ 84 w 450"/>
                <a:gd name="T31" fmla="*/ 8 h 339"/>
                <a:gd name="T32" fmla="*/ 98 w 450"/>
                <a:gd name="T33" fmla="*/ 5 h 339"/>
                <a:gd name="T34" fmla="*/ 109 w 450"/>
                <a:gd name="T35" fmla="*/ 7 h 339"/>
                <a:gd name="T36" fmla="*/ 120 w 450"/>
                <a:gd name="T37" fmla="*/ 0 h 339"/>
                <a:gd name="T38" fmla="*/ 134 w 450"/>
                <a:gd name="T39" fmla="*/ 3 h 339"/>
                <a:gd name="T40" fmla="*/ 152 w 450"/>
                <a:gd name="T41" fmla="*/ 10 h 339"/>
                <a:gd name="T42" fmla="*/ 175 w 450"/>
                <a:gd name="T43" fmla="*/ 23 h 339"/>
                <a:gd name="T44" fmla="*/ 197 w 450"/>
                <a:gd name="T45" fmla="*/ 36 h 339"/>
                <a:gd name="T46" fmla="*/ 216 w 450"/>
                <a:gd name="T47" fmla="*/ 48 h 339"/>
                <a:gd name="T48" fmla="*/ 224 w 450"/>
                <a:gd name="T49" fmla="*/ 74 h 339"/>
                <a:gd name="T50" fmla="*/ 207 w 450"/>
                <a:gd name="T51" fmla="*/ 62 h 339"/>
                <a:gd name="T52" fmla="*/ 188 w 450"/>
                <a:gd name="T53" fmla="*/ 47 h 339"/>
                <a:gd name="T54" fmla="*/ 167 w 450"/>
                <a:gd name="T55" fmla="*/ 33 h 339"/>
                <a:gd name="T56" fmla="*/ 146 w 450"/>
                <a:gd name="T57" fmla="*/ 23 h 339"/>
                <a:gd name="T58" fmla="*/ 147 w 450"/>
                <a:gd name="T59" fmla="*/ 45 h 339"/>
                <a:gd name="T60" fmla="*/ 130 w 450"/>
                <a:gd name="T61" fmla="*/ 32 h 339"/>
                <a:gd name="T62" fmla="*/ 111 w 450"/>
                <a:gd name="T63" fmla="*/ 21 h 339"/>
                <a:gd name="T64" fmla="*/ 96 w 450"/>
                <a:gd name="T65" fmla="*/ 21 h 339"/>
                <a:gd name="T66" fmla="*/ 90 w 450"/>
                <a:gd name="T67" fmla="*/ 25 h 339"/>
                <a:gd name="T68" fmla="*/ 107 w 450"/>
                <a:gd name="T69" fmla="*/ 31 h 339"/>
                <a:gd name="T70" fmla="*/ 129 w 450"/>
                <a:gd name="T71" fmla="*/ 44 h 339"/>
                <a:gd name="T72" fmla="*/ 128 w 450"/>
                <a:gd name="T73" fmla="*/ 59 h 339"/>
                <a:gd name="T74" fmla="*/ 112 w 450"/>
                <a:gd name="T75" fmla="*/ 49 h 339"/>
                <a:gd name="T76" fmla="*/ 93 w 450"/>
                <a:gd name="T77" fmla="*/ 43 h 339"/>
                <a:gd name="T78" fmla="*/ 72 w 450"/>
                <a:gd name="T79" fmla="*/ 42 h 339"/>
                <a:gd name="T80" fmla="*/ 51 w 450"/>
                <a:gd name="T81" fmla="*/ 50 h 339"/>
                <a:gd name="T82" fmla="*/ 49 w 450"/>
                <a:gd name="T83" fmla="*/ 56 h 339"/>
                <a:gd name="T84" fmla="*/ 65 w 450"/>
                <a:gd name="T85" fmla="*/ 57 h 339"/>
                <a:gd name="T86" fmla="*/ 84 w 450"/>
                <a:gd name="T87" fmla="*/ 60 h 339"/>
                <a:gd name="T88" fmla="*/ 106 w 450"/>
                <a:gd name="T89" fmla="*/ 67 h 339"/>
                <a:gd name="T90" fmla="*/ 127 w 450"/>
                <a:gd name="T91" fmla="*/ 81 h 339"/>
                <a:gd name="T92" fmla="*/ 117 w 450"/>
                <a:gd name="T93" fmla="*/ 98 h 339"/>
                <a:gd name="T94" fmla="*/ 102 w 450"/>
                <a:gd name="T95" fmla="*/ 86 h 339"/>
                <a:gd name="T96" fmla="*/ 85 w 450"/>
                <a:gd name="T97" fmla="*/ 78 h 339"/>
                <a:gd name="T98" fmla="*/ 67 w 450"/>
                <a:gd name="T99" fmla="*/ 72 h 339"/>
                <a:gd name="T100" fmla="*/ 49 w 450"/>
                <a:gd name="T101" fmla="*/ 73 h 339"/>
                <a:gd name="T102" fmla="*/ 35 w 450"/>
                <a:gd name="T103" fmla="*/ 86 h 339"/>
                <a:gd name="T104" fmla="*/ 21 w 450"/>
                <a:gd name="T105" fmla="*/ 105 h 339"/>
                <a:gd name="T106" fmla="*/ 15 w 450"/>
                <a:gd name="T107" fmla="*/ 119 h 339"/>
                <a:gd name="T108" fmla="*/ 17 w 450"/>
                <a:gd name="T109" fmla="*/ 136 h 339"/>
                <a:gd name="T110" fmla="*/ 35 w 450"/>
                <a:gd name="T111" fmla="*/ 138 h 339"/>
                <a:gd name="T112" fmla="*/ 48 w 450"/>
                <a:gd name="T113" fmla="*/ 119 h 339"/>
                <a:gd name="T114" fmla="*/ 61 w 450"/>
                <a:gd name="T115" fmla="*/ 108 h 339"/>
                <a:gd name="T116" fmla="*/ 77 w 450"/>
                <a:gd name="T117" fmla="*/ 108 h 339"/>
                <a:gd name="T118" fmla="*/ 93 w 450"/>
                <a:gd name="T119" fmla="*/ 113 h 339"/>
                <a:gd name="T120" fmla="*/ 111 w 450"/>
                <a:gd name="T121" fmla="*/ 124 h 339"/>
                <a:gd name="T122" fmla="*/ 126 w 450"/>
                <a:gd name="T123" fmla="*/ 141 h 339"/>
                <a:gd name="T124" fmla="*/ 136 w 450"/>
                <a:gd name="T125" fmla="*/ 159 h 33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0"/>
                <a:gd name="T190" fmla="*/ 0 h 339"/>
                <a:gd name="T191" fmla="*/ 450 w 450"/>
                <a:gd name="T192" fmla="*/ 339 h 33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0" h="339">
                  <a:moveTo>
                    <a:pt x="243" y="325"/>
                  </a:moveTo>
                  <a:lnTo>
                    <a:pt x="241" y="323"/>
                  </a:lnTo>
                  <a:lnTo>
                    <a:pt x="239" y="321"/>
                  </a:lnTo>
                  <a:lnTo>
                    <a:pt x="237" y="318"/>
                  </a:lnTo>
                  <a:lnTo>
                    <a:pt x="235" y="314"/>
                  </a:lnTo>
                  <a:lnTo>
                    <a:pt x="230" y="306"/>
                  </a:lnTo>
                  <a:lnTo>
                    <a:pt x="226" y="301"/>
                  </a:lnTo>
                  <a:lnTo>
                    <a:pt x="220" y="293"/>
                  </a:lnTo>
                  <a:lnTo>
                    <a:pt x="214" y="287"/>
                  </a:lnTo>
                  <a:lnTo>
                    <a:pt x="209" y="282"/>
                  </a:lnTo>
                  <a:lnTo>
                    <a:pt x="205" y="280"/>
                  </a:lnTo>
                  <a:lnTo>
                    <a:pt x="201" y="276"/>
                  </a:lnTo>
                  <a:lnTo>
                    <a:pt x="197" y="272"/>
                  </a:lnTo>
                  <a:lnTo>
                    <a:pt x="192" y="268"/>
                  </a:lnTo>
                  <a:lnTo>
                    <a:pt x="186" y="266"/>
                  </a:lnTo>
                  <a:lnTo>
                    <a:pt x="180" y="262"/>
                  </a:lnTo>
                  <a:lnTo>
                    <a:pt x="176" y="261"/>
                  </a:lnTo>
                  <a:lnTo>
                    <a:pt x="169" y="259"/>
                  </a:lnTo>
                  <a:lnTo>
                    <a:pt x="163" y="257"/>
                  </a:lnTo>
                  <a:lnTo>
                    <a:pt x="157" y="253"/>
                  </a:lnTo>
                  <a:lnTo>
                    <a:pt x="152" y="253"/>
                  </a:lnTo>
                  <a:lnTo>
                    <a:pt x="144" y="253"/>
                  </a:lnTo>
                  <a:lnTo>
                    <a:pt x="137" y="251"/>
                  </a:lnTo>
                  <a:lnTo>
                    <a:pt x="129" y="251"/>
                  </a:lnTo>
                  <a:lnTo>
                    <a:pt x="121" y="253"/>
                  </a:lnTo>
                  <a:lnTo>
                    <a:pt x="119" y="257"/>
                  </a:lnTo>
                  <a:lnTo>
                    <a:pt x="116" y="259"/>
                  </a:lnTo>
                  <a:lnTo>
                    <a:pt x="114" y="264"/>
                  </a:lnTo>
                  <a:lnTo>
                    <a:pt x="108" y="268"/>
                  </a:lnTo>
                  <a:lnTo>
                    <a:pt x="104" y="276"/>
                  </a:lnTo>
                  <a:lnTo>
                    <a:pt x="98" y="282"/>
                  </a:lnTo>
                  <a:lnTo>
                    <a:pt x="95" y="289"/>
                  </a:lnTo>
                  <a:lnTo>
                    <a:pt x="87" y="295"/>
                  </a:lnTo>
                  <a:lnTo>
                    <a:pt x="79" y="301"/>
                  </a:lnTo>
                  <a:lnTo>
                    <a:pt x="72" y="304"/>
                  </a:lnTo>
                  <a:lnTo>
                    <a:pt x="64" y="310"/>
                  </a:lnTo>
                  <a:lnTo>
                    <a:pt x="60" y="310"/>
                  </a:lnTo>
                  <a:lnTo>
                    <a:pt x="57" y="312"/>
                  </a:lnTo>
                  <a:lnTo>
                    <a:pt x="51" y="314"/>
                  </a:lnTo>
                  <a:lnTo>
                    <a:pt x="47" y="314"/>
                  </a:lnTo>
                  <a:lnTo>
                    <a:pt x="40" y="314"/>
                  </a:lnTo>
                  <a:lnTo>
                    <a:pt x="30" y="310"/>
                  </a:lnTo>
                  <a:lnTo>
                    <a:pt x="26" y="308"/>
                  </a:lnTo>
                  <a:lnTo>
                    <a:pt x="21" y="306"/>
                  </a:lnTo>
                  <a:lnTo>
                    <a:pt x="17" y="302"/>
                  </a:lnTo>
                  <a:lnTo>
                    <a:pt x="15" y="301"/>
                  </a:lnTo>
                  <a:lnTo>
                    <a:pt x="9" y="295"/>
                  </a:lnTo>
                  <a:lnTo>
                    <a:pt x="5" y="289"/>
                  </a:lnTo>
                  <a:lnTo>
                    <a:pt x="2" y="282"/>
                  </a:lnTo>
                  <a:lnTo>
                    <a:pt x="0" y="274"/>
                  </a:lnTo>
                  <a:lnTo>
                    <a:pt x="0" y="266"/>
                  </a:lnTo>
                  <a:lnTo>
                    <a:pt x="0" y="261"/>
                  </a:lnTo>
                  <a:lnTo>
                    <a:pt x="0" y="253"/>
                  </a:lnTo>
                  <a:lnTo>
                    <a:pt x="0" y="245"/>
                  </a:lnTo>
                  <a:lnTo>
                    <a:pt x="2" y="236"/>
                  </a:lnTo>
                  <a:lnTo>
                    <a:pt x="3" y="228"/>
                  </a:lnTo>
                  <a:lnTo>
                    <a:pt x="5" y="221"/>
                  </a:lnTo>
                  <a:lnTo>
                    <a:pt x="9" y="213"/>
                  </a:lnTo>
                  <a:lnTo>
                    <a:pt x="11" y="205"/>
                  </a:lnTo>
                  <a:lnTo>
                    <a:pt x="13" y="200"/>
                  </a:lnTo>
                  <a:lnTo>
                    <a:pt x="30" y="175"/>
                  </a:lnTo>
                  <a:lnTo>
                    <a:pt x="30" y="173"/>
                  </a:lnTo>
                  <a:lnTo>
                    <a:pt x="28" y="173"/>
                  </a:lnTo>
                  <a:lnTo>
                    <a:pt x="26" y="169"/>
                  </a:lnTo>
                  <a:lnTo>
                    <a:pt x="26" y="166"/>
                  </a:lnTo>
                  <a:lnTo>
                    <a:pt x="24" y="162"/>
                  </a:lnTo>
                  <a:lnTo>
                    <a:pt x="24" y="158"/>
                  </a:lnTo>
                  <a:lnTo>
                    <a:pt x="26" y="154"/>
                  </a:lnTo>
                  <a:lnTo>
                    <a:pt x="28" y="150"/>
                  </a:lnTo>
                  <a:lnTo>
                    <a:pt x="28" y="145"/>
                  </a:lnTo>
                  <a:lnTo>
                    <a:pt x="30" y="139"/>
                  </a:lnTo>
                  <a:lnTo>
                    <a:pt x="34" y="131"/>
                  </a:lnTo>
                  <a:lnTo>
                    <a:pt x="38" y="126"/>
                  </a:lnTo>
                  <a:lnTo>
                    <a:pt x="41" y="116"/>
                  </a:lnTo>
                  <a:lnTo>
                    <a:pt x="47" y="108"/>
                  </a:lnTo>
                  <a:lnTo>
                    <a:pt x="51" y="101"/>
                  </a:lnTo>
                  <a:lnTo>
                    <a:pt x="59" y="95"/>
                  </a:lnTo>
                  <a:lnTo>
                    <a:pt x="64" y="88"/>
                  </a:lnTo>
                  <a:lnTo>
                    <a:pt x="72" y="82"/>
                  </a:lnTo>
                  <a:lnTo>
                    <a:pt x="79" y="76"/>
                  </a:lnTo>
                  <a:lnTo>
                    <a:pt x="87" y="72"/>
                  </a:lnTo>
                  <a:lnTo>
                    <a:pt x="95" y="67"/>
                  </a:lnTo>
                  <a:lnTo>
                    <a:pt x="100" y="63"/>
                  </a:lnTo>
                  <a:lnTo>
                    <a:pt x="108" y="59"/>
                  </a:lnTo>
                  <a:lnTo>
                    <a:pt x="116" y="57"/>
                  </a:lnTo>
                  <a:lnTo>
                    <a:pt x="121" y="55"/>
                  </a:lnTo>
                  <a:lnTo>
                    <a:pt x="127" y="53"/>
                  </a:lnTo>
                  <a:lnTo>
                    <a:pt x="133" y="51"/>
                  </a:lnTo>
                  <a:lnTo>
                    <a:pt x="138" y="53"/>
                  </a:lnTo>
                  <a:lnTo>
                    <a:pt x="138" y="51"/>
                  </a:lnTo>
                  <a:lnTo>
                    <a:pt x="140" y="46"/>
                  </a:lnTo>
                  <a:lnTo>
                    <a:pt x="146" y="38"/>
                  </a:lnTo>
                  <a:lnTo>
                    <a:pt x="152" y="30"/>
                  </a:lnTo>
                  <a:lnTo>
                    <a:pt x="159" y="23"/>
                  </a:lnTo>
                  <a:lnTo>
                    <a:pt x="167" y="17"/>
                  </a:lnTo>
                  <a:lnTo>
                    <a:pt x="173" y="15"/>
                  </a:lnTo>
                  <a:lnTo>
                    <a:pt x="176" y="13"/>
                  </a:lnTo>
                  <a:lnTo>
                    <a:pt x="182" y="11"/>
                  </a:lnTo>
                  <a:lnTo>
                    <a:pt x="188" y="11"/>
                  </a:lnTo>
                  <a:lnTo>
                    <a:pt x="192" y="11"/>
                  </a:lnTo>
                  <a:lnTo>
                    <a:pt x="195" y="11"/>
                  </a:lnTo>
                  <a:lnTo>
                    <a:pt x="199" y="11"/>
                  </a:lnTo>
                  <a:lnTo>
                    <a:pt x="203" y="11"/>
                  </a:lnTo>
                  <a:lnTo>
                    <a:pt x="209" y="13"/>
                  </a:lnTo>
                  <a:lnTo>
                    <a:pt x="213" y="13"/>
                  </a:lnTo>
                  <a:lnTo>
                    <a:pt x="218" y="15"/>
                  </a:lnTo>
                  <a:lnTo>
                    <a:pt x="218" y="11"/>
                  </a:lnTo>
                  <a:lnTo>
                    <a:pt x="224" y="6"/>
                  </a:lnTo>
                  <a:lnTo>
                    <a:pt x="228" y="2"/>
                  </a:lnTo>
                  <a:lnTo>
                    <a:pt x="233" y="0"/>
                  </a:lnTo>
                  <a:lnTo>
                    <a:pt x="237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2"/>
                  </a:lnTo>
                  <a:lnTo>
                    <a:pt x="262" y="2"/>
                  </a:lnTo>
                  <a:lnTo>
                    <a:pt x="268" y="6"/>
                  </a:lnTo>
                  <a:lnTo>
                    <a:pt x="272" y="6"/>
                  </a:lnTo>
                  <a:lnTo>
                    <a:pt x="277" y="10"/>
                  </a:lnTo>
                  <a:lnTo>
                    <a:pt x="283" y="11"/>
                  </a:lnTo>
                  <a:lnTo>
                    <a:pt x="291" y="15"/>
                  </a:lnTo>
                  <a:lnTo>
                    <a:pt x="296" y="17"/>
                  </a:lnTo>
                  <a:lnTo>
                    <a:pt x="304" y="21"/>
                  </a:lnTo>
                  <a:lnTo>
                    <a:pt x="310" y="25"/>
                  </a:lnTo>
                  <a:lnTo>
                    <a:pt x="317" y="29"/>
                  </a:lnTo>
                  <a:lnTo>
                    <a:pt x="325" y="32"/>
                  </a:lnTo>
                  <a:lnTo>
                    <a:pt x="332" y="36"/>
                  </a:lnTo>
                  <a:lnTo>
                    <a:pt x="340" y="42"/>
                  </a:lnTo>
                  <a:lnTo>
                    <a:pt x="349" y="46"/>
                  </a:lnTo>
                  <a:lnTo>
                    <a:pt x="355" y="50"/>
                  </a:lnTo>
                  <a:lnTo>
                    <a:pt x="363" y="53"/>
                  </a:lnTo>
                  <a:lnTo>
                    <a:pt x="370" y="59"/>
                  </a:lnTo>
                  <a:lnTo>
                    <a:pt x="378" y="63"/>
                  </a:lnTo>
                  <a:lnTo>
                    <a:pt x="386" y="67"/>
                  </a:lnTo>
                  <a:lnTo>
                    <a:pt x="393" y="72"/>
                  </a:lnTo>
                  <a:lnTo>
                    <a:pt x="399" y="76"/>
                  </a:lnTo>
                  <a:lnTo>
                    <a:pt x="406" y="82"/>
                  </a:lnTo>
                  <a:lnTo>
                    <a:pt x="412" y="86"/>
                  </a:lnTo>
                  <a:lnTo>
                    <a:pt x="420" y="89"/>
                  </a:lnTo>
                  <a:lnTo>
                    <a:pt x="424" y="93"/>
                  </a:lnTo>
                  <a:lnTo>
                    <a:pt x="431" y="97"/>
                  </a:lnTo>
                  <a:lnTo>
                    <a:pt x="435" y="101"/>
                  </a:lnTo>
                  <a:lnTo>
                    <a:pt x="441" y="105"/>
                  </a:lnTo>
                  <a:lnTo>
                    <a:pt x="445" y="108"/>
                  </a:lnTo>
                  <a:lnTo>
                    <a:pt x="448" y="112"/>
                  </a:lnTo>
                  <a:lnTo>
                    <a:pt x="450" y="150"/>
                  </a:lnTo>
                  <a:lnTo>
                    <a:pt x="448" y="148"/>
                  </a:lnTo>
                  <a:lnTo>
                    <a:pt x="445" y="146"/>
                  </a:lnTo>
                  <a:lnTo>
                    <a:pt x="439" y="141"/>
                  </a:lnTo>
                  <a:lnTo>
                    <a:pt x="431" y="135"/>
                  </a:lnTo>
                  <a:lnTo>
                    <a:pt x="426" y="131"/>
                  </a:lnTo>
                  <a:lnTo>
                    <a:pt x="420" y="127"/>
                  </a:lnTo>
                  <a:lnTo>
                    <a:pt x="414" y="124"/>
                  </a:lnTo>
                  <a:lnTo>
                    <a:pt x="410" y="120"/>
                  </a:lnTo>
                  <a:lnTo>
                    <a:pt x="405" y="114"/>
                  </a:lnTo>
                  <a:lnTo>
                    <a:pt x="397" y="110"/>
                  </a:lnTo>
                  <a:lnTo>
                    <a:pt x="391" y="105"/>
                  </a:lnTo>
                  <a:lnTo>
                    <a:pt x="384" y="101"/>
                  </a:lnTo>
                  <a:lnTo>
                    <a:pt x="376" y="95"/>
                  </a:lnTo>
                  <a:lnTo>
                    <a:pt x="368" y="91"/>
                  </a:lnTo>
                  <a:lnTo>
                    <a:pt x="363" y="86"/>
                  </a:lnTo>
                  <a:lnTo>
                    <a:pt x="355" y="82"/>
                  </a:lnTo>
                  <a:lnTo>
                    <a:pt x="348" y="76"/>
                  </a:lnTo>
                  <a:lnTo>
                    <a:pt x="340" y="70"/>
                  </a:lnTo>
                  <a:lnTo>
                    <a:pt x="334" y="67"/>
                  </a:lnTo>
                  <a:lnTo>
                    <a:pt x="327" y="63"/>
                  </a:lnTo>
                  <a:lnTo>
                    <a:pt x="319" y="59"/>
                  </a:lnTo>
                  <a:lnTo>
                    <a:pt x="311" y="55"/>
                  </a:lnTo>
                  <a:lnTo>
                    <a:pt x="304" y="51"/>
                  </a:lnTo>
                  <a:lnTo>
                    <a:pt x="298" y="50"/>
                  </a:lnTo>
                  <a:lnTo>
                    <a:pt x="291" y="46"/>
                  </a:lnTo>
                  <a:lnTo>
                    <a:pt x="285" y="44"/>
                  </a:lnTo>
                  <a:lnTo>
                    <a:pt x="279" y="42"/>
                  </a:lnTo>
                  <a:lnTo>
                    <a:pt x="273" y="42"/>
                  </a:lnTo>
                  <a:lnTo>
                    <a:pt x="313" y="76"/>
                  </a:lnTo>
                  <a:lnTo>
                    <a:pt x="296" y="93"/>
                  </a:lnTo>
                  <a:lnTo>
                    <a:pt x="294" y="91"/>
                  </a:lnTo>
                  <a:lnTo>
                    <a:pt x="287" y="86"/>
                  </a:lnTo>
                  <a:lnTo>
                    <a:pt x="283" y="82"/>
                  </a:lnTo>
                  <a:lnTo>
                    <a:pt x="279" y="76"/>
                  </a:lnTo>
                  <a:lnTo>
                    <a:pt x="273" y="72"/>
                  </a:lnTo>
                  <a:lnTo>
                    <a:pt x="268" y="69"/>
                  </a:lnTo>
                  <a:lnTo>
                    <a:pt x="260" y="65"/>
                  </a:lnTo>
                  <a:lnTo>
                    <a:pt x="254" y="59"/>
                  </a:lnTo>
                  <a:lnTo>
                    <a:pt x="247" y="55"/>
                  </a:lnTo>
                  <a:lnTo>
                    <a:pt x="241" y="51"/>
                  </a:lnTo>
                  <a:lnTo>
                    <a:pt x="233" y="48"/>
                  </a:lnTo>
                  <a:lnTo>
                    <a:pt x="228" y="46"/>
                  </a:lnTo>
                  <a:lnTo>
                    <a:pt x="222" y="42"/>
                  </a:lnTo>
                  <a:lnTo>
                    <a:pt x="218" y="42"/>
                  </a:lnTo>
                  <a:lnTo>
                    <a:pt x="213" y="42"/>
                  </a:lnTo>
                  <a:lnTo>
                    <a:pt x="209" y="42"/>
                  </a:lnTo>
                  <a:lnTo>
                    <a:pt x="203" y="42"/>
                  </a:lnTo>
                  <a:lnTo>
                    <a:pt x="199" y="42"/>
                  </a:lnTo>
                  <a:lnTo>
                    <a:pt x="192" y="42"/>
                  </a:lnTo>
                  <a:lnTo>
                    <a:pt x="188" y="42"/>
                  </a:lnTo>
                  <a:lnTo>
                    <a:pt x="182" y="42"/>
                  </a:lnTo>
                  <a:lnTo>
                    <a:pt x="178" y="44"/>
                  </a:lnTo>
                  <a:lnTo>
                    <a:pt x="178" y="46"/>
                  </a:lnTo>
                  <a:lnTo>
                    <a:pt x="178" y="50"/>
                  </a:lnTo>
                  <a:lnTo>
                    <a:pt x="180" y="50"/>
                  </a:lnTo>
                  <a:lnTo>
                    <a:pt x="184" y="51"/>
                  </a:lnTo>
                  <a:lnTo>
                    <a:pt x="186" y="53"/>
                  </a:lnTo>
                  <a:lnTo>
                    <a:pt x="192" y="55"/>
                  </a:lnTo>
                  <a:lnTo>
                    <a:pt x="197" y="59"/>
                  </a:lnTo>
                  <a:lnTo>
                    <a:pt x="205" y="61"/>
                  </a:lnTo>
                  <a:lnTo>
                    <a:pt x="213" y="63"/>
                  </a:lnTo>
                  <a:lnTo>
                    <a:pt x="220" y="67"/>
                  </a:lnTo>
                  <a:lnTo>
                    <a:pt x="228" y="70"/>
                  </a:lnTo>
                  <a:lnTo>
                    <a:pt x="235" y="74"/>
                  </a:lnTo>
                  <a:lnTo>
                    <a:pt x="243" y="78"/>
                  </a:lnTo>
                  <a:lnTo>
                    <a:pt x="252" y="84"/>
                  </a:lnTo>
                  <a:lnTo>
                    <a:pt x="258" y="88"/>
                  </a:lnTo>
                  <a:lnTo>
                    <a:pt x="268" y="93"/>
                  </a:lnTo>
                  <a:lnTo>
                    <a:pt x="273" y="99"/>
                  </a:lnTo>
                  <a:lnTo>
                    <a:pt x="279" y="107"/>
                  </a:lnTo>
                  <a:lnTo>
                    <a:pt x="262" y="122"/>
                  </a:lnTo>
                  <a:lnTo>
                    <a:pt x="260" y="120"/>
                  </a:lnTo>
                  <a:lnTo>
                    <a:pt x="256" y="118"/>
                  </a:lnTo>
                  <a:lnTo>
                    <a:pt x="251" y="114"/>
                  </a:lnTo>
                  <a:lnTo>
                    <a:pt x="245" y="110"/>
                  </a:lnTo>
                  <a:lnTo>
                    <a:pt x="239" y="107"/>
                  </a:lnTo>
                  <a:lnTo>
                    <a:pt x="233" y="105"/>
                  </a:lnTo>
                  <a:lnTo>
                    <a:pt x="230" y="103"/>
                  </a:lnTo>
                  <a:lnTo>
                    <a:pt x="224" y="99"/>
                  </a:lnTo>
                  <a:lnTo>
                    <a:pt x="218" y="97"/>
                  </a:lnTo>
                  <a:lnTo>
                    <a:pt x="213" y="93"/>
                  </a:lnTo>
                  <a:lnTo>
                    <a:pt x="205" y="91"/>
                  </a:lnTo>
                  <a:lnTo>
                    <a:pt x="199" y="89"/>
                  </a:lnTo>
                  <a:lnTo>
                    <a:pt x="194" y="88"/>
                  </a:lnTo>
                  <a:lnTo>
                    <a:pt x="186" y="86"/>
                  </a:lnTo>
                  <a:lnTo>
                    <a:pt x="178" y="84"/>
                  </a:lnTo>
                  <a:lnTo>
                    <a:pt x="173" y="84"/>
                  </a:lnTo>
                  <a:lnTo>
                    <a:pt x="165" y="82"/>
                  </a:lnTo>
                  <a:lnTo>
                    <a:pt x="157" y="82"/>
                  </a:lnTo>
                  <a:lnTo>
                    <a:pt x="150" y="82"/>
                  </a:lnTo>
                  <a:lnTo>
                    <a:pt x="144" y="84"/>
                  </a:lnTo>
                  <a:lnTo>
                    <a:pt x="137" y="84"/>
                  </a:lnTo>
                  <a:lnTo>
                    <a:pt x="129" y="86"/>
                  </a:lnTo>
                  <a:lnTo>
                    <a:pt x="123" y="88"/>
                  </a:lnTo>
                  <a:lnTo>
                    <a:pt x="116" y="91"/>
                  </a:lnTo>
                  <a:lnTo>
                    <a:pt x="108" y="97"/>
                  </a:lnTo>
                  <a:lnTo>
                    <a:pt x="102" y="101"/>
                  </a:lnTo>
                  <a:lnTo>
                    <a:pt x="95" y="107"/>
                  </a:lnTo>
                  <a:lnTo>
                    <a:pt x="89" y="114"/>
                  </a:lnTo>
                  <a:lnTo>
                    <a:pt x="91" y="112"/>
                  </a:lnTo>
                  <a:lnTo>
                    <a:pt x="95" y="112"/>
                  </a:lnTo>
                  <a:lnTo>
                    <a:pt x="97" y="112"/>
                  </a:lnTo>
                  <a:lnTo>
                    <a:pt x="98" y="112"/>
                  </a:lnTo>
                  <a:lnTo>
                    <a:pt x="104" y="112"/>
                  </a:lnTo>
                  <a:lnTo>
                    <a:pt x="108" y="112"/>
                  </a:lnTo>
                  <a:lnTo>
                    <a:pt x="112" y="112"/>
                  </a:lnTo>
                  <a:lnTo>
                    <a:pt x="117" y="112"/>
                  </a:lnTo>
                  <a:lnTo>
                    <a:pt x="121" y="112"/>
                  </a:lnTo>
                  <a:lnTo>
                    <a:pt x="129" y="114"/>
                  </a:lnTo>
                  <a:lnTo>
                    <a:pt x="133" y="114"/>
                  </a:lnTo>
                  <a:lnTo>
                    <a:pt x="140" y="116"/>
                  </a:lnTo>
                  <a:lnTo>
                    <a:pt x="146" y="116"/>
                  </a:lnTo>
                  <a:lnTo>
                    <a:pt x="154" y="118"/>
                  </a:lnTo>
                  <a:lnTo>
                    <a:pt x="159" y="118"/>
                  </a:lnTo>
                  <a:lnTo>
                    <a:pt x="167" y="120"/>
                  </a:lnTo>
                  <a:lnTo>
                    <a:pt x="175" y="122"/>
                  </a:lnTo>
                  <a:lnTo>
                    <a:pt x="180" y="124"/>
                  </a:lnTo>
                  <a:lnTo>
                    <a:pt x="188" y="126"/>
                  </a:lnTo>
                  <a:lnTo>
                    <a:pt x="195" y="129"/>
                  </a:lnTo>
                  <a:lnTo>
                    <a:pt x="203" y="131"/>
                  </a:lnTo>
                  <a:lnTo>
                    <a:pt x="211" y="135"/>
                  </a:lnTo>
                  <a:lnTo>
                    <a:pt x="218" y="139"/>
                  </a:lnTo>
                  <a:lnTo>
                    <a:pt x="226" y="143"/>
                  </a:lnTo>
                  <a:lnTo>
                    <a:pt x="233" y="146"/>
                  </a:lnTo>
                  <a:lnTo>
                    <a:pt x="239" y="152"/>
                  </a:lnTo>
                  <a:lnTo>
                    <a:pt x="247" y="156"/>
                  </a:lnTo>
                  <a:lnTo>
                    <a:pt x="254" y="162"/>
                  </a:lnTo>
                  <a:lnTo>
                    <a:pt x="260" y="167"/>
                  </a:lnTo>
                  <a:lnTo>
                    <a:pt x="268" y="175"/>
                  </a:lnTo>
                  <a:lnTo>
                    <a:pt x="245" y="202"/>
                  </a:lnTo>
                  <a:lnTo>
                    <a:pt x="243" y="200"/>
                  </a:lnTo>
                  <a:lnTo>
                    <a:pt x="239" y="198"/>
                  </a:lnTo>
                  <a:lnTo>
                    <a:pt x="235" y="196"/>
                  </a:lnTo>
                  <a:lnTo>
                    <a:pt x="232" y="192"/>
                  </a:lnTo>
                  <a:lnTo>
                    <a:pt x="224" y="186"/>
                  </a:lnTo>
                  <a:lnTo>
                    <a:pt x="216" y="181"/>
                  </a:lnTo>
                  <a:lnTo>
                    <a:pt x="213" y="177"/>
                  </a:lnTo>
                  <a:lnTo>
                    <a:pt x="207" y="175"/>
                  </a:lnTo>
                  <a:lnTo>
                    <a:pt x="203" y="173"/>
                  </a:lnTo>
                  <a:lnTo>
                    <a:pt x="199" y="171"/>
                  </a:lnTo>
                  <a:lnTo>
                    <a:pt x="194" y="167"/>
                  </a:lnTo>
                  <a:lnTo>
                    <a:pt x="188" y="166"/>
                  </a:lnTo>
                  <a:lnTo>
                    <a:pt x="182" y="162"/>
                  </a:lnTo>
                  <a:lnTo>
                    <a:pt x="176" y="160"/>
                  </a:lnTo>
                  <a:lnTo>
                    <a:pt x="169" y="156"/>
                  </a:lnTo>
                  <a:lnTo>
                    <a:pt x="163" y="154"/>
                  </a:lnTo>
                  <a:lnTo>
                    <a:pt x="157" y="152"/>
                  </a:lnTo>
                  <a:lnTo>
                    <a:pt x="152" y="150"/>
                  </a:lnTo>
                  <a:lnTo>
                    <a:pt x="146" y="148"/>
                  </a:lnTo>
                  <a:lnTo>
                    <a:pt x="140" y="146"/>
                  </a:lnTo>
                  <a:lnTo>
                    <a:pt x="133" y="145"/>
                  </a:lnTo>
                  <a:lnTo>
                    <a:pt x="127" y="145"/>
                  </a:lnTo>
                  <a:lnTo>
                    <a:pt x="119" y="145"/>
                  </a:lnTo>
                  <a:lnTo>
                    <a:pt x="114" y="145"/>
                  </a:lnTo>
                  <a:lnTo>
                    <a:pt x="108" y="145"/>
                  </a:lnTo>
                  <a:lnTo>
                    <a:pt x="100" y="146"/>
                  </a:lnTo>
                  <a:lnTo>
                    <a:pt x="98" y="146"/>
                  </a:lnTo>
                  <a:lnTo>
                    <a:pt x="97" y="148"/>
                  </a:lnTo>
                  <a:lnTo>
                    <a:pt x="93" y="150"/>
                  </a:lnTo>
                  <a:lnTo>
                    <a:pt x="89" y="156"/>
                  </a:lnTo>
                  <a:lnTo>
                    <a:pt x="83" y="160"/>
                  </a:lnTo>
                  <a:lnTo>
                    <a:pt x="78" y="167"/>
                  </a:lnTo>
                  <a:lnTo>
                    <a:pt x="70" y="173"/>
                  </a:lnTo>
                  <a:lnTo>
                    <a:pt x="64" y="183"/>
                  </a:lnTo>
                  <a:lnTo>
                    <a:pt x="57" y="190"/>
                  </a:lnTo>
                  <a:lnTo>
                    <a:pt x="51" y="198"/>
                  </a:lnTo>
                  <a:lnTo>
                    <a:pt x="47" y="202"/>
                  </a:lnTo>
                  <a:lnTo>
                    <a:pt x="43" y="207"/>
                  </a:lnTo>
                  <a:lnTo>
                    <a:pt x="41" y="211"/>
                  </a:lnTo>
                  <a:lnTo>
                    <a:pt x="40" y="217"/>
                  </a:lnTo>
                  <a:lnTo>
                    <a:pt x="38" y="221"/>
                  </a:lnTo>
                  <a:lnTo>
                    <a:pt x="34" y="226"/>
                  </a:lnTo>
                  <a:lnTo>
                    <a:pt x="32" y="230"/>
                  </a:lnTo>
                  <a:lnTo>
                    <a:pt x="32" y="234"/>
                  </a:lnTo>
                  <a:lnTo>
                    <a:pt x="30" y="238"/>
                  </a:lnTo>
                  <a:lnTo>
                    <a:pt x="30" y="243"/>
                  </a:lnTo>
                  <a:lnTo>
                    <a:pt x="30" y="247"/>
                  </a:lnTo>
                  <a:lnTo>
                    <a:pt x="30" y="253"/>
                  </a:lnTo>
                  <a:lnTo>
                    <a:pt x="30" y="259"/>
                  </a:lnTo>
                  <a:lnTo>
                    <a:pt x="32" y="266"/>
                  </a:lnTo>
                  <a:lnTo>
                    <a:pt x="34" y="272"/>
                  </a:lnTo>
                  <a:lnTo>
                    <a:pt x="36" y="276"/>
                  </a:lnTo>
                  <a:lnTo>
                    <a:pt x="41" y="282"/>
                  </a:lnTo>
                  <a:lnTo>
                    <a:pt x="49" y="283"/>
                  </a:lnTo>
                  <a:lnTo>
                    <a:pt x="57" y="283"/>
                  </a:lnTo>
                  <a:lnTo>
                    <a:pt x="64" y="282"/>
                  </a:lnTo>
                  <a:lnTo>
                    <a:pt x="70" y="276"/>
                  </a:lnTo>
                  <a:lnTo>
                    <a:pt x="74" y="272"/>
                  </a:lnTo>
                  <a:lnTo>
                    <a:pt x="79" y="266"/>
                  </a:lnTo>
                  <a:lnTo>
                    <a:pt x="83" y="259"/>
                  </a:lnTo>
                  <a:lnTo>
                    <a:pt x="87" y="253"/>
                  </a:lnTo>
                  <a:lnTo>
                    <a:pt x="91" y="245"/>
                  </a:lnTo>
                  <a:lnTo>
                    <a:pt x="95" y="238"/>
                  </a:lnTo>
                  <a:lnTo>
                    <a:pt x="98" y="232"/>
                  </a:lnTo>
                  <a:lnTo>
                    <a:pt x="104" y="226"/>
                  </a:lnTo>
                  <a:lnTo>
                    <a:pt x="108" y="224"/>
                  </a:lnTo>
                  <a:lnTo>
                    <a:pt x="114" y="221"/>
                  </a:lnTo>
                  <a:lnTo>
                    <a:pt x="121" y="219"/>
                  </a:lnTo>
                  <a:lnTo>
                    <a:pt x="123" y="217"/>
                  </a:lnTo>
                  <a:lnTo>
                    <a:pt x="129" y="217"/>
                  </a:lnTo>
                  <a:lnTo>
                    <a:pt x="135" y="217"/>
                  </a:lnTo>
                  <a:lnTo>
                    <a:pt x="138" y="217"/>
                  </a:lnTo>
                  <a:lnTo>
                    <a:pt x="144" y="217"/>
                  </a:lnTo>
                  <a:lnTo>
                    <a:pt x="148" y="217"/>
                  </a:lnTo>
                  <a:lnTo>
                    <a:pt x="154" y="217"/>
                  </a:lnTo>
                  <a:lnTo>
                    <a:pt x="159" y="219"/>
                  </a:lnTo>
                  <a:lnTo>
                    <a:pt x="163" y="219"/>
                  </a:lnTo>
                  <a:lnTo>
                    <a:pt x="169" y="221"/>
                  </a:lnTo>
                  <a:lnTo>
                    <a:pt x="175" y="223"/>
                  </a:lnTo>
                  <a:lnTo>
                    <a:pt x="180" y="224"/>
                  </a:lnTo>
                  <a:lnTo>
                    <a:pt x="186" y="226"/>
                  </a:lnTo>
                  <a:lnTo>
                    <a:pt x="192" y="228"/>
                  </a:lnTo>
                  <a:lnTo>
                    <a:pt x="197" y="232"/>
                  </a:lnTo>
                  <a:lnTo>
                    <a:pt x="203" y="236"/>
                  </a:lnTo>
                  <a:lnTo>
                    <a:pt x="209" y="238"/>
                  </a:lnTo>
                  <a:lnTo>
                    <a:pt x="216" y="243"/>
                  </a:lnTo>
                  <a:lnTo>
                    <a:pt x="222" y="249"/>
                  </a:lnTo>
                  <a:lnTo>
                    <a:pt x="230" y="257"/>
                  </a:lnTo>
                  <a:lnTo>
                    <a:pt x="235" y="262"/>
                  </a:lnTo>
                  <a:lnTo>
                    <a:pt x="243" y="270"/>
                  </a:lnTo>
                  <a:lnTo>
                    <a:pt x="245" y="274"/>
                  </a:lnTo>
                  <a:lnTo>
                    <a:pt x="249" y="278"/>
                  </a:lnTo>
                  <a:lnTo>
                    <a:pt x="252" y="283"/>
                  </a:lnTo>
                  <a:lnTo>
                    <a:pt x="256" y="289"/>
                  </a:lnTo>
                  <a:lnTo>
                    <a:pt x="258" y="293"/>
                  </a:lnTo>
                  <a:lnTo>
                    <a:pt x="262" y="299"/>
                  </a:lnTo>
                  <a:lnTo>
                    <a:pt x="264" y="304"/>
                  </a:lnTo>
                  <a:lnTo>
                    <a:pt x="268" y="312"/>
                  </a:lnTo>
                  <a:lnTo>
                    <a:pt x="272" y="318"/>
                  </a:lnTo>
                  <a:lnTo>
                    <a:pt x="273" y="323"/>
                  </a:lnTo>
                  <a:lnTo>
                    <a:pt x="277" y="331"/>
                  </a:lnTo>
                  <a:lnTo>
                    <a:pt x="281" y="339"/>
                  </a:lnTo>
                  <a:lnTo>
                    <a:pt x="243" y="3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3" name="Freeform 110"/>
            <p:cNvSpPr>
              <a:spLocks/>
            </p:cNvSpPr>
            <p:nvPr/>
          </p:nvSpPr>
          <p:spPr bwMode="auto">
            <a:xfrm>
              <a:off x="4702" y="1868"/>
              <a:ext cx="140" cy="257"/>
            </a:xfrm>
            <a:custGeom>
              <a:avLst/>
              <a:gdLst>
                <a:gd name="T0" fmla="*/ 0 w 279"/>
                <a:gd name="T1" fmla="*/ 248 h 513"/>
                <a:gd name="T2" fmla="*/ 11 w 279"/>
                <a:gd name="T3" fmla="*/ 0 h 513"/>
                <a:gd name="T4" fmla="*/ 140 w 279"/>
                <a:gd name="T5" fmla="*/ 18 h 513"/>
                <a:gd name="T6" fmla="*/ 135 w 279"/>
                <a:gd name="T7" fmla="*/ 257 h 513"/>
                <a:gd name="T8" fmla="*/ 119 w 279"/>
                <a:gd name="T9" fmla="*/ 236 h 513"/>
                <a:gd name="T10" fmla="*/ 123 w 279"/>
                <a:gd name="T11" fmla="*/ 34 h 513"/>
                <a:gd name="T12" fmla="*/ 26 w 279"/>
                <a:gd name="T13" fmla="*/ 21 h 513"/>
                <a:gd name="T14" fmla="*/ 18 w 279"/>
                <a:gd name="T15" fmla="*/ 231 h 513"/>
                <a:gd name="T16" fmla="*/ 0 w 279"/>
                <a:gd name="T17" fmla="*/ 248 h 513"/>
                <a:gd name="T18" fmla="*/ 0 w 279"/>
                <a:gd name="T19" fmla="*/ 248 h 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9"/>
                <a:gd name="T31" fmla="*/ 0 h 513"/>
                <a:gd name="T32" fmla="*/ 279 w 279"/>
                <a:gd name="T33" fmla="*/ 513 h 5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9" h="513">
                  <a:moveTo>
                    <a:pt x="0" y="496"/>
                  </a:moveTo>
                  <a:lnTo>
                    <a:pt x="21" y="0"/>
                  </a:lnTo>
                  <a:lnTo>
                    <a:pt x="279" y="36"/>
                  </a:lnTo>
                  <a:lnTo>
                    <a:pt x="270" y="513"/>
                  </a:lnTo>
                  <a:lnTo>
                    <a:pt x="237" y="472"/>
                  </a:lnTo>
                  <a:lnTo>
                    <a:pt x="245" y="67"/>
                  </a:lnTo>
                  <a:lnTo>
                    <a:pt x="51" y="42"/>
                  </a:lnTo>
                  <a:lnTo>
                    <a:pt x="36" y="462"/>
                  </a:lnTo>
                  <a:lnTo>
                    <a:pt x="0" y="4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4" name="Freeform 111"/>
            <p:cNvSpPr>
              <a:spLocks/>
            </p:cNvSpPr>
            <p:nvPr/>
          </p:nvSpPr>
          <p:spPr bwMode="auto">
            <a:xfrm>
              <a:off x="4701" y="2099"/>
              <a:ext cx="138" cy="25"/>
            </a:xfrm>
            <a:custGeom>
              <a:avLst/>
              <a:gdLst>
                <a:gd name="T0" fmla="*/ 0 w 275"/>
                <a:gd name="T1" fmla="*/ 17 h 50"/>
                <a:gd name="T2" fmla="*/ 138 w 275"/>
                <a:gd name="T3" fmla="*/ 25 h 50"/>
                <a:gd name="T4" fmla="*/ 131 w 275"/>
                <a:gd name="T5" fmla="*/ 10 h 50"/>
                <a:gd name="T6" fmla="*/ 120 w 275"/>
                <a:gd name="T7" fmla="*/ 6 h 50"/>
                <a:gd name="T8" fmla="*/ 18 w 275"/>
                <a:gd name="T9" fmla="*/ 0 h 50"/>
                <a:gd name="T10" fmla="*/ 0 w 275"/>
                <a:gd name="T11" fmla="*/ 17 h 50"/>
                <a:gd name="T12" fmla="*/ 0 w 275"/>
                <a:gd name="T13" fmla="*/ 17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5"/>
                <a:gd name="T22" fmla="*/ 0 h 50"/>
                <a:gd name="T23" fmla="*/ 275 w 275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5" h="50">
                  <a:moveTo>
                    <a:pt x="0" y="34"/>
                  </a:moveTo>
                  <a:lnTo>
                    <a:pt x="275" y="50"/>
                  </a:lnTo>
                  <a:lnTo>
                    <a:pt x="262" y="19"/>
                  </a:lnTo>
                  <a:lnTo>
                    <a:pt x="239" y="12"/>
                  </a:lnTo>
                  <a:lnTo>
                    <a:pt x="36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5" name="Freeform 112"/>
            <p:cNvSpPr>
              <a:spLocks/>
            </p:cNvSpPr>
            <p:nvPr/>
          </p:nvSpPr>
          <p:spPr bwMode="auto">
            <a:xfrm>
              <a:off x="4752" y="2047"/>
              <a:ext cx="42" cy="42"/>
            </a:xfrm>
            <a:custGeom>
              <a:avLst/>
              <a:gdLst>
                <a:gd name="T0" fmla="*/ 40 w 84"/>
                <a:gd name="T1" fmla="*/ 12 h 83"/>
                <a:gd name="T2" fmla="*/ 38 w 84"/>
                <a:gd name="T3" fmla="*/ 8 h 83"/>
                <a:gd name="T4" fmla="*/ 35 w 84"/>
                <a:gd name="T5" fmla="*/ 6 h 83"/>
                <a:gd name="T6" fmla="*/ 30 w 84"/>
                <a:gd name="T7" fmla="*/ 3 h 83"/>
                <a:gd name="T8" fmla="*/ 28 w 84"/>
                <a:gd name="T9" fmla="*/ 1 h 83"/>
                <a:gd name="T10" fmla="*/ 24 w 84"/>
                <a:gd name="T11" fmla="*/ 0 h 83"/>
                <a:gd name="T12" fmla="*/ 20 w 84"/>
                <a:gd name="T13" fmla="*/ 0 h 83"/>
                <a:gd name="T14" fmla="*/ 15 w 84"/>
                <a:gd name="T15" fmla="*/ 1 h 83"/>
                <a:gd name="T16" fmla="*/ 12 w 84"/>
                <a:gd name="T17" fmla="*/ 3 h 83"/>
                <a:gd name="T18" fmla="*/ 8 w 84"/>
                <a:gd name="T19" fmla="*/ 5 h 83"/>
                <a:gd name="T20" fmla="*/ 5 w 84"/>
                <a:gd name="T21" fmla="*/ 8 h 83"/>
                <a:gd name="T22" fmla="*/ 3 w 84"/>
                <a:gd name="T23" fmla="*/ 10 h 83"/>
                <a:gd name="T24" fmla="*/ 2 w 84"/>
                <a:gd name="T25" fmla="*/ 14 h 83"/>
                <a:gd name="T26" fmla="*/ 0 w 84"/>
                <a:gd name="T27" fmla="*/ 18 h 83"/>
                <a:gd name="T28" fmla="*/ 0 w 84"/>
                <a:gd name="T29" fmla="*/ 23 h 83"/>
                <a:gd name="T30" fmla="*/ 1 w 84"/>
                <a:gd name="T31" fmla="*/ 26 h 83"/>
                <a:gd name="T32" fmla="*/ 2 w 84"/>
                <a:gd name="T33" fmla="*/ 30 h 83"/>
                <a:gd name="T34" fmla="*/ 5 w 84"/>
                <a:gd name="T35" fmla="*/ 33 h 83"/>
                <a:gd name="T36" fmla="*/ 8 w 84"/>
                <a:gd name="T37" fmla="*/ 37 h 83"/>
                <a:gd name="T38" fmla="*/ 11 w 84"/>
                <a:gd name="T39" fmla="*/ 39 h 83"/>
                <a:gd name="T40" fmla="*/ 14 w 84"/>
                <a:gd name="T41" fmla="*/ 41 h 83"/>
                <a:gd name="T42" fmla="*/ 19 w 84"/>
                <a:gd name="T43" fmla="*/ 42 h 83"/>
                <a:gd name="T44" fmla="*/ 22 w 84"/>
                <a:gd name="T45" fmla="*/ 42 h 83"/>
                <a:gd name="T46" fmla="*/ 27 w 84"/>
                <a:gd name="T47" fmla="*/ 41 h 83"/>
                <a:gd name="T48" fmla="*/ 30 w 84"/>
                <a:gd name="T49" fmla="*/ 40 h 83"/>
                <a:gd name="T50" fmla="*/ 35 w 84"/>
                <a:gd name="T51" fmla="*/ 37 h 83"/>
                <a:gd name="T52" fmla="*/ 38 w 84"/>
                <a:gd name="T53" fmla="*/ 34 h 83"/>
                <a:gd name="T54" fmla="*/ 39 w 84"/>
                <a:gd name="T55" fmla="*/ 30 h 83"/>
                <a:gd name="T56" fmla="*/ 41 w 84"/>
                <a:gd name="T57" fmla="*/ 28 h 83"/>
                <a:gd name="T58" fmla="*/ 42 w 84"/>
                <a:gd name="T59" fmla="*/ 24 h 83"/>
                <a:gd name="T60" fmla="*/ 42 w 84"/>
                <a:gd name="T61" fmla="*/ 20 h 83"/>
                <a:gd name="T62" fmla="*/ 41 w 84"/>
                <a:gd name="T63" fmla="*/ 15 h 83"/>
                <a:gd name="T64" fmla="*/ 40 w 84"/>
                <a:gd name="T65" fmla="*/ 12 h 83"/>
                <a:gd name="T66" fmla="*/ 40 w 84"/>
                <a:gd name="T67" fmla="*/ 12 h 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4"/>
                <a:gd name="T103" fmla="*/ 0 h 83"/>
                <a:gd name="T104" fmla="*/ 84 w 84"/>
                <a:gd name="T105" fmla="*/ 83 h 8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4" h="83">
                  <a:moveTo>
                    <a:pt x="80" y="24"/>
                  </a:moveTo>
                  <a:lnTo>
                    <a:pt x="75" y="15"/>
                  </a:lnTo>
                  <a:lnTo>
                    <a:pt x="69" y="11"/>
                  </a:lnTo>
                  <a:lnTo>
                    <a:pt x="61" y="5"/>
                  </a:lnTo>
                  <a:lnTo>
                    <a:pt x="56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1"/>
                  </a:lnTo>
                  <a:lnTo>
                    <a:pt x="25" y="5"/>
                  </a:lnTo>
                  <a:lnTo>
                    <a:pt x="16" y="9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4" y="28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1"/>
                  </a:lnTo>
                  <a:lnTo>
                    <a:pt x="4" y="60"/>
                  </a:lnTo>
                  <a:lnTo>
                    <a:pt x="10" y="66"/>
                  </a:lnTo>
                  <a:lnTo>
                    <a:pt x="16" y="74"/>
                  </a:lnTo>
                  <a:lnTo>
                    <a:pt x="21" y="77"/>
                  </a:lnTo>
                  <a:lnTo>
                    <a:pt x="29" y="81"/>
                  </a:lnTo>
                  <a:lnTo>
                    <a:pt x="37" y="83"/>
                  </a:lnTo>
                  <a:lnTo>
                    <a:pt x="44" y="83"/>
                  </a:lnTo>
                  <a:lnTo>
                    <a:pt x="54" y="81"/>
                  </a:lnTo>
                  <a:lnTo>
                    <a:pt x="61" y="79"/>
                  </a:lnTo>
                  <a:lnTo>
                    <a:pt x="69" y="74"/>
                  </a:lnTo>
                  <a:lnTo>
                    <a:pt x="75" y="68"/>
                  </a:lnTo>
                  <a:lnTo>
                    <a:pt x="78" y="60"/>
                  </a:lnTo>
                  <a:lnTo>
                    <a:pt x="82" y="55"/>
                  </a:lnTo>
                  <a:lnTo>
                    <a:pt x="84" y="47"/>
                  </a:lnTo>
                  <a:lnTo>
                    <a:pt x="84" y="39"/>
                  </a:lnTo>
                  <a:lnTo>
                    <a:pt x="82" y="30"/>
                  </a:lnTo>
                  <a:lnTo>
                    <a:pt x="8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6" name="Freeform 113"/>
            <p:cNvSpPr>
              <a:spLocks/>
            </p:cNvSpPr>
            <p:nvPr/>
          </p:nvSpPr>
          <p:spPr bwMode="auto">
            <a:xfrm>
              <a:off x="4764" y="2058"/>
              <a:ext cx="19" cy="19"/>
            </a:xfrm>
            <a:custGeom>
              <a:avLst/>
              <a:gdLst>
                <a:gd name="T0" fmla="*/ 18 w 38"/>
                <a:gd name="T1" fmla="*/ 6 h 38"/>
                <a:gd name="T2" fmla="*/ 17 w 38"/>
                <a:gd name="T3" fmla="*/ 2 h 38"/>
                <a:gd name="T4" fmla="*/ 13 w 38"/>
                <a:gd name="T5" fmla="*/ 1 h 38"/>
                <a:gd name="T6" fmla="*/ 9 w 38"/>
                <a:gd name="T7" fmla="*/ 0 h 38"/>
                <a:gd name="T8" fmla="*/ 6 w 38"/>
                <a:gd name="T9" fmla="*/ 2 h 38"/>
                <a:gd name="T10" fmla="*/ 3 w 38"/>
                <a:gd name="T11" fmla="*/ 4 h 38"/>
                <a:gd name="T12" fmla="*/ 1 w 38"/>
                <a:gd name="T13" fmla="*/ 7 h 38"/>
                <a:gd name="T14" fmla="*/ 0 w 38"/>
                <a:gd name="T15" fmla="*/ 10 h 38"/>
                <a:gd name="T16" fmla="*/ 1 w 38"/>
                <a:gd name="T17" fmla="*/ 14 h 38"/>
                <a:gd name="T18" fmla="*/ 3 w 38"/>
                <a:gd name="T19" fmla="*/ 18 h 38"/>
                <a:gd name="T20" fmla="*/ 7 w 38"/>
                <a:gd name="T21" fmla="*/ 19 h 38"/>
                <a:gd name="T22" fmla="*/ 10 w 38"/>
                <a:gd name="T23" fmla="*/ 19 h 38"/>
                <a:gd name="T24" fmla="*/ 14 w 38"/>
                <a:gd name="T25" fmla="*/ 19 h 38"/>
                <a:gd name="T26" fmla="*/ 17 w 38"/>
                <a:gd name="T27" fmla="*/ 17 h 38"/>
                <a:gd name="T28" fmla="*/ 19 w 38"/>
                <a:gd name="T29" fmla="*/ 12 h 38"/>
                <a:gd name="T30" fmla="*/ 19 w 38"/>
                <a:gd name="T31" fmla="*/ 10 h 38"/>
                <a:gd name="T32" fmla="*/ 18 w 38"/>
                <a:gd name="T33" fmla="*/ 6 h 38"/>
                <a:gd name="T34" fmla="*/ 18 w 38"/>
                <a:gd name="T35" fmla="*/ 6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38"/>
                <a:gd name="T56" fmla="*/ 38 w 38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38">
                  <a:moveTo>
                    <a:pt x="36" y="12"/>
                  </a:moveTo>
                  <a:lnTo>
                    <a:pt x="33" y="4"/>
                  </a:lnTo>
                  <a:lnTo>
                    <a:pt x="27" y="2"/>
                  </a:lnTo>
                  <a:lnTo>
                    <a:pt x="17" y="0"/>
                  </a:lnTo>
                  <a:lnTo>
                    <a:pt x="12" y="4"/>
                  </a:lnTo>
                  <a:lnTo>
                    <a:pt x="6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4" y="38"/>
                  </a:lnTo>
                  <a:lnTo>
                    <a:pt x="21" y="38"/>
                  </a:lnTo>
                  <a:lnTo>
                    <a:pt x="29" y="38"/>
                  </a:lnTo>
                  <a:lnTo>
                    <a:pt x="34" y="33"/>
                  </a:lnTo>
                  <a:lnTo>
                    <a:pt x="38" y="25"/>
                  </a:lnTo>
                  <a:lnTo>
                    <a:pt x="38" y="19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7" name="Freeform 114"/>
            <p:cNvSpPr>
              <a:spLocks/>
            </p:cNvSpPr>
            <p:nvPr/>
          </p:nvSpPr>
          <p:spPr bwMode="auto">
            <a:xfrm>
              <a:off x="4216" y="2574"/>
              <a:ext cx="63" cy="63"/>
            </a:xfrm>
            <a:custGeom>
              <a:avLst/>
              <a:gdLst>
                <a:gd name="T0" fmla="*/ 34 w 126"/>
                <a:gd name="T1" fmla="*/ 63 h 127"/>
                <a:gd name="T2" fmla="*/ 40 w 126"/>
                <a:gd name="T3" fmla="*/ 62 h 127"/>
                <a:gd name="T4" fmla="*/ 46 w 126"/>
                <a:gd name="T5" fmla="*/ 59 h 127"/>
                <a:gd name="T6" fmla="*/ 52 w 126"/>
                <a:gd name="T7" fmla="*/ 55 h 127"/>
                <a:gd name="T8" fmla="*/ 55 w 126"/>
                <a:gd name="T9" fmla="*/ 51 h 127"/>
                <a:gd name="T10" fmla="*/ 59 w 126"/>
                <a:gd name="T11" fmla="*/ 45 h 127"/>
                <a:gd name="T12" fmla="*/ 61 w 126"/>
                <a:gd name="T13" fmla="*/ 40 h 127"/>
                <a:gd name="T14" fmla="*/ 63 w 126"/>
                <a:gd name="T15" fmla="*/ 34 h 127"/>
                <a:gd name="T16" fmla="*/ 63 w 126"/>
                <a:gd name="T17" fmla="*/ 27 h 127"/>
                <a:gd name="T18" fmla="*/ 61 w 126"/>
                <a:gd name="T19" fmla="*/ 22 h 127"/>
                <a:gd name="T20" fmla="*/ 59 w 126"/>
                <a:gd name="T21" fmla="*/ 16 h 127"/>
                <a:gd name="T22" fmla="*/ 55 w 126"/>
                <a:gd name="T23" fmla="*/ 11 h 127"/>
                <a:gd name="T24" fmla="*/ 52 w 126"/>
                <a:gd name="T25" fmla="*/ 6 h 127"/>
                <a:gd name="T26" fmla="*/ 46 w 126"/>
                <a:gd name="T27" fmla="*/ 3 h 127"/>
                <a:gd name="T28" fmla="*/ 40 w 126"/>
                <a:gd name="T29" fmla="*/ 1 h 127"/>
                <a:gd name="T30" fmla="*/ 34 w 126"/>
                <a:gd name="T31" fmla="*/ 0 h 127"/>
                <a:gd name="T32" fmla="*/ 28 w 126"/>
                <a:gd name="T33" fmla="*/ 0 h 127"/>
                <a:gd name="T34" fmla="*/ 22 w 126"/>
                <a:gd name="T35" fmla="*/ 1 h 127"/>
                <a:gd name="T36" fmla="*/ 16 w 126"/>
                <a:gd name="T37" fmla="*/ 3 h 127"/>
                <a:gd name="T38" fmla="*/ 12 w 126"/>
                <a:gd name="T39" fmla="*/ 6 h 127"/>
                <a:gd name="T40" fmla="*/ 7 w 126"/>
                <a:gd name="T41" fmla="*/ 11 h 127"/>
                <a:gd name="T42" fmla="*/ 4 w 126"/>
                <a:gd name="T43" fmla="*/ 16 h 127"/>
                <a:gd name="T44" fmla="*/ 1 w 126"/>
                <a:gd name="T45" fmla="*/ 22 h 127"/>
                <a:gd name="T46" fmla="*/ 0 w 126"/>
                <a:gd name="T47" fmla="*/ 27 h 127"/>
                <a:gd name="T48" fmla="*/ 0 w 126"/>
                <a:gd name="T49" fmla="*/ 34 h 127"/>
                <a:gd name="T50" fmla="*/ 1 w 126"/>
                <a:gd name="T51" fmla="*/ 40 h 127"/>
                <a:gd name="T52" fmla="*/ 4 w 126"/>
                <a:gd name="T53" fmla="*/ 45 h 127"/>
                <a:gd name="T54" fmla="*/ 7 w 126"/>
                <a:gd name="T55" fmla="*/ 51 h 127"/>
                <a:gd name="T56" fmla="*/ 12 w 126"/>
                <a:gd name="T57" fmla="*/ 55 h 127"/>
                <a:gd name="T58" fmla="*/ 16 w 126"/>
                <a:gd name="T59" fmla="*/ 59 h 127"/>
                <a:gd name="T60" fmla="*/ 22 w 126"/>
                <a:gd name="T61" fmla="*/ 62 h 127"/>
                <a:gd name="T62" fmla="*/ 28 w 126"/>
                <a:gd name="T63" fmla="*/ 63 h 127"/>
                <a:gd name="T64" fmla="*/ 32 w 126"/>
                <a:gd name="T65" fmla="*/ 63 h 12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6"/>
                <a:gd name="T100" fmla="*/ 0 h 127"/>
                <a:gd name="T101" fmla="*/ 126 w 126"/>
                <a:gd name="T102" fmla="*/ 127 h 12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6" h="127">
                  <a:moveTo>
                    <a:pt x="63" y="127"/>
                  </a:moveTo>
                  <a:lnTo>
                    <a:pt x="68" y="126"/>
                  </a:lnTo>
                  <a:lnTo>
                    <a:pt x="74" y="126"/>
                  </a:lnTo>
                  <a:lnTo>
                    <a:pt x="80" y="124"/>
                  </a:lnTo>
                  <a:lnTo>
                    <a:pt x="87" y="122"/>
                  </a:lnTo>
                  <a:lnTo>
                    <a:pt x="91" y="118"/>
                  </a:lnTo>
                  <a:lnTo>
                    <a:pt x="97" y="116"/>
                  </a:lnTo>
                  <a:lnTo>
                    <a:pt x="103" y="110"/>
                  </a:lnTo>
                  <a:lnTo>
                    <a:pt x="107" y="108"/>
                  </a:lnTo>
                  <a:lnTo>
                    <a:pt x="110" y="103"/>
                  </a:lnTo>
                  <a:lnTo>
                    <a:pt x="114" y="97"/>
                  </a:lnTo>
                  <a:lnTo>
                    <a:pt x="118" y="91"/>
                  </a:lnTo>
                  <a:lnTo>
                    <a:pt x="120" y="87"/>
                  </a:lnTo>
                  <a:lnTo>
                    <a:pt x="122" y="80"/>
                  </a:lnTo>
                  <a:lnTo>
                    <a:pt x="124" y="76"/>
                  </a:lnTo>
                  <a:lnTo>
                    <a:pt x="126" y="68"/>
                  </a:lnTo>
                  <a:lnTo>
                    <a:pt x="126" y="63"/>
                  </a:lnTo>
                  <a:lnTo>
                    <a:pt x="126" y="55"/>
                  </a:lnTo>
                  <a:lnTo>
                    <a:pt x="124" y="49"/>
                  </a:lnTo>
                  <a:lnTo>
                    <a:pt x="122" y="44"/>
                  </a:lnTo>
                  <a:lnTo>
                    <a:pt x="120" y="38"/>
                  </a:lnTo>
                  <a:lnTo>
                    <a:pt x="118" y="32"/>
                  </a:lnTo>
                  <a:lnTo>
                    <a:pt x="114" y="27"/>
                  </a:lnTo>
                  <a:lnTo>
                    <a:pt x="110" y="23"/>
                  </a:lnTo>
                  <a:lnTo>
                    <a:pt x="107" y="19"/>
                  </a:lnTo>
                  <a:lnTo>
                    <a:pt x="103" y="13"/>
                  </a:lnTo>
                  <a:lnTo>
                    <a:pt x="97" y="10"/>
                  </a:lnTo>
                  <a:lnTo>
                    <a:pt x="91" y="6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3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4" y="2"/>
                  </a:lnTo>
                  <a:lnTo>
                    <a:pt x="38" y="4"/>
                  </a:lnTo>
                  <a:lnTo>
                    <a:pt x="32" y="6"/>
                  </a:lnTo>
                  <a:lnTo>
                    <a:pt x="27" y="10"/>
                  </a:lnTo>
                  <a:lnTo>
                    <a:pt x="23" y="13"/>
                  </a:lnTo>
                  <a:lnTo>
                    <a:pt x="17" y="19"/>
                  </a:lnTo>
                  <a:lnTo>
                    <a:pt x="13" y="23"/>
                  </a:lnTo>
                  <a:lnTo>
                    <a:pt x="10" y="27"/>
                  </a:lnTo>
                  <a:lnTo>
                    <a:pt x="8" y="32"/>
                  </a:lnTo>
                  <a:lnTo>
                    <a:pt x="4" y="38"/>
                  </a:lnTo>
                  <a:lnTo>
                    <a:pt x="2" y="44"/>
                  </a:lnTo>
                  <a:lnTo>
                    <a:pt x="0" y="49"/>
                  </a:lnTo>
                  <a:lnTo>
                    <a:pt x="0" y="55"/>
                  </a:lnTo>
                  <a:lnTo>
                    <a:pt x="0" y="63"/>
                  </a:lnTo>
                  <a:lnTo>
                    <a:pt x="0" y="68"/>
                  </a:lnTo>
                  <a:lnTo>
                    <a:pt x="0" y="76"/>
                  </a:lnTo>
                  <a:lnTo>
                    <a:pt x="2" y="80"/>
                  </a:lnTo>
                  <a:lnTo>
                    <a:pt x="4" y="87"/>
                  </a:lnTo>
                  <a:lnTo>
                    <a:pt x="8" y="91"/>
                  </a:lnTo>
                  <a:lnTo>
                    <a:pt x="10" y="97"/>
                  </a:lnTo>
                  <a:lnTo>
                    <a:pt x="13" y="103"/>
                  </a:lnTo>
                  <a:lnTo>
                    <a:pt x="17" y="108"/>
                  </a:lnTo>
                  <a:lnTo>
                    <a:pt x="23" y="110"/>
                  </a:lnTo>
                  <a:lnTo>
                    <a:pt x="27" y="116"/>
                  </a:lnTo>
                  <a:lnTo>
                    <a:pt x="32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49" y="126"/>
                  </a:lnTo>
                  <a:lnTo>
                    <a:pt x="55" y="126"/>
                  </a:lnTo>
                  <a:lnTo>
                    <a:pt x="63" y="127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8" name="Freeform 115"/>
            <p:cNvSpPr>
              <a:spLocks/>
            </p:cNvSpPr>
            <p:nvPr/>
          </p:nvSpPr>
          <p:spPr bwMode="auto">
            <a:xfrm>
              <a:off x="3886" y="2571"/>
              <a:ext cx="64" cy="63"/>
            </a:xfrm>
            <a:custGeom>
              <a:avLst/>
              <a:gdLst>
                <a:gd name="T0" fmla="*/ 34 w 128"/>
                <a:gd name="T1" fmla="*/ 62 h 128"/>
                <a:gd name="T2" fmla="*/ 41 w 128"/>
                <a:gd name="T3" fmla="*/ 61 h 128"/>
                <a:gd name="T4" fmla="*/ 46 w 128"/>
                <a:gd name="T5" fmla="*/ 58 h 128"/>
                <a:gd name="T6" fmla="*/ 51 w 128"/>
                <a:gd name="T7" fmla="*/ 55 h 128"/>
                <a:gd name="T8" fmla="*/ 55 w 128"/>
                <a:gd name="T9" fmla="*/ 51 h 128"/>
                <a:gd name="T10" fmla="*/ 59 w 128"/>
                <a:gd name="T11" fmla="*/ 46 h 128"/>
                <a:gd name="T12" fmla="*/ 61 w 128"/>
                <a:gd name="T13" fmla="*/ 40 h 128"/>
                <a:gd name="T14" fmla="*/ 63 w 128"/>
                <a:gd name="T15" fmla="*/ 35 h 128"/>
                <a:gd name="T16" fmla="*/ 63 w 128"/>
                <a:gd name="T17" fmla="*/ 28 h 128"/>
                <a:gd name="T18" fmla="*/ 61 w 128"/>
                <a:gd name="T19" fmla="*/ 22 h 128"/>
                <a:gd name="T20" fmla="*/ 59 w 128"/>
                <a:gd name="T21" fmla="*/ 16 h 128"/>
                <a:gd name="T22" fmla="*/ 55 w 128"/>
                <a:gd name="T23" fmla="*/ 11 h 128"/>
                <a:gd name="T24" fmla="*/ 51 w 128"/>
                <a:gd name="T25" fmla="*/ 8 h 128"/>
                <a:gd name="T26" fmla="*/ 46 w 128"/>
                <a:gd name="T27" fmla="*/ 4 h 128"/>
                <a:gd name="T28" fmla="*/ 41 w 128"/>
                <a:gd name="T29" fmla="*/ 2 h 128"/>
                <a:gd name="T30" fmla="*/ 34 w 128"/>
                <a:gd name="T31" fmla="*/ 0 h 128"/>
                <a:gd name="T32" fmla="*/ 28 w 128"/>
                <a:gd name="T33" fmla="*/ 0 h 128"/>
                <a:gd name="T34" fmla="*/ 22 w 128"/>
                <a:gd name="T35" fmla="*/ 2 h 128"/>
                <a:gd name="T36" fmla="*/ 16 w 128"/>
                <a:gd name="T37" fmla="*/ 4 h 128"/>
                <a:gd name="T38" fmla="*/ 11 w 128"/>
                <a:gd name="T39" fmla="*/ 8 h 128"/>
                <a:gd name="T40" fmla="*/ 7 w 128"/>
                <a:gd name="T41" fmla="*/ 11 h 128"/>
                <a:gd name="T42" fmla="*/ 4 w 128"/>
                <a:gd name="T43" fmla="*/ 16 h 128"/>
                <a:gd name="T44" fmla="*/ 1 w 128"/>
                <a:gd name="T45" fmla="*/ 22 h 128"/>
                <a:gd name="T46" fmla="*/ 0 w 128"/>
                <a:gd name="T47" fmla="*/ 28 h 128"/>
                <a:gd name="T48" fmla="*/ 0 w 128"/>
                <a:gd name="T49" fmla="*/ 35 h 128"/>
                <a:gd name="T50" fmla="*/ 1 w 128"/>
                <a:gd name="T51" fmla="*/ 40 h 128"/>
                <a:gd name="T52" fmla="*/ 4 w 128"/>
                <a:gd name="T53" fmla="*/ 46 h 128"/>
                <a:gd name="T54" fmla="*/ 7 w 128"/>
                <a:gd name="T55" fmla="*/ 51 h 128"/>
                <a:gd name="T56" fmla="*/ 11 w 128"/>
                <a:gd name="T57" fmla="*/ 55 h 128"/>
                <a:gd name="T58" fmla="*/ 16 w 128"/>
                <a:gd name="T59" fmla="*/ 58 h 128"/>
                <a:gd name="T60" fmla="*/ 22 w 128"/>
                <a:gd name="T61" fmla="*/ 61 h 128"/>
                <a:gd name="T62" fmla="*/ 28 w 128"/>
                <a:gd name="T63" fmla="*/ 62 h 128"/>
                <a:gd name="T64" fmla="*/ 31 w 128"/>
                <a:gd name="T65" fmla="*/ 63 h 1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8"/>
                <a:gd name="T100" fmla="*/ 0 h 128"/>
                <a:gd name="T101" fmla="*/ 128 w 128"/>
                <a:gd name="T102" fmla="*/ 128 h 12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8" h="128">
                  <a:moveTo>
                    <a:pt x="63" y="128"/>
                  </a:moveTo>
                  <a:lnTo>
                    <a:pt x="69" y="126"/>
                  </a:lnTo>
                  <a:lnTo>
                    <a:pt x="76" y="126"/>
                  </a:lnTo>
                  <a:lnTo>
                    <a:pt x="82" y="124"/>
                  </a:lnTo>
                  <a:lnTo>
                    <a:pt x="88" y="122"/>
                  </a:lnTo>
                  <a:lnTo>
                    <a:pt x="93" y="118"/>
                  </a:lnTo>
                  <a:lnTo>
                    <a:pt x="99" y="116"/>
                  </a:lnTo>
                  <a:lnTo>
                    <a:pt x="103" y="111"/>
                  </a:lnTo>
                  <a:lnTo>
                    <a:pt x="109" y="109"/>
                  </a:lnTo>
                  <a:lnTo>
                    <a:pt x="111" y="103"/>
                  </a:lnTo>
                  <a:lnTo>
                    <a:pt x="114" y="99"/>
                  </a:lnTo>
                  <a:lnTo>
                    <a:pt x="118" y="93"/>
                  </a:lnTo>
                  <a:lnTo>
                    <a:pt x="122" y="88"/>
                  </a:lnTo>
                  <a:lnTo>
                    <a:pt x="122" y="82"/>
                  </a:lnTo>
                  <a:lnTo>
                    <a:pt x="126" y="76"/>
                  </a:lnTo>
                  <a:lnTo>
                    <a:pt x="126" y="71"/>
                  </a:lnTo>
                  <a:lnTo>
                    <a:pt x="128" y="65"/>
                  </a:lnTo>
                  <a:lnTo>
                    <a:pt x="126" y="57"/>
                  </a:lnTo>
                  <a:lnTo>
                    <a:pt x="126" y="52"/>
                  </a:lnTo>
                  <a:lnTo>
                    <a:pt x="122" y="44"/>
                  </a:lnTo>
                  <a:lnTo>
                    <a:pt x="122" y="40"/>
                  </a:lnTo>
                  <a:lnTo>
                    <a:pt x="118" y="33"/>
                  </a:lnTo>
                  <a:lnTo>
                    <a:pt x="114" y="29"/>
                  </a:lnTo>
                  <a:lnTo>
                    <a:pt x="111" y="23"/>
                  </a:lnTo>
                  <a:lnTo>
                    <a:pt x="109" y="19"/>
                  </a:lnTo>
                  <a:lnTo>
                    <a:pt x="103" y="16"/>
                  </a:lnTo>
                  <a:lnTo>
                    <a:pt x="99" y="12"/>
                  </a:lnTo>
                  <a:lnTo>
                    <a:pt x="93" y="8"/>
                  </a:lnTo>
                  <a:lnTo>
                    <a:pt x="88" y="6"/>
                  </a:lnTo>
                  <a:lnTo>
                    <a:pt x="82" y="4"/>
                  </a:lnTo>
                  <a:lnTo>
                    <a:pt x="76" y="2"/>
                  </a:lnTo>
                  <a:lnTo>
                    <a:pt x="69" y="0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0" y="2"/>
                  </a:lnTo>
                  <a:lnTo>
                    <a:pt x="44" y="4"/>
                  </a:lnTo>
                  <a:lnTo>
                    <a:pt x="38" y="6"/>
                  </a:lnTo>
                  <a:lnTo>
                    <a:pt x="33" y="8"/>
                  </a:lnTo>
                  <a:lnTo>
                    <a:pt x="27" y="12"/>
                  </a:lnTo>
                  <a:lnTo>
                    <a:pt x="23" y="16"/>
                  </a:lnTo>
                  <a:lnTo>
                    <a:pt x="17" y="19"/>
                  </a:lnTo>
                  <a:lnTo>
                    <a:pt x="14" y="23"/>
                  </a:lnTo>
                  <a:lnTo>
                    <a:pt x="10" y="29"/>
                  </a:lnTo>
                  <a:lnTo>
                    <a:pt x="8" y="33"/>
                  </a:lnTo>
                  <a:lnTo>
                    <a:pt x="4" y="40"/>
                  </a:lnTo>
                  <a:lnTo>
                    <a:pt x="2" y="44"/>
                  </a:lnTo>
                  <a:lnTo>
                    <a:pt x="2" y="52"/>
                  </a:lnTo>
                  <a:lnTo>
                    <a:pt x="0" y="57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2" y="82"/>
                  </a:lnTo>
                  <a:lnTo>
                    <a:pt x="4" y="88"/>
                  </a:lnTo>
                  <a:lnTo>
                    <a:pt x="8" y="93"/>
                  </a:lnTo>
                  <a:lnTo>
                    <a:pt x="10" y="99"/>
                  </a:lnTo>
                  <a:lnTo>
                    <a:pt x="14" y="103"/>
                  </a:lnTo>
                  <a:lnTo>
                    <a:pt x="17" y="109"/>
                  </a:lnTo>
                  <a:lnTo>
                    <a:pt x="23" y="111"/>
                  </a:lnTo>
                  <a:lnTo>
                    <a:pt x="27" y="116"/>
                  </a:lnTo>
                  <a:lnTo>
                    <a:pt x="33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50" y="126"/>
                  </a:lnTo>
                  <a:lnTo>
                    <a:pt x="57" y="126"/>
                  </a:lnTo>
                  <a:lnTo>
                    <a:pt x="63" y="128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9" name="Freeform 116"/>
            <p:cNvSpPr>
              <a:spLocks/>
            </p:cNvSpPr>
            <p:nvPr/>
          </p:nvSpPr>
          <p:spPr bwMode="auto">
            <a:xfrm>
              <a:off x="4506" y="2000"/>
              <a:ext cx="204" cy="106"/>
            </a:xfrm>
            <a:custGeom>
              <a:avLst/>
              <a:gdLst>
                <a:gd name="T0" fmla="*/ 200 w 409"/>
                <a:gd name="T1" fmla="*/ 95 h 211"/>
                <a:gd name="T2" fmla="*/ 188 w 409"/>
                <a:gd name="T3" fmla="*/ 100 h 211"/>
                <a:gd name="T4" fmla="*/ 178 w 409"/>
                <a:gd name="T5" fmla="*/ 103 h 211"/>
                <a:gd name="T6" fmla="*/ 167 w 409"/>
                <a:gd name="T7" fmla="*/ 105 h 211"/>
                <a:gd name="T8" fmla="*/ 154 w 409"/>
                <a:gd name="T9" fmla="*/ 105 h 211"/>
                <a:gd name="T10" fmla="*/ 140 w 409"/>
                <a:gd name="T11" fmla="*/ 102 h 211"/>
                <a:gd name="T12" fmla="*/ 127 w 409"/>
                <a:gd name="T13" fmla="*/ 96 h 211"/>
                <a:gd name="T14" fmla="*/ 114 w 409"/>
                <a:gd name="T15" fmla="*/ 89 h 211"/>
                <a:gd name="T16" fmla="*/ 101 w 409"/>
                <a:gd name="T17" fmla="*/ 82 h 211"/>
                <a:gd name="T18" fmla="*/ 91 w 409"/>
                <a:gd name="T19" fmla="*/ 77 h 211"/>
                <a:gd name="T20" fmla="*/ 81 w 409"/>
                <a:gd name="T21" fmla="*/ 73 h 211"/>
                <a:gd name="T22" fmla="*/ 71 w 409"/>
                <a:gd name="T23" fmla="*/ 68 h 211"/>
                <a:gd name="T24" fmla="*/ 61 w 409"/>
                <a:gd name="T25" fmla="*/ 66 h 211"/>
                <a:gd name="T26" fmla="*/ 45 w 409"/>
                <a:gd name="T27" fmla="*/ 67 h 211"/>
                <a:gd name="T28" fmla="*/ 31 w 409"/>
                <a:gd name="T29" fmla="*/ 69 h 211"/>
                <a:gd name="T30" fmla="*/ 20 w 409"/>
                <a:gd name="T31" fmla="*/ 69 h 211"/>
                <a:gd name="T32" fmla="*/ 8 w 409"/>
                <a:gd name="T33" fmla="*/ 64 h 211"/>
                <a:gd name="T34" fmla="*/ 1 w 409"/>
                <a:gd name="T35" fmla="*/ 55 h 211"/>
                <a:gd name="T36" fmla="*/ 1 w 409"/>
                <a:gd name="T37" fmla="*/ 44 h 211"/>
                <a:gd name="T38" fmla="*/ 5 w 409"/>
                <a:gd name="T39" fmla="*/ 33 h 211"/>
                <a:gd name="T40" fmla="*/ 15 w 409"/>
                <a:gd name="T41" fmla="*/ 21 h 211"/>
                <a:gd name="T42" fmla="*/ 29 w 409"/>
                <a:gd name="T43" fmla="*/ 12 h 211"/>
                <a:gd name="T44" fmla="*/ 41 w 409"/>
                <a:gd name="T45" fmla="*/ 8 h 211"/>
                <a:gd name="T46" fmla="*/ 49 w 409"/>
                <a:gd name="T47" fmla="*/ 5 h 211"/>
                <a:gd name="T48" fmla="*/ 59 w 409"/>
                <a:gd name="T49" fmla="*/ 2 h 211"/>
                <a:gd name="T50" fmla="*/ 68 w 409"/>
                <a:gd name="T51" fmla="*/ 1 h 211"/>
                <a:gd name="T52" fmla="*/ 82 w 409"/>
                <a:gd name="T53" fmla="*/ 0 h 211"/>
                <a:gd name="T54" fmla="*/ 94 w 409"/>
                <a:gd name="T55" fmla="*/ 2 h 211"/>
                <a:gd name="T56" fmla="*/ 103 w 409"/>
                <a:gd name="T57" fmla="*/ 6 h 211"/>
                <a:gd name="T58" fmla="*/ 116 w 409"/>
                <a:gd name="T59" fmla="*/ 26 h 211"/>
                <a:gd name="T60" fmla="*/ 106 w 409"/>
                <a:gd name="T61" fmla="*/ 23 h 211"/>
                <a:gd name="T62" fmla="*/ 96 w 409"/>
                <a:gd name="T63" fmla="*/ 20 h 211"/>
                <a:gd name="T64" fmla="*/ 85 w 409"/>
                <a:gd name="T65" fmla="*/ 18 h 211"/>
                <a:gd name="T66" fmla="*/ 73 w 409"/>
                <a:gd name="T67" fmla="*/ 17 h 211"/>
                <a:gd name="T68" fmla="*/ 60 w 409"/>
                <a:gd name="T69" fmla="*/ 17 h 211"/>
                <a:gd name="T70" fmla="*/ 46 w 409"/>
                <a:gd name="T71" fmla="*/ 19 h 211"/>
                <a:gd name="T72" fmla="*/ 35 w 409"/>
                <a:gd name="T73" fmla="*/ 24 h 211"/>
                <a:gd name="T74" fmla="*/ 24 w 409"/>
                <a:gd name="T75" fmla="*/ 30 h 211"/>
                <a:gd name="T76" fmla="*/ 16 w 409"/>
                <a:gd name="T77" fmla="*/ 39 h 211"/>
                <a:gd name="T78" fmla="*/ 17 w 409"/>
                <a:gd name="T79" fmla="*/ 50 h 211"/>
                <a:gd name="T80" fmla="*/ 23 w 409"/>
                <a:gd name="T81" fmla="*/ 51 h 211"/>
                <a:gd name="T82" fmla="*/ 33 w 409"/>
                <a:gd name="T83" fmla="*/ 52 h 211"/>
                <a:gd name="T84" fmla="*/ 45 w 409"/>
                <a:gd name="T85" fmla="*/ 52 h 211"/>
                <a:gd name="T86" fmla="*/ 58 w 409"/>
                <a:gd name="T87" fmla="*/ 49 h 211"/>
                <a:gd name="T88" fmla="*/ 70 w 409"/>
                <a:gd name="T89" fmla="*/ 49 h 211"/>
                <a:gd name="T90" fmla="*/ 81 w 409"/>
                <a:gd name="T91" fmla="*/ 53 h 211"/>
                <a:gd name="T92" fmla="*/ 96 w 409"/>
                <a:gd name="T93" fmla="*/ 59 h 211"/>
                <a:gd name="T94" fmla="*/ 109 w 409"/>
                <a:gd name="T95" fmla="*/ 67 h 211"/>
                <a:gd name="T96" fmla="*/ 123 w 409"/>
                <a:gd name="T97" fmla="*/ 75 h 211"/>
                <a:gd name="T98" fmla="*/ 136 w 409"/>
                <a:gd name="T99" fmla="*/ 81 h 211"/>
                <a:gd name="T100" fmla="*/ 145 w 409"/>
                <a:gd name="T101" fmla="*/ 86 h 211"/>
                <a:gd name="T102" fmla="*/ 153 w 409"/>
                <a:gd name="T103" fmla="*/ 89 h 211"/>
                <a:gd name="T104" fmla="*/ 166 w 409"/>
                <a:gd name="T105" fmla="*/ 87 h 211"/>
                <a:gd name="T106" fmla="*/ 177 w 409"/>
                <a:gd name="T107" fmla="*/ 83 h 211"/>
                <a:gd name="T108" fmla="*/ 191 w 409"/>
                <a:gd name="T109" fmla="*/ 78 h 211"/>
                <a:gd name="T110" fmla="*/ 199 w 409"/>
                <a:gd name="T111" fmla="*/ 76 h 21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09"/>
                <a:gd name="T169" fmla="*/ 0 h 211"/>
                <a:gd name="T170" fmla="*/ 409 w 409"/>
                <a:gd name="T171" fmla="*/ 211 h 21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09" h="211">
                  <a:moveTo>
                    <a:pt x="409" y="185"/>
                  </a:moveTo>
                  <a:lnTo>
                    <a:pt x="407" y="185"/>
                  </a:lnTo>
                  <a:lnTo>
                    <a:pt x="405" y="185"/>
                  </a:lnTo>
                  <a:lnTo>
                    <a:pt x="401" y="189"/>
                  </a:lnTo>
                  <a:lnTo>
                    <a:pt x="397" y="190"/>
                  </a:lnTo>
                  <a:lnTo>
                    <a:pt x="390" y="194"/>
                  </a:lnTo>
                  <a:lnTo>
                    <a:pt x="382" y="198"/>
                  </a:lnTo>
                  <a:lnTo>
                    <a:pt x="376" y="200"/>
                  </a:lnTo>
                  <a:lnTo>
                    <a:pt x="373" y="200"/>
                  </a:lnTo>
                  <a:lnTo>
                    <a:pt x="367" y="202"/>
                  </a:lnTo>
                  <a:lnTo>
                    <a:pt x="363" y="206"/>
                  </a:lnTo>
                  <a:lnTo>
                    <a:pt x="357" y="206"/>
                  </a:lnTo>
                  <a:lnTo>
                    <a:pt x="352" y="206"/>
                  </a:lnTo>
                  <a:lnTo>
                    <a:pt x="346" y="208"/>
                  </a:lnTo>
                  <a:lnTo>
                    <a:pt x="340" y="210"/>
                  </a:lnTo>
                  <a:lnTo>
                    <a:pt x="335" y="210"/>
                  </a:lnTo>
                  <a:lnTo>
                    <a:pt x="327" y="210"/>
                  </a:lnTo>
                  <a:lnTo>
                    <a:pt x="321" y="210"/>
                  </a:lnTo>
                  <a:lnTo>
                    <a:pt x="316" y="211"/>
                  </a:lnTo>
                  <a:lnTo>
                    <a:pt x="308" y="210"/>
                  </a:lnTo>
                  <a:lnTo>
                    <a:pt x="302" y="210"/>
                  </a:lnTo>
                  <a:lnTo>
                    <a:pt x="297" y="208"/>
                  </a:lnTo>
                  <a:lnTo>
                    <a:pt x="289" y="206"/>
                  </a:lnTo>
                  <a:lnTo>
                    <a:pt x="281" y="204"/>
                  </a:lnTo>
                  <a:lnTo>
                    <a:pt x="276" y="202"/>
                  </a:lnTo>
                  <a:lnTo>
                    <a:pt x="268" y="198"/>
                  </a:lnTo>
                  <a:lnTo>
                    <a:pt x="262" y="196"/>
                  </a:lnTo>
                  <a:lnTo>
                    <a:pt x="255" y="192"/>
                  </a:lnTo>
                  <a:lnTo>
                    <a:pt x="247" y="189"/>
                  </a:lnTo>
                  <a:lnTo>
                    <a:pt x="241" y="185"/>
                  </a:lnTo>
                  <a:lnTo>
                    <a:pt x="236" y="181"/>
                  </a:lnTo>
                  <a:lnTo>
                    <a:pt x="228" y="177"/>
                  </a:lnTo>
                  <a:lnTo>
                    <a:pt x="222" y="175"/>
                  </a:lnTo>
                  <a:lnTo>
                    <a:pt x="217" y="171"/>
                  </a:lnTo>
                  <a:lnTo>
                    <a:pt x="211" y="170"/>
                  </a:lnTo>
                  <a:lnTo>
                    <a:pt x="203" y="164"/>
                  </a:lnTo>
                  <a:lnTo>
                    <a:pt x="198" y="162"/>
                  </a:lnTo>
                  <a:lnTo>
                    <a:pt x="192" y="160"/>
                  </a:lnTo>
                  <a:lnTo>
                    <a:pt x="186" y="156"/>
                  </a:lnTo>
                  <a:lnTo>
                    <a:pt x="182" y="154"/>
                  </a:lnTo>
                  <a:lnTo>
                    <a:pt x="177" y="151"/>
                  </a:lnTo>
                  <a:lnTo>
                    <a:pt x="173" y="149"/>
                  </a:lnTo>
                  <a:lnTo>
                    <a:pt x="167" y="147"/>
                  </a:lnTo>
                  <a:lnTo>
                    <a:pt x="162" y="145"/>
                  </a:lnTo>
                  <a:lnTo>
                    <a:pt x="158" y="143"/>
                  </a:lnTo>
                  <a:lnTo>
                    <a:pt x="152" y="141"/>
                  </a:lnTo>
                  <a:lnTo>
                    <a:pt x="148" y="139"/>
                  </a:lnTo>
                  <a:lnTo>
                    <a:pt x="143" y="135"/>
                  </a:lnTo>
                  <a:lnTo>
                    <a:pt x="139" y="135"/>
                  </a:lnTo>
                  <a:lnTo>
                    <a:pt x="135" y="133"/>
                  </a:lnTo>
                  <a:lnTo>
                    <a:pt x="131" y="133"/>
                  </a:lnTo>
                  <a:lnTo>
                    <a:pt x="122" y="132"/>
                  </a:lnTo>
                  <a:lnTo>
                    <a:pt x="114" y="132"/>
                  </a:lnTo>
                  <a:lnTo>
                    <a:pt x="106" y="132"/>
                  </a:lnTo>
                  <a:lnTo>
                    <a:pt x="99" y="133"/>
                  </a:lnTo>
                  <a:lnTo>
                    <a:pt x="91" y="133"/>
                  </a:lnTo>
                  <a:lnTo>
                    <a:pt x="84" y="135"/>
                  </a:lnTo>
                  <a:lnTo>
                    <a:pt x="76" y="135"/>
                  </a:lnTo>
                  <a:lnTo>
                    <a:pt x="70" y="137"/>
                  </a:lnTo>
                  <a:lnTo>
                    <a:pt x="63" y="137"/>
                  </a:lnTo>
                  <a:lnTo>
                    <a:pt x="57" y="137"/>
                  </a:lnTo>
                  <a:lnTo>
                    <a:pt x="51" y="137"/>
                  </a:lnTo>
                  <a:lnTo>
                    <a:pt x="47" y="137"/>
                  </a:lnTo>
                  <a:lnTo>
                    <a:pt x="40" y="137"/>
                  </a:lnTo>
                  <a:lnTo>
                    <a:pt x="36" y="135"/>
                  </a:lnTo>
                  <a:lnTo>
                    <a:pt x="30" y="135"/>
                  </a:lnTo>
                  <a:lnTo>
                    <a:pt x="27" y="133"/>
                  </a:lnTo>
                  <a:lnTo>
                    <a:pt x="17" y="128"/>
                  </a:lnTo>
                  <a:lnTo>
                    <a:pt x="11" y="122"/>
                  </a:lnTo>
                  <a:lnTo>
                    <a:pt x="8" y="116"/>
                  </a:lnTo>
                  <a:lnTo>
                    <a:pt x="6" y="113"/>
                  </a:lnTo>
                  <a:lnTo>
                    <a:pt x="2" y="109"/>
                  </a:lnTo>
                  <a:lnTo>
                    <a:pt x="2" y="107"/>
                  </a:lnTo>
                  <a:lnTo>
                    <a:pt x="0" y="99"/>
                  </a:lnTo>
                  <a:lnTo>
                    <a:pt x="0" y="94"/>
                  </a:lnTo>
                  <a:lnTo>
                    <a:pt x="2" y="88"/>
                  </a:lnTo>
                  <a:lnTo>
                    <a:pt x="4" y="80"/>
                  </a:lnTo>
                  <a:lnTo>
                    <a:pt x="8" y="74"/>
                  </a:lnTo>
                  <a:lnTo>
                    <a:pt x="9" y="71"/>
                  </a:lnTo>
                  <a:lnTo>
                    <a:pt x="11" y="65"/>
                  </a:lnTo>
                  <a:lnTo>
                    <a:pt x="17" y="59"/>
                  </a:lnTo>
                  <a:lnTo>
                    <a:pt x="21" y="54"/>
                  </a:lnTo>
                  <a:lnTo>
                    <a:pt x="27" y="48"/>
                  </a:lnTo>
                  <a:lnTo>
                    <a:pt x="30" y="42"/>
                  </a:lnTo>
                  <a:lnTo>
                    <a:pt x="38" y="38"/>
                  </a:lnTo>
                  <a:lnTo>
                    <a:pt x="44" y="33"/>
                  </a:lnTo>
                  <a:lnTo>
                    <a:pt x="51" y="29"/>
                  </a:lnTo>
                  <a:lnTo>
                    <a:pt x="59" y="23"/>
                  </a:lnTo>
                  <a:lnTo>
                    <a:pt x="68" y="21"/>
                  </a:lnTo>
                  <a:lnTo>
                    <a:pt x="72" y="19"/>
                  </a:lnTo>
                  <a:lnTo>
                    <a:pt x="76" y="17"/>
                  </a:lnTo>
                  <a:lnTo>
                    <a:pt x="82" y="16"/>
                  </a:lnTo>
                  <a:lnTo>
                    <a:pt x="85" y="14"/>
                  </a:lnTo>
                  <a:lnTo>
                    <a:pt x="89" y="12"/>
                  </a:lnTo>
                  <a:lnTo>
                    <a:pt x="95" y="12"/>
                  </a:lnTo>
                  <a:lnTo>
                    <a:pt x="99" y="10"/>
                  </a:lnTo>
                  <a:lnTo>
                    <a:pt x="105" y="10"/>
                  </a:lnTo>
                  <a:lnTo>
                    <a:pt x="108" y="8"/>
                  </a:lnTo>
                  <a:lnTo>
                    <a:pt x="112" y="6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7" y="4"/>
                  </a:lnTo>
                  <a:lnTo>
                    <a:pt x="131" y="4"/>
                  </a:lnTo>
                  <a:lnTo>
                    <a:pt x="137" y="2"/>
                  </a:lnTo>
                  <a:lnTo>
                    <a:pt x="143" y="2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79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4" y="4"/>
                  </a:lnTo>
                  <a:lnTo>
                    <a:pt x="200" y="8"/>
                  </a:lnTo>
                  <a:lnTo>
                    <a:pt x="205" y="10"/>
                  </a:lnTo>
                  <a:lnTo>
                    <a:pt x="207" y="12"/>
                  </a:lnTo>
                  <a:lnTo>
                    <a:pt x="209" y="14"/>
                  </a:lnTo>
                  <a:lnTo>
                    <a:pt x="247" y="35"/>
                  </a:lnTo>
                  <a:lnTo>
                    <a:pt x="232" y="54"/>
                  </a:lnTo>
                  <a:lnTo>
                    <a:pt x="232" y="52"/>
                  </a:lnTo>
                  <a:lnTo>
                    <a:pt x="228" y="52"/>
                  </a:lnTo>
                  <a:lnTo>
                    <a:pt x="222" y="50"/>
                  </a:lnTo>
                  <a:lnTo>
                    <a:pt x="217" y="48"/>
                  </a:lnTo>
                  <a:lnTo>
                    <a:pt x="213" y="46"/>
                  </a:lnTo>
                  <a:lnTo>
                    <a:pt x="207" y="44"/>
                  </a:lnTo>
                  <a:lnTo>
                    <a:pt x="203" y="42"/>
                  </a:lnTo>
                  <a:lnTo>
                    <a:pt x="198" y="42"/>
                  </a:lnTo>
                  <a:lnTo>
                    <a:pt x="192" y="40"/>
                  </a:lnTo>
                  <a:lnTo>
                    <a:pt x="188" y="38"/>
                  </a:lnTo>
                  <a:lnTo>
                    <a:pt x="182" y="38"/>
                  </a:lnTo>
                  <a:lnTo>
                    <a:pt x="177" y="38"/>
                  </a:lnTo>
                  <a:lnTo>
                    <a:pt x="171" y="36"/>
                  </a:lnTo>
                  <a:lnTo>
                    <a:pt x="165" y="35"/>
                  </a:lnTo>
                  <a:lnTo>
                    <a:pt x="158" y="33"/>
                  </a:lnTo>
                  <a:lnTo>
                    <a:pt x="152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3"/>
                  </a:lnTo>
                  <a:lnTo>
                    <a:pt x="127" y="33"/>
                  </a:lnTo>
                  <a:lnTo>
                    <a:pt x="120" y="33"/>
                  </a:lnTo>
                  <a:lnTo>
                    <a:pt x="112" y="33"/>
                  </a:lnTo>
                  <a:lnTo>
                    <a:pt x="106" y="35"/>
                  </a:lnTo>
                  <a:lnTo>
                    <a:pt x="101" y="36"/>
                  </a:lnTo>
                  <a:lnTo>
                    <a:pt x="93" y="38"/>
                  </a:lnTo>
                  <a:lnTo>
                    <a:pt x="87" y="38"/>
                  </a:lnTo>
                  <a:lnTo>
                    <a:pt x="82" y="42"/>
                  </a:lnTo>
                  <a:lnTo>
                    <a:pt x="76" y="44"/>
                  </a:lnTo>
                  <a:lnTo>
                    <a:pt x="70" y="48"/>
                  </a:lnTo>
                  <a:lnTo>
                    <a:pt x="66" y="50"/>
                  </a:lnTo>
                  <a:lnTo>
                    <a:pt x="61" y="52"/>
                  </a:lnTo>
                  <a:lnTo>
                    <a:pt x="57" y="54"/>
                  </a:lnTo>
                  <a:lnTo>
                    <a:pt x="49" y="59"/>
                  </a:lnTo>
                  <a:lnTo>
                    <a:pt x="44" y="65"/>
                  </a:lnTo>
                  <a:lnTo>
                    <a:pt x="38" y="69"/>
                  </a:lnTo>
                  <a:lnTo>
                    <a:pt x="34" y="74"/>
                  </a:lnTo>
                  <a:lnTo>
                    <a:pt x="32" y="78"/>
                  </a:lnTo>
                  <a:lnTo>
                    <a:pt x="32" y="82"/>
                  </a:lnTo>
                  <a:lnTo>
                    <a:pt x="30" y="90"/>
                  </a:lnTo>
                  <a:lnTo>
                    <a:pt x="32" y="94"/>
                  </a:lnTo>
                  <a:lnTo>
                    <a:pt x="34" y="99"/>
                  </a:lnTo>
                  <a:lnTo>
                    <a:pt x="38" y="101"/>
                  </a:lnTo>
                  <a:lnTo>
                    <a:pt x="40" y="101"/>
                  </a:lnTo>
                  <a:lnTo>
                    <a:pt x="44" y="101"/>
                  </a:lnTo>
                  <a:lnTo>
                    <a:pt x="47" y="101"/>
                  </a:lnTo>
                  <a:lnTo>
                    <a:pt x="51" y="103"/>
                  </a:lnTo>
                  <a:lnTo>
                    <a:pt x="57" y="103"/>
                  </a:lnTo>
                  <a:lnTo>
                    <a:pt x="61" y="103"/>
                  </a:lnTo>
                  <a:lnTo>
                    <a:pt x="66" y="103"/>
                  </a:lnTo>
                  <a:lnTo>
                    <a:pt x="74" y="105"/>
                  </a:lnTo>
                  <a:lnTo>
                    <a:pt x="80" y="103"/>
                  </a:lnTo>
                  <a:lnTo>
                    <a:pt x="85" y="103"/>
                  </a:lnTo>
                  <a:lnTo>
                    <a:pt x="91" y="103"/>
                  </a:lnTo>
                  <a:lnTo>
                    <a:pt x="99" y="103"/>
                  </a:lnTo>
                  <a:lnTo>
                    <a:pt x="105" y="101"/>
                  </a:lnTo>
                  <a:lnTo>
                    <a:pt x="110" y="99"/>
                  </a:lnTo>
                  <a:lnTo>
                    <a:pt x="116" y="97"/>
                  </a:lnTo>
                  <a:lnTo>
                    <a:pt x="122" y="97"/>
                  </a:lnTo>
                  <a:lnTo>
                    <a:pt x="127" y="95"/>
                  </a:lnTo>
                  <a:lnTo>
                    <a:pt x="137" y="95"/>
                  </a:lnTo>
                  <a:lnTo>
                    <a:pt x="141" y="97"/>
                  </a:lnTo>
                  <a:lnTo>
                    <a:pt x="146" y="99"/>
                  </a:lnTo>
                  <a:lnTo>
                    <a:pt x="152" y="101"/>
                  </a:lnTo>
                  <a:lnTo>
                    <a:pt x="158" y="103"/>
                  </a:lnTo>
                  <a:lnTo>
                    <a:pt x="163" y="105"/>
                  </a:lnTo>
                  <a:lnTo>
                    <a:pt x="169" y="109"/>
                  </a:lnTo>
                  <a:lnTo>
                    <a:pt x="177" y="111"/>
                  </a:lnTo>
                  <a:lnTo>
                    <a:pt x="184" y="114"/>
                  </a:lnTo>
                  <a:lnTo>
                    <a:pt x="192" y="118"/>
                  </a:lnTo>
                  <a:lnTo>
                    <a:pt x="198" y="122"/>
                  </a:lnTo>
                  <a:lnTo>
                    <a:pt x="205" y="124"/>
                  </a:lnTo>
                  <a:lnTo>
                    <a:pt x="213" y="130"/>
                  </a:lnTo>
                  <a:lnTo>
                    <a:pt x="219" y="133"/>
                  </a:lnTo>
                  <a:lnTo>
                    <a:pt x="226" y="137"/>
                  </a:lnTo>
                  <a:lnTo>
                    <a:pt x="234" y="141"/>
                  </a:lnTo>
                  <a:lnTo>
                    <a:pt x="241" y="145"/>
                  </a:lnTo>
                  <a:lnTo>
                    <a:pt x="247" y="149"/>
                  </a:lnTo>
                  <a:lnTo>
                    <a:pt x="253" y="152"/>
                  </a:lnTo>
                  <a:lnTo>
                    <a:pt x="260" y="154"/>
                  </a:lnTo>
                  <a:lnTo>
                    <a:pt x="266" y="160"/>
                  </a:lnTo>
                  <a:lnTo>
                    <a:pt x="272" y="162"/>
                  </a:lnTo>
                  <a:lnTo>
                    <a:pt x="278" y="164"/>
                  </a:lnTo>
                  <a:lnTo>
                    <a:pt x="281" y="168"/>
                  </a:lnTo>
                  <a:lnTo>
                    <a:pt x="287" y="170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2" y="177"/>
                  </a:lnTo>
                  <a:lnTo>
                    <a:pt x="306" y="177"/>
                  </a:lnTo>
                  <a:lnTo>
                    <a:pt x="312" y="177"/>
                  </a:lnTo>
                  <a:lnTo>
                    <a:pt x="317" y="175"/>
                  </a:lnTo>
                  <a:lnTo>
                    <a:pt x="327" y="175"/>
                  </a:lnTo>
                  <a:lnTo>
                    <a:pt x="333" y="173"/>
                  </a:lnTo>
                  <a:lnTo>
                    <a:pt x="342" y="170"/>
                  </a:lnTo>
                  <a:lnTo>
                    <a:pt x="346" y="170"/>
                  </a:lnTo>
                  <a:lnTo>
                    <a:pt x="352" y="168"/>
                  </a:lnTo>
                  <a:lnTo>
                    <a:pt x="355" y="166"/>
                  </a:lnTo>
                  <a:lnTo>
                    <a:pt x="359" y="166"/>
                  </a:lnTo>
                  <a:lnTo>
                    <a:pt x="367" y="162"/>
                  </a:lnTo>
                  <a:lnTo>
                    <a:pt x="374" y="160"/>
                  </a:lnTo>
                  <a:lnTo>
                    <a:pt x="382" y="156"/>
                  </a:lnTo>
                  <a:lnTo>
                    <a:pt x="388" y="154"/>
                  </a:lnTo>
                  <a:lnTo>
                    <a:pt x="394" y="152"/>
                  </a:lnTo>
                  <a:lnTo>
                    <a:pt x="397" y="151"/>
                  </a:lnTo>
                  <a:lnTo>
                    <a:pt x="399" y="151"/>
                  </a:lnTo>
                  <a:lnTo>
                    <a:pt x="401" y="151"/>
                  </a:lnTo>
                  <a:lnTo>
                    <a:pt x="409" y="1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0" name="Freeform 117"/>
            <p:cNvSpPr>
              <a:spLocks/>
            </p:cNvSpPr>
            <p:nvPr/>
          </p:nvSpPr>
          <p:spPr bwMode="auto">
            <a:xfrm>
              <a:off x="3883" y="1993"/>
              <a:ext cx="711" cy="465"/>
            </a:xfrm>
            <a:custGeom>
              <a:avLst/>
              <a:gdLst>
                <a:gd name="T0" fmla="*/ 711 w 1422"/>
                <a:gd name="T1" fmla="*/ 2 h 932"/>
                <a:gd name="T2" fmla="*/ 559 w 1422"/>
                <a:gd name="T3" fmla="*/ 0 h 932"/>
                <a:gd name="T4" fmla="*/ 360 w 1422"/>
                <a:gd name="T5" fmla="*/ 446 h 932"/>
                <a:gd name="T6" fmla="*/ 18 w 1422"/>
                <a:gd name="T7" fmla="*/ 445 h 932"/>
                <a:gd name="T8" fmla="*/ 0 w 1422"/>
                <a:gd name="T9" fmla="*/ 465 h 932"/>
                <a:gd name="T10" fmla="*/ 361 w 1422"/>
                <a:gd name="T11" fmla="*/ 465 h 932"/>
                <a:gd name="T12" fmla="*/ 383 w 1422"/>
                <a:gd name="T13" fmla="*/ 456 h 932"/>
                <a:gd name="T14" fmla="*/ 572 w 1422"/>
                <a:gd name="T15" fmla="*/ 24 h 932"/>
                <a:gd name="T16" fmla="*/ 705 w 1422"/>
                <a:gd name="T17" fmla="*/ 26 h 932"/>
                <a:gd name="T18" fmla="*/ 711 w 1422"/>
                <a:gd name="T19" fmla="*/ 2 h 932"/>
                <a:gd name="T20" fmla="*/ 711 w 1422"/>
                <a:gd name="T21" fmla="*/ 2 h 9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22"/>
                <a:gd name="T34" fmla="*/ 0 h 932"/>
                <a:gd name="T35" fmla="*/ 1422 w 1422"/>
                <a:gd name="T36" fmla="*/ 932 h 93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22" h="932">
                  <a:moveTo>
                    <a:pt x="1422" y="4"/>
                  </a:moveTo>
                  <a:lnTo>
                    <a:pt x="1118" y="0"/>
                  </a:lnTo>
                  <a:lnTo>
                    <a:pt x="720" y="894"/>
                  </a:lnTo>
                  <a:lnTo>
                    <a:pt x="36" y="892"/>
                  </a:lnTo>
                  <a:lnTo>
                    <a:pt x="0" y="932"/>
                  </a:lnTo>
                  <a:lnTo>
                    <a:pt x="722" y="932"/>
                  </a:lnTo>
                  <a:lnTo>
                    <a:pt x="766" y="913"/>
                  </a:lnTo>
                  <a:lnTo>
                    <a:pt x="1144" y="48"/>
                  </a:lnTo>
                  <a:lnTo>
                    <a:pt x="1410" y="53"/>
                  </a:lnTo>
                  <a:lnTo>
                    <a:pt x="142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1" name="Freeform 118"/>
            <p:cNvSpPr>
              <a:spLocks/>
            </p:cNvSpPr>
            <p:nvPr/>
          </p:nvSpPr>
          <p:spPr bwMode="auto">
            <a:xfrm>
              <a:off x="3798" y="2159"/>
              <a:ext cx="572" cy="299"/>
            </a:xfrm>
            <a:custGeom>
              <a:avLst/>
              <a:gdLst>
                <a:gd name="T0" fmla="*/ 572 w 1145"/>
                <a:gd name="T1" fmla="*/ 1 h 599"/>
                <a:gd name="T2" fmla="*/ 0 w 1145"/>
                <a:gd name="T3" fmla="*/ 0 h 599"/>
                <a:gd name="T4" fmla="*/ 86 w 1145"/>
                <a:gd name="T5" fmla="*/ 299 h 599"/>
                <a:gd name="T6" fmla="*/ 103 w 1145"/>
                <a:gd name="T7" fmla="*/ 296 h 599"/>
                <a:gd name="T8" fmla="*/ 104 w 1145"/>
                <a:gd name="T9" fmla="*/ 279 h 599"/>
                <a:gd name="T10" fmla="*/ 31 w 1145"/>
                <a:gd name="T11" fmla="*/ 22 h 599"/>
                <a:gd name="T12" fmla="*/ 562 w 1145"/>
                <a:gd name="T13" fmla="*/ 23 h 599"/>
                <a:gd name="T14" fmla="*/ 572 w 1145"/>
                <a:gd name="T15" fmla="*/ 1 h 599"/>
                <a:gd name="T16" fmla="*/ 572 w 1145"/>
                <a:gd name="T17" fmla="*/ 1 h 5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45"/>
                <a:gd name="T28" fmla="*/ 0 h 599"/>
                <a:gd name="T29" fmla="*/ 1145 w 1145"/>
                <a:gd name="T30" fmla="*/ 599 h 5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45" h="599">
                  <a:moveTo>
                    <a:pt x="1145" y="2"/>
                  </a:moveTo>
                  <a:lnTo>
                    <a:pt x="0" y="0"/>
                  </a:lnTo>
                  <a:lnTo>
                    <a:pt x="172" y="599"/>
                  </a:lnTo>
                  <a:lnTo>
                    <a:pt x="206" y="593"/>
                  </a:lnTo>
                  <a:lnTo>
                    <a:pt x="208" y="559"/>
                  </a:lnTo>
                  <a:lnTo>
                    <a:pt x="63" y="44"/>
                  </a:lnTo>
                  <a:lnTo>
                    <a:pt x="1124" y="46"/>
                  </a:lnTo>
                  <a:lnTo>
                    <a:pt x="114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2" name="Freeform 119"/>
            <p:cNvSpPr>
              <a:spLocks/>
            </p:cNvSpPr>
            <p:nvPr/>
          </p:nvSpPr>
          <p:spPr bwMode="auto">
            <a:xfrm>
              <a:off x="3893" y="2438"/>
              <a:ext cx="374" cy="134"/>
            </a:xfrm>
            <a:custGeom>
              <a:avLst/>
              <a:gdLst>
                <a:gd name="T0" fmla="*/ 351 w 749"/>
                <a:gd name="T1" fmla="*/ 20 h 266"/>
                <a:gd name="T2" fmla="*/ 347 w 749"/>
                <a:gd name="T3" fmla="*/ 113 h 266"/>
                <a:gd name="T4" fmla="*/ 0 w 749"/>
                <a:gd name="T5" fmla="*/ 110 h 266"/>
                <a:gd name="T6" fmla="*/ 0 w 749"/>
                <a:gd name="T7" fmla="*/ 132 h 266"/>
                <a:gd name="T8" fmla="*/ 367 w 749"/>
                <a:gd name="T9" fmla="*/ 134 h 266"/>
                <a:gd name="T10" fmla="*/ 374 w 749"/>
                <a:gd name="T11" fmla="*/ 0 h 266"/>
                <a:gd name="T12" fmla="*/ 351 w 749"/>
                <a:gd name="T13" fmla="*/ 20 h 266"/>
                <a:gd name="T14" fmla="*/ 351 w 749"/>
                <a:gd name="T15" fmla="*/ 20 h 2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49"/>
                <a:gd name="T25" fmla="*/ 0 h 266"/>
                <a:gd name="T26" fmla="*/ 749 w 749"/>
                <a:gd name="T27" fmla="*/ 266 h 2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49" h="266">
                  <a:moveTo>
                    <a:pt x="703" y="40"/>
                  </a:moveTo>
                  <a:lnTo>
                    <a:pt x="694" y="224"/>
                  </a:lnTo>
                  <a:lnTo>
                    <a:pt x="1" y="219"/>
                  </a:lnTo>
                  <a:lnTo>
                    <a:pt x="0" y="262"/>
                  </a:lnTo>
                  <a:lnTo>
                    <a:pt x="735" y="266"/>
                  </a:lnTo>
                  <a:lnTo>
                    <a:pt x="749" y="0"/>
                  </a:lnTo>
                  <a:lnTo>
                    <a:pt x="703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3" name="Freeform 120"/>
            <p:cNvSpPr>
              <a:spLocks/>
            </p:cNvSpPr>
            <p:nvPr/>
          </p:nvSpPr>
          <p:spPr bwMode="auto">
            <a:xfrm>
              <a:off x="3890" y="2556"/>
              <a:ext cx="85" cy="86"/>
            </a:xfrm>
            <a:custGeom>
              <a:avLst/>
              <a:gdLst>
                <a:gd name="T0" fmla="*/ 46 w 171"/>
                <a:gd name="T1" fmla="*/ 61 h 171"/>
                <a:gd name="T2" fmla="*/ 53 w 171"/>
                <a:gd name="T3" fmla="*/ 58 h 171"/>
                <a:gd name="T4" fmla="*/ 59 w 171"/>
                <a:gd name="T5" fmla="*/ 53 h 171"/>
                <a:gd name="T6" fmla="*/ 61 w 171"/>
                <a:gd name="T7" fmla="*/ 47 h 171"/>
                <a:gd name="T8" fmla="*/ 61 w 171"/>
                <a:gd name="T9" fmla="*/ 38 h 171"/>
                <a:gd name="T10" fmla="*/ 59 w 171"/>
                <a:gd name="T11" fmla="*/ 32 h 171"/>
                <a:gd name="T12" fmla="*/ 53 w 171"/>
                <a:gd name="T13" fmla="*/ 27 h 171"/>
                <a:gd name="T14" fmla="*/ 46 w 171"/>
                <a:gd name="T15" fmla="*/ 24 h 171"/>
                <a:gd name="T16" fmla="*/ 39 w 171"/>
                <a:gd name="T17" fmla="*/ 24 h 171"/>
                <a:gd name="T18" fmla="*/ 31 w 171"/>
                <a:gd name="T19" fmla="*/ 27 h 171"/>
                <a:gd name="T20" fmla="*/ 26 w 171"/>
                <a:gd name="T21" fmla="*/ 32 h 171"/>
                <a:gd name="T22" fmla="*/ 23 w 171"/>
                <a:gd name="T23" fmla="*/ 38 h 171"/>
                <a:gd name="T24" fmla="*/ 23 w 171"/>
                <a:gd name="T25" fmla="*/ 46 h 171"/>
                <a:gd name="T26" fmla="*/ 25 w 171"/>
                <a:gd name="T27" fmla="*/ 52 h 171"/>
                <a:gd name="T28" fmla="*/ 30 w 171"/>
                <a:gd name="T29" fmla="*/ 57 h 171"/>
                <a:gd name="T30" fmla="*/ 36 w 171"/>
                <a:gd name="T31" fmla="*/ 60 h 171"/>
                <a:gd name="T32" fmla="*/ 39 w 171"/>
                <a:gd name="T33" fmla="*/ 65 h 171"/>
                <a:gd name="T34" fmla="*/ 38 w 171"/>
                <a:gd name="T35" fmla="*/ 70 h 171"/>
                <a:gd name="T36" fmla="*/ 38 w 171"/>
                <a:gd name="T37" fmla="*/ 76 h 171"/>
                <a:gd name="T38" fmla="*/ 37 w 171"/>
                <a:gd name="T39" fmla="*/ 82 h 171"/>
                <a:gd name="T40" fmla="*/ 33 w 171"/>
                <a:gd name="T41" fmla="*/ 84 h 171"/>
                <a:gd name="T42" fmla="*/ 25 w 171"/>
                <a:gd name="T43" fmla="*/ 82 h 171"/>
                <a:gd name="T44" fmla="*/ 19 w 171"/>
                <a:gd name="T45" fmla="*/ 78 h 171"/>
                <a:gd name="T46" fmla="*/ 13 w 171"/>
                <a:gd name="T47" fmla="*/ 73 h 171"/>
                <a:gd name="T48" fmla="*/ 8 w 171"/>
                <a:gd name="T49" fmla="*/ 68 h 171"/>
                <a:gd name="T50" fmla="*/ 4 w 171"/>
                <a:gd name="T51" fmla="*/ 61 h 171"/>
                <a:gd name="T52" fmla="*/ 2 w 171"/>
                <a:gd name="T53" fmla="*/ 54 h 171"/>
                <a:gd name="T54" fmla="*/ 0 w 171"/>
                <a:gd name="T55" fmla="*/ 47 h 171"/>
                <a:gd name="T56" fmla="*/ 0 w 171"/>
                <a:gd name="T57" fmla="*/ 40 h 171"/>
                <a:gd name="T58" fmla="*/ 0 w 171"/>
                <a:gd name="T59" fmla="*/ 36 h 171"/>
                <a:gd name="T60" fmla="*/ 2 w 171"/>
                <a:gd name="T61" fmla="*/ 30 h 171"/>
                <a:gd name="T62" fmla="*/ 4 w 171"/>
                <a:gd name="T63" fmla="*/ 22 h 171"/>
                <a:gd name="T64" fmla="*/ 9 w 171"/>
                <a:gd name="T65" fmla="*/ 15 h 171"/>
                <a:gd name="T66" fmla="*/ 15 w 171"/>
                <a:gd name="T67" fmla="*/ 10 h 171"/>
                <a:gd name="T68" fmla="*/ 23 w 171"/>
                <a:gd name="T69" fmla="*/ 4 h 171"/>
                <a:gd name="T70" fmla="*/ 30 w 171"/>
                <a:gd name="T71" fmla="*/ 2 h 171"/>
                <a:gd name="T72" fmla="*/ 36 w 171"/>
                <a:gd name="T73" fmla="*/ 0 h 171"/>
                <a:gd name="T74" fmla="*/ 41 w 171"/>
                <a:gd name="T75" fmla="*/ 0 h 171"/>
                <a:gd name="T76" fmla="*/ 47 w 171"/>
                <a:gd name="T77" fmla="*/ 0 h 171"/>
                <a:gd name="T78" fmla="*/ 55 w 171"/>
                <a:gd name="T79" fmla="*/ 2 h 171"/>
                <a:gd name="T80" fmla="*/ 62 w 171"/>
                <a:gd name="T81" fmla="*/ 4 h 171"/>
                <a:gd name="T82" fmla="*/ 69 w 171"/>
                <a:gd name="T83" fmla="*/ 10 h 171"/>
                <a:gd name="T84" fmla="*/ 75 w 171"/>
                <a:gd name="T85" fmla="*/ 15 h 171"/>
                <a:gd name="T86" fmla="*/ 80 w 171"/>
                <a:gd name="T87" fmla="*/ 22 h 171"/>
                <a:gd name="T88" fmla="*/ 83 w 171"/>
                <a:gd name="T89" fmla="*/ 30 h 171"/>
                <a:gd name="T90" fmla="*/ 84 w 171"/>
                <a:gd name="T91" fmla="*/ 36 h 171"/>
                <a:gd name="T92" fmla="*/ 85 w 171"/>
                <a:gd name="T93" fmla="*/ 40 h 171"/>
                <a:gd name="T94" fmla="*/ 85 w 171"/>
                <a:gd name="T95" fmla="*/ 47 h 171"/>
                <a:gd name="T96" fmla="*/ 83 w 171"/>
                <a:gd name="T97" fmla="*/ 55 h 171"/>
                <a:gd name="T98" fmla="*/ 80 w 171"/>
                <a:gd name="T99" fmla="*/ 63 h 171"/>
                <a:gd name="T100" fmla="*/ 75 w 171"/>
                <a:gd name="T101" fmla="*/ 70 h 171"/>
                <a:gd name="T102" fmla="*/ 69 w 171"/>
                <a:gd name="T103" fmla="*/ 75 h 171"/>
                <a:gd name="T104" fmla="*/ 62 w 171"/>
                <a:gd name="T105" fmla="*/ 80 h 171"/>
                <a:gd name="T106" fmla="*/ 55 w 171"/>
                <a:gd name="T107" fmla="*/ 83 h 171"/>
                <a:gd name="T108" fmla="*/ 47 w 171"/>
                <a:gd name="T109" fmla="*/ 85 h 171"/>
                <a:gd name="T110" fmla="*/ 42 w 171"/>
                <a:gd name="T111" fmla="*/ 86 h 171"/>
                <a:gd name="T112" fmla="*/ 41 w 171"/>
                <a:gd name="T113" fmla="*/ 83 h 171"/>
                <a:gd name="T114" fmla="*/ 41 w 171"/>
                <a:gd name="T115" fmla="*/ 76 h 171"/>
                <a:gd name="T116" fmla="*/ 42 w 171"/>
                <a:gd name="T117" fmla="*/ 70 h 171"/>
                <a:gd name="T118" fmla="*/ 42 w 171"/>
                <a:gd name="T119" fmla="*/ 65 h 171"/>
                <a:gd name="T120" fmla="*/ 42 w 171"/>
                <a:gd name="T121" fmla="*/ 62 h 171"/>
                <a:gd name="T122" fmla="*/ 42 w 171"/>
                <a:gd name="T123" fmla="*/ 62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71"/>
                <a:gd name="T187" fmla="*/ 0 h 171"/>
                <a:gd name="T188" fmla="*/ 171 w 171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71" h="171">
                  <a:moveTo>
                    <a:pt x="85" y="123"/>
                  </a:moveTo>
                  <a:lnTo>
                    <a:pt x="93" y="121"/>
                  </a:lnTo>
                  <a:lnTo>
                    <a:pt x="101" y="120"/>
                  </a:lnTo>
                  <a:lnTo>
                    <a:pt x="106" y="116"/>
                  </a:lnTo>
                  <a:lnTo>
                    <a:pt x="114" y="112"/>
                  </a:lnTo>
                  <a:lnTo>
                    <a:pt x="118" y="106"/>
                  </a:lnTo>
                  <a:lnTo>
                    <a:pt x="122" y="101"/>
                  </a:lnTo>
                  <a:lnTo>
                    <a:pt x="123" y="93"/>
                  </a:lnTo>
                  <a:lnTo>
                    <a:pt x="125" y="85"/>
                  </a:lnTo>
                  <a:lnTo>
                    <a:pt x="123" y="76"/>
                  </a:lnTo>
                  <a:lnTo>
                    <a:pt x="122" y="68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06" y="53"/>
                  </a:lnTo>
                  <a:lnTo>
                    <a:pt x="101" y="49"/>
                  </a:lnTo>
                  <a:lnTo>
                    <a:pt x="93" y="47"/>
                  </a:lnTo>
                  <a:lnTo>
                    <a:pt x="85" y="47"/>
                  </a:lnTo>
                  <a:lnTo>
                    <a:pt x="78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9" y="57"/>
                  </a:lnTo>
                  <a:lnTo>
                    <a:pt x="53" y="63"/>
                  </a:lnTo>
                  <a:lnTo>
                    <a:pt x="51" y="68"/>
                  </a:lnTo>
                  <a:lnTo>
                    <a:pt x="47" y="76"/>
                  </a:lnTo>
                  <a:lnTo>
                    <a:pt x="47" y="85"/>
                  </a:lnTo>
                  <a:lnTo>
                    <a:pt x="47" y="91"/>
                  </a:lnTo>
                  <a:lnTo>
                    <a:pt x="49" y="99"/>
                  </a:lnTo>
                  <a:lnTo>
                    <a:pt x="51" y="104"/>
                  </a:lnTo>
                  <a:lnTo>
                    <a:pt x="57" y="110"/>
                  </a:lnTo>
                  <a:lnTo>
                    <a:pt x="61" y="114"/>
                  </a:lnTo>
                  <a:lnTo>
                    <a:pt x="66" y="118"/>
                  </a:lnTo>
                  <a:lnTo>
                    <a:pt x="72" y="120"/>
                  </a:lnTo>
                  <a:lnTo>
                    <a:pt x="80" y="123"/>
                  </a:lnTo>
                  <a:lnTo>
                    <a:pt x="78" y="129"/>
                  </a:lnTo>
                  <a:lnTo>
                    <a:pt x="78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4" y="163"/>
                  </a:lnTo>
                  <a:lnTo>
                    <a:pt x="74" y="169"/>
                  </a:lnTo>
                  <a:lnTo>
                    <a:pt x="66" y="167"/>
                  </a:lnTo>
                  <a:lnTo>
                    <a:pt x="59" y="165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6" y="146"/>
                  </a:lnTo>
                  <a:lnTo>
                    <a:pt x="23" y="142"/>
                  </a:lnTo>
                  <a:lnTo>
                    <a:pt x="17" y="135"/>
                  </a:lnTo>
                  <a:lnTo>
                    <a:pt x="13" y="129"/>
                  </a:lnTo>
                  <a:lnTo>
                    <a:pt x="9" y="121"/>
                  </a:lnTo>
                  <a:lnTo>
                    <a:pt x="6" y="116"/>
                  </a:lnTo>
                  <a:lnTo>
                    <a:pt x="4" y="108"/>
                  </a:lnTo>
                  <a:lnTo>
                    <a:pt x="2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4" y="59"/>
                  </a:lnTo>
                  <a:lnTo>
                    <a:pt x="7" y="51"/>
                  </a:lnTo>
                  <a:lnTo>
                    <a:pt x="9" y="44"/>
                  </a:lnTo>
                  <a:lnTo>
                    <a:pt x="15" y="36"/>
                  </a:lnTo>
                  <a:lnTo>
                    <a:pt x="19" y="30"/>
                  </a:lnTo>
                  <a:lnTo>
                    <a:pt x="25" y="25"/>
                  </a:lnTo>
                  <a:lnTo>
                    <a:pt x="30" y="19"/>
                  </a:lnTo>
                  <a:lnTo>
                    <a:pt x="38" y="13"/>
                  </a:lnTo>
                  <a:lnTo>
                    <a:pt x="46" y="7"/>
                  </a:lnTo>
                  <a:lnTo>
                    <a:pt x="53" y="5"/>
                  </a:lnTo>
                  <a:lnTo>
                    <a:pt x="61" y="4"/>
                  </a:lnTo>
                  <a:lnTo>
                    <a:pt x="68" y="2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95" y="0"/>
                  </a:lnTo>
                  <a:lnTo>
                    <a:pt x="103" y="2"/>
                  </a:lnTo>
                  <a:lnTo>
                    <a:pt x="110" y="4"/>
                  </a:lnTo>
                  <a:lnTo>
                    <a:pt x="118" y="5"/>
                  </a:lnTo>
                  <a:lnTo>
                    <a:pt x="125" y="7"/>
                  </a:lnTo>
                  <a:lnTo>
                    <a:pt x="133" y="13"/>
                  </a:lnTo>
                  <a:lnTo>
                    <a:pt x="139" y="19"/>
                  </a:lnTo>
                  <a:lnTo>
                    <a:pt x="146" y="25"/>
                  </a:lnTo>
                  <a:lnTo>
                    <a:pt x="150" y="30"/>
                  </a:lnTo>
                  <a:lnTo>
                    <a:pt x="156" y="36"/>
                  </a:lnTo>
                  <a:lnTo>
                    <a:pt x="160" y="44"/>
                  </a:lnTo>
                  <a:lnTo>
                    <a:pt x="165" y="51"/>
                  </a:lnTo>
                  <a:lnTo>
                    <a:pt x="167" y="59"/>
                  </a:lnTo>
                  <a:lnTo>
                    <a:pt x="169" y="68"/>
                  </a:lnTo>
                  <a:lnTo>
                    <a:pt x="169" y="72"/>
                  </a:lnTo>
                  <a:lnTo>
                    <a:pt x="171" y="76"/>
                  </a:lnTo>
                  <a:lnTo>
                    <a:pt x="171" y="80"/>
                  </a:lnTo>
                  <a:lnTo>
                    <a:pt x="171" y="85"/>
                  </a:lnTo>
                  <a:lnTo>
                    <a:pt x="171" y="93"/>
                  </a:lnTo>
                  <a:lnTo>
                    <a:pt x="169" y="101"/>
                  </a:lnTo>
                  <a:lnTo>
                    <a:pt x="167" y="110"/>
                  </a:lnTo>
                  <a:lnTo>
                    <a:pt x="165" y="118"/>
                  </a:lnTo>
                  <a:lnTo>
                    <a:pt x="160" y="125"/>
                  </a:lnTo>
                  <a:lnTo>
                    <a:pt x="156" y="131"/>
                  </a:lnTo>
                  <a:lnTo>
                    <a:pt x="150" y="139"/>
                  </a:lnTo>
                  <a:lnTo>
                    <a:pt x="146" y="144"/>
                  </a:lnTo>
                  <a:lnTo>
                    <a:pt x="139" y="150"/>
                  </a:lnTo>
                  <a:lnTo>
                    <a:pt x="133" y="154"/>
                  </a:lnTo>
                  <a:lnTo>
                    <a:pt x="125" y="160"/>
                  </a:lnTo>
                  <a:lnTo>
                    <a:pt x="118" y="163"/>
                  </a:lnTo>
                  <a:lnTo>
                    <a:pt x="110" y="165"/>
                  </a:lnTo>
                  <a:lnTo>
                    <a:pt x="103" y="169"/>
                  </a:lnTo>
                  <a:lnTo>
                    <a:pt x="95" y="169"/>
                  </a:lnTo>
                  <a:lnTo>
                    <a:pt x="85" y="171"/>
                  </a:lnTo>
                  <a:lnTo>
                    <a:pt x="84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4" y="146"/>
                  </a:lnTo>
                  <a:lnTo>
                    <a:pt x="84" y="139"/>
                  </a:lnTo>
                  <a:lnTo>
                    <a:pt x="84" y="135"/>
                  </a:lnTo>
                  <a:lnTo>
                    <a:pt x="84" y="129"/>
                  </a:lnTo>
                  <a:lnTo>
                    <a:pt x="85" y="1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4" name="Freeform 121"/>
            <p:cNvSpPr>
              <a:spLocks/>
            </p:cNvSpPr>
            <p:nvPr/>
          </p:nvSpPr>
          <p:spPr bwMode="auto">
            <a:xfrm>
              <a:off x="3926" y="2618"/>
              <a:ext cx="10" cy="24"/>
            </a:xfrm>
            <a:custGeom>
              <a:avLst/>
              <a:gdLst>
                <a:gd name="T0" fmla="*/ 0 w 19"/>
                <a:gd name="T1" fmla="*/ 22 h 48"/>
                <a:gd name="T2" fmla="*/ 1 w 19"/>
                <a:gd name="T3" fmla="*/ 23 h 48"/>
                <a:gd name="T4" fmla="*/ 5 w 19"/>
                <a:gd name="T5" fmla="*/ 24 h 48"/>
                <a:gd name="T6" fmla="*/ 10 w 19"/>
                <a:gd name="T7" fmla="*/ 19 h 48"/>
                <a:gd name="T8" fmla="*/ 7 w 19"/>
                <a:gd name="T9" fmla="*/ 0 h 48"/>
                <a:gd name="T10" fmla="*/ 3 w 19"/>
                <a:gd name="T11" fmla="*/ 0 h 48"/>
                <a:gd name="T12" fmla="*/ 0 w 19"/>
                <a:gd name="T13" fmla="*/ 22 h 48"/>
                <a:gd name="T14" fmla="*/ 0 w 19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48"/>
                <a:gd name="T26" fmla="*/ 19 w 19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48">
                  <a:moveTo>
                    <a:pt x="0" y="44"/>
                  </a:moveTo>
                  <a:lnTo>
                    <a:pt x="2" y="46"/>
                  </a:lnTo>
                  <a:lnTo>
                    <a:pt x="10" y="48"/>
                  </a:lnTo>
                  <a:lnTo>
                    <a:pt x="19" y="38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5" name="Freeform 122"/>
            <p:cNvSpPr>
              <a:spLocks/>
            </p:cNvSpPr>
            <p:nvPr/>
          </p:nvSpPr>
          <p:spPr bwMode="auto">
            <a:xfrm>
              <a:off x="4187" y="2556"/>
              <a:ext cx="84" cy="86"/>
            </a:xfrm>
            <a:custGeom>
              <a:avLst/>
              <a:gdLst>
                <a:gd name="T0" fmla="*/ 45 w 169"/>
                <a:gd name="T1" fmla="*/ 62 h 171"/>
                <a:gd name="T2" fmla="*/ 53 w 169"/>
                <a:gd name="T3" fmla="*/ 59 h 171"/>
                <a:gd name="T4" fmla="*/ 58 w 169"/>
                <a:gd name="T5" fmla="*/ 53 h 171"/>
                <a:gd name="T6" fmla="*/ 62 w 169"/>
                <a:gd name="T7" fmla="*/ 47 h 171"/>
                <a:gd name="T8" fmla="*/ 62 w 169"/>
                <a:gd name="T9" fmla="*/ 38 h 171"/>
                <a:gd name="T10" fmla="*/ 58 w 169"/>
                <a:gd name="T11" fmla="*/ 32 h 171"/>
                <a:gd name="T12" fmla="*/ 53 w 169"/>
                <a:gd name="T13" fmla="*/ 27 h 171"/>
                <a:gd name="T14" fmla="*/ 45 w 169"/>
                <a:gd name="T15" fmla="*/ 24 h 171"/>
                <a:gd name="T16" fmla="*/ 38 w 169"/>
                <a:gd name="T17" fmla="*/ 24 h 171"/>
                <a:gd name="T18" fmla="*/ 31 w 169"/>
                <a:gd name="T19" fmla="*/ 27 h 171"/>
                <a:gd name="T20" fmla="*/ 25 w 169"/>
                <a:gd name="T21" fmla="*/ 32 h 171"/>
                <a:gd name="T22" fmla="*/ 24 w 169"/>
                <a:gd name="T23" fmla="*/ 38 h 171"/>
                <a:gd name="T24" fmla="*/ 24 w 169"/>
                <a:gd name="T25" fmla="*/ 46 h 171"/>
                <a:gd name="T26" fmla="*/ 25 w 169"/>
                <a:gd name="T27" fmla="*/ 52 h 171"/>
                <a:gd name="T28" fmla="*/ 29 w 169"/>
                <a:gd name="T29" fmla="*/ 57 h 171"/>
                <a:gd name="T30" fmla="*/ 35 w 169"/>
                <a:gd name="T31" fmla="*/ 61 h 171"/>
                <a:gd name="T32" fmla="*/ 38 w 169"/>
                <a:gd name="T33" fmla="*/ 65 h 171"/>
                <a:gd name="T34" fmla="*/ 38 w 169"/>
                <a:gd name="T35" fmla="*/ 70 h 171"/>
                <a:gd name="T36" fmla="*/ 38 w 169"/>
                <a:gd name="T37" fmla="*/ 76 h 171"/>
                <a:gd name="T38" fmla="*/ 38 w 169"/>
                <a:gd name="T39" fmla="*/ 83 h 171"/>
                <a:gd name="T40" fmla="*/ 33 w 169"/>
                <a:gd name="T41" fmla="*/ 85 h 171"/>
                <a:gd name="T42" fmla="*/ 25 w 169"/>
                <a:gd name="T43" fmla="*/ 82 h 171"/>
                <a:gd name="T44" fmla="*/ 19 w 169"/>
                <a:gd name="T45" fmla="*/ 78 h 171"/>
                <a:gd name="T46" fmla="*/ 13 w 169"/>
                <a:gd name="T47" fmla="*/ 73 h 171"/>
                <a:gd name="T48" fmla="*/ 7 w 169"/>
                <a:gd name="T49" fmla="*/ 68 h 171"/>
                <a:gd name="T50" fmla="*/ 4 w 169"/>
                <a:gd name="T51" fmla="*/ 61 h 171"/>
                <a:gd name="T52" fmla="*/ 1 w 169"/>
                <a:gd name="T53" fmla="*/ 54 h 171"/>
                <a:gd name="T54" fmla="*/ 0 w 169"/>
                <a:gd name="T55" fmla="*/ 47 h 171"/>
                <a:gd name="T56" fmla="*/ 0 w 169"/>
                <a:gd name="T57" fmla="*/ 40 h 171"/>
                <a:gd name="T58" fmla="*/ 0 w 169"/>
                <a:gd name="T59" fmla="*/ 36 h 171"/>
                <a:gd name="T60" fmla="*/ 1 w 169"/>
                <a:gd name="T61" fmla="*/ 30 h 171"/>
                <a:gd name="T62" fmla="*/ 4 w 169"/>
                <a:gd name="T63" fmla="*/ 22 h 171"/>
                <a:gd name="T64" fmla="*/ 8 w 169"/>
                <a:gd name="T65" fmla="*/ 15 h 171"/>
                <a:gd name="T66" fmla="*/ 14 w 169"/>
                <a:gd name="T67" fmla="*/ 10 h 171"/>
                <a:gd name="T68" fmla="*/ 22 w 169"/>
                <a:gd name="T69" fmla="*/ 4 h 171"/>
                <a:gd name="T70" fmla="*/ 28 w 169"/>
                <a:gd name="T71" fmla="*/ 2 h 171"/>
                <a:gd name="T72" fmla="*/ 35 w 169"/>
                <a:gd name="T73" fmla="*/ 0 h 171"/>
                <a:gd name="T74" fmla="*/ 40 w 169"/>
                <a:gd name="T75" fmla="*/ 0 h 171"/>
                <a:gd name="T76" fmla="*/ 46 w 169"/>
                <a:gd name="T77" fmla="*/ 0 h 171"/>
                <a:gd name="T78" fmla="*/ 54 w 169"/>
                <a:gd name="T79" fmla="*/ 2 h 171"/>
                <a:gd name="T80" fmla="*/ 62 w 169"/>
                <a:gd name="T81" fmla="*/ 4 h 171"/>
                <a:gd name="T82" fmla="*/ 68 w 169"/>
                <a:gd name="T83" fmla="*/ 10 h 171"/>
                <a:gd name="T84" fmla="*/ 74 w 169"/>
                <a:gd name="T85" fmla="*/ 15 h 171"/>
                <a:gd name="T86" fmla="*/ 79 w 169"/>
                <a:gd name="T87" fmla="*/ 22 h 171"/>
                <a:gd name="T88" fmla="*/ 83 w 169"/>
                <a:gd name="T89" fmla="*/ 30 h 171"/>
                <a:gd name="T90" fmla="*/ 83 w 169"/>
                <a:gd name="T91" fmla="*/ 36 h 171"/>
                <a:gd name="T92" fmla="*/ 84 w 169"/>
                <a:gd name="T93" fmla="*/ 40 h 171"/>
                <a:gd name="T94" fmla="*/ 84 w 169"/>
                <a:gd name="T95" fmla="*/ 47 h 171"/>
                <a:gd name="T96" fmla="*/ 83 w 169"/>
                <a:gd name="T97" fmla="*/ 55 h 171"/>
                <a:gd name="T98" fmla="*/ 79 w 169"/>
                <a:gd name="T99" fmla="*/ 63 h 171"/>
                <a:gd name="T100" fmla="*/ 74 w 169"/>
                <a:gd name="T101" fmla="*/ 70 h 171"/>
                <a:gd name="T102" fmla="*/ 68 w 169"/>
                <a:gd name="T103" fmla="*/ 75 h 171"/>
                <a:gd name="T104" fmla="*/ 62 w 169"/>
                <a:gd name="T105" fmla="*/ 80 h 171"/>
                <a:gd name="T106" fmla="*/ 54 w 169"/>
                <a:gd name="T107" fmla="*/ 83 h 171"/>
                <a:gd name="T108" fmla="*/ 46 w 169"/>
                <a:gd name="T109" fmla="*/ 85 h 171"/>
                <a:gd name="T110" fmla="*/ 41 w 169"/>
                <a:gd name="T111" fmla="*/ 86 h 171"/>
                <a:gd name="T112" fmla="*/ 41 w 169"/>
                <a:gd name="T113" fmla="*/ 83 h 171"/>
                <a:gd name="T114" fmla="*/ 41 w 169"/>
                <a:gd name="T115" fmla="*/ 76 h 171"/>
                <a:gd name="T116" fmla="*/ 41 w 169"/>
                <a:gd name="T117" fmla="*/ 70 h 171"/>
                <a:gd name="T118" fmla="*/ 41 w 169"/>
                <a:gd name="T119" fmla="*/ 65 h 171"/>
                <a:gd name="T120" fmla="*/ 42 w 169"/>
                <a:gd name="T121" fmla="*/ 63 h 171"/>
                <a:gd name="T122" fmla="*/ 43 w 169"/>
                <a:gd name="T123" fmla="*/ 63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9"/>
                <a:gd name="T187" fmla="*/ 0 h 171"/>
                <a:gd name="T188" fmla="*/ 169 w 169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9" h="171">
                  <a:moveTo>
                    <a:pt x="86" y="125"/>
                  </a:moveTo>
                  <a:lnTo>
                    <a:pt x="91" y="123"/>
                  </a:lnTo>
                  <a:lnTo>
                    <a:pt x="101" y="121"/>
                  </a:lnTo>
                  <a:lnTo>
                    <a:pt x="107" y="118"/>
                  </a:lnTo>
                  <a:lnTo>
                    <a:pt x="112" y="114"/>
                  </a:lnTo>
                  <a:lnTo>
                    <a:pt x="116" y="106"/>
                  </a:lnTo>
                  <a:lnTo>
                    <a:pt x="122" y="101"/>
                  </a:lnTo>
                  <a:lnTo>
                    <a:pt x="124" y="93"/>
                  </a:lnTo>
                  <a:lnTo>
                    <a:pt x="126" y="85"/>
                  </a:lnTo>
                  <a:lnTo>
                    <a:pt x="124" y="76"/>
                  </a:lnTo>
                  <a:lnTo>
                    <a:pt x="122" y="68"/>
                  </a:lnTo>
                  <a:lnTo>
                    <a:pt x="116" y="63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1" y="49"/>
                  </a:lnTo>
                  <a:lnTo>
                    <a:pt x="91" y="47"/>
                  </a:lnTo>
                  <a:lnTo>
                    <a:pt x="86" y="47"/>
                  </a:lnTo>
                  <a:lnTo>
                    <a:pt x="76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7" y="57"/>
                  </a:lnTo>
                  <a:lnTo>
                    <a:pt x="51" y="63"/>
                  </a:lnTo>
                  <a:lnTo>
                    <a:pt x="50" y="68"/>
                  </a:lnTo>
                  <a:lnTo>
                    <a:pt x="48" y="76"/>
                  </a:lnTo>
                  <a:lnTo>
                    <a:pt x="48" y="85"/>
                  </a:lnTo>
                  <a:lnTo>
                    <a:pt x="48" y="91"/>
                  </a:lnTo>
                  <a:lnTo>
                    <a:pt x="48" y="99"/>
                  </a:lnTo>
                  <a:lnTo>
                    <a:pt x="51" y="104"/>
                  </a:lnTo>
                  <a:lnTo>
                    <a:pt x="55" y="110"/>
                  </a:lnTo>
                  <a:lnTo>
                    <a:pt x="59" y="114"/>
                  </a:lnTo>
                  <a:lnTo>
                    <a:pt x="65" y="120"/>
                  </a:lnTo>
                  <a:lnTo>
                    <a:pt x="70" y="121"/>
                  </a:lnTo>
                  <a:lnTo>
                    <a:pt x="78" y="123"/>
                  </a:lnTo>
                  <a:lnTo>
                    <a:pt x="76" y="129"/>
                  </a:lnTo>
                  <a:lnTo>
                    <a:pt x="76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6" y="165"/>
                  </a:lnTo>
                  <a:lnTo>
                    <a:pt x="76" y="171"/>
                  </a:lnTo>
                  <a:lnTo>
                    <a:pt x="67" y="169"/>
                  </a:lnTo>
                  <a:lnTo>
                    <a:pt x="59" y="167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7" y="146"/>
                  </a:lnTo>
                  <a:lnTo>
                    <a:pt x="21" y="142"/>
                  </a:lnTo>
                  <a:lnTo>
                    <a:pt x="15" y="135"/>
                  </a:lnTo>
                  <a:lnTo>
                    <a:pt x="11" y="129"/>
                  </a:lnTo>
                  <a:lnTo>
                    <a:pt x="8" y="121"/>
                  </a:lnTo>
                  <a:lnTo>
                    <a:pt x="6" y="116"/>
                  </a:lnTo>
                  <a:lnTo>
                    <a:pt x="2" y="108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2" y="59"/>
                  </a:lnTo>
                  <a:lnTo>
                    <a:pt x="6" y="51"/>
                  </a:lnTo>
                  <a:lnTo>
                    <a:pt x="8" y="44"/>
                  </a:lnTo>
                  <a:lnTo>
                    <a:pt x="13" y="36"/>
                  </a:lnTo>
                  <a:lnTo>
                    <a:pt x="17" y="30"/>
                  </a:lnTo>
                  <a:lnTo>
                    <a:pt x="25" y="25"/>
                  </a:lnTo>
                  <a:lnTo>
                    <a:pt x="29" y="19"/>
                  </a:lnTo>
                  <a:lnTo>
                    <a:pt x="36" y="13"/>
                  </a:lnTo>
                  <a:lnTo>
                    <a:pt x="44" y="7"/>
                  </a:lnTo>
                  <a:lnTo>
                    <a:pt x="51" y="5"/>
                  </a:lnTo>
                  <a:lnTo>
                    <a:pt x="57" y="4"/>
                  </a:lnTo>
                  <a:lnTo>
                    <a:pt x="67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101" y="2"/>
                  </a:lnTo>
                  <a:lnTo>
                    <a:pt x="108" y="4"/>
                  </a:lnTo>
                  <a:lnTo>
                    <a:pt x="116" y="5"/>
                  </a:lnTo>
                  <a:lnTo>
                    <a:pt x="124" y="7"/>
                  </a:lnTo>
                  <a:lnTo>
                    <a:pt x="131" y="13"/>
                  </a:lnTo>
                  <a:lnTo>
                    <a:pt x="137" y="19"/>
                  </a:lnTo>
                  <a:lnTo>
                    <a:pt x="145" y="25"/>
                  </a:lnTo>
                  <a:lnTo>
                    <a:pt x="148" y="30"/>
                  </a:lnTo>
                  <a:lnTo>
                    <a:pt x="154" y="36"/>
                  </a:lnTo>
                  <a:lnTo>
                    <a:pt x="158" y="44"/>
                  </a:lnTo>
                  <a:lnTo>
                    <a:pt x="162" y="51"/>
                  </a:lnTo>
                  <a:lnTo>
                    <a:pt x="166" y="59"/>
                  </a:lnTo>
                  <a:lnTo>
                    <a:pt x="167" y="68"/>
                  </a:lnTo>
                  <a:lnTo>
                    <a:pt x="167" y="72"/>
                  </a:lnTo>
                  <a:lnTo>
                    <a:pt x="169" y="76"/>
                  </a:lnTo>
                  <a:lnTo>
                    <a:pt x="169" y="80"/>
                  </a:lnTo>
                  <a:lnTo>
                    <a:pt x="169" y="85"/>
                  </a:lnTo>
                  <a:lnTo>
                    <a:pt x="169" y="93"/>
                  </a:lnTo>
                  <a:lnTo>
                    <a:pt x="167" y="101"/>
                  </a:lnTo>
                  <a:lnTo>
                    <a:pt x="166" y="110"/>
                  </a:lnTo>
                  <a:lnTo>
                    <a:pt x="162" y="118"/>
                  </a:lnTo>
                  <a:lnTo>
                    <a:pt x="158" y="125"/>
                  </a:lnTo>
                  <a:lnTo>
                    <a:pt x="154" y="131"/>
                  </a:lnTo>
                  <a:lnTo>
                    <a:pt x="148" y="139"/>
                  </a:lnTo>
                  <a:lnTo>
                    <a:pt x="145" y="144"/>
                  </a:lnTo>
                  <a:lnTo>
                    <a:pt x="137" y="150"/>
                  </a:lnTo>
                  <a:lnTo>
                    <a:pt x="131" y="154"/>
                  </a:lnTo>
                  <a:lnTo>
                    <a:pt x="124" y="160"/>
                  </a:lnTo>
                  <a:lnTo>
                    <a:pt x="116" y="163"/>
                  </a:lnTo>
                  <a:lnTo>
                    <a:pt x="108" y="165"/>
                  </a:lnTo>
                  <a:lnTo>
                    <a:pt x="101" y="169"/>
                  </a:lnTo>
                  <a:lnTo>
                    <a:pt x="93" y="169"/>
                  </a:lnTo>
                  <a:lnTo>
                    <a:pt x="86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2" y="146"/>
                  </a:lnTo>
                  <a:lnTo>
                    <a:pt x="82" y="139"/>
                  </a:lnTo>
                  <a:lnTo>
                    <a:pt x="82" y="135"/>
                  </a:lnTo>
                  <a:lnTo>
                    <a:pt x="82" y="129"/>
                  </a:lnTo>
                  <a:lnTo>
                    <a:pt x="84" y="123"/>
                  </a:lnTo>
                  <a:lnTo>
                    <a:pt x="84" y="125"/>
                  </a:lnTo>
                  <a:lnTo>
                    <a:pt x="86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6" name="Freeform 123"/>
            <p:cNvSpPr>
              <a:spLocks/>
            </p:cNvSpPr>
            <p:nvPr/>
          </p:nvSpPr>
          <p:spPr bwMode="auto">
            <a:xfrm>
              <a:off x="4222" y="2618"/>
              <a:ext cx="10" cy="24"/>
            </a:xfrm>
            <a:custGeom>
              <a:avLst/>
              <a:gdLst>
                <a:gd name="T0" fmla="*/ 0 w 21"/>
                <a:gd name="T1" fmla="*/ 22 h 48"/>
                <a:gd name="T2" fmla="*/ 3 w 21"/>
                <a:gd name="T3" fmla="*/ 24 h 48"/>
                <a:gd name="T4" fmla="*/ 6 w 21"/>
                <a:gd name="T5" fmla="*/ 24 h 48"/>
                <a:gd name="T6" fmla="*/ 10 w 21"/>
                <a:gd name="T7" fmla="*/ 19 h 48"/>
                <a:gd name="T8" fmla="*/ 7 w 21"/>
                <a:gd name="T9" fmla="*/ 0 h 48"/>
                <a:gd name="T10" fmla="*/ 4 w 21"/>
                <a:gd name="T11" fmla="*/ 0 h 48"/>
                <a:gd name="T12" fmla="*/ 0 w 21"/>
                <a:gd name="T13" fmla="*/ 22 h 48"/>
                <a:gd name="T14" fmla="*/ 0 w 21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"/>
                <a:gd name="T25" fmla="*/ 0 h 48"/>
                <a:gd name="T26" fmla="*/ 21 w 21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" h="48">
                  <a:moveTo>
                    <a:pt x="0" y="44"/>
                  </a:moveTo>
                  <a:lnTo>
                    <a:pt x="6" y="48"/>
                  </a:lnTo>
                  <a:lnTo>
                    <a:pt x="12" y="48"/>
                  </a:lnTo>
                  <a:lnTo>
                    <a:pt x="21" y="38"/>
                  </a:lnTo>
                  <a:lnTo>
                    <a:pt x="14" y="0"/>
                  </a:lnTo>
                  <a:lnTo>
                    <a:pt x="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72" name="Text Box 124"/>
          <p:cNvSpPr txBox="1">
            <a:spLocks noChangeArrowheads="1"/>
          </p:cNvSpPr>
          <p:nvPr/>
        </p:nvSpPr>
        <p:spPr bwMode="auto">
          <a:xfrm>
            <a:off x="971550" y="764705"/>
            <a:ext cx="6480175" cy="83099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 dirty="0"/>
              <a:t>Д Е Ф И Ц И Т Н Ы </a:t>
            </a:r>
            <a:r>
              <a:rPr lang="ru-RU" sz="2400" b="1" i="1" dirty="0" smtClean="0"/>
              <a:t>Й- когда расходы превышают доходы</a:t>
            </a:r>
            <a:r>
              <a:rPr lang="ru-RU" sz="2400" b="1" dirty="0" smtClean="0"/>
              <a:t>.  </a:t>
            </a:r>
            <a:endParaRPr lang="ru-RU" sz="2400" dirty="0"/>
          </a:p>
        </p:txBody>
      </p:sp>
      <p:sp>
        <p:nvSpPr>
          <p:cNvPr id="11273" name="WordArt 125"/>
          <p:cNvSpPr>
            <a:spLocks noChangeArrowheads="1" noChangeShapeType="1" noTextEdit="1"/>
          </p:cNvSpPr>
          <p:nvPr/>
        </p:nvSpPr>
        <p:spPr bwMode="auto">
          <a:xfrm>
            <a:off x="250825" y="3500438"/>
            <a:ext cx="1584325" cy="330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ДОХОДЫ</a:t>
            </a:r>
          </a:p>
        </p:txBody>
      </p:sp>
      <p:sp>
        <p:nvSpPr>
          <p:cNvPr id="11274" name="WordArt 126"/>
          <p:cNvSpPr>
            <a:spLocks noChangeArrowheads="1" noChangeShapeType="1" noTextEdit="1"/>
          </p:cNvSpPr>
          <p:nvPr/>
        </p:nvSpPr>
        <p:spPr bwMode="auto">
          <a:xfrm>
            <a:off x="5867400" y="1916113"/>
            <a:ext cx="1658938" cy="79216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593972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11188" y="1989138"/>
            <a:ext cx="825500" cy="1004887"/>
            <a:chOff x="1165" y="2179"/>
            <a:chExt cx="520" cy="633"/>
          </a:xfrm>
        </p:grpSpPr>
        <p:sp>
          <p:nvSpPr>
            <p:cNvPr id="10358" name="Freeform 3"/>
            <p:cNvSpPr>
              <a:spLocks/>
            </p:cNvSpPr>
            <p:nvPr/>
          </p:nvSpPr>
          <p:spPr bwMode="auto">
            <a:xfrm>
              <a:off x="1178" y="2179"/>
              <a:ext cx="472" cy="593"/>
            </a:xfrm>
            <a:custGeom>
              <a:avLst/>
              <a:gdLst>
                <a:gd name="T0" fmla="*/ 263 w 945"/>
                <a:gd name="T1" fmla="*/ 65 h 1186"/>
                <a:gd name="T2" fmla="*/ 276 w 945"/>
                <a:gd name="T3" fmla="*/ 54 h 1186"/>
                <a:gd name="T4" fmla="*/ 293 w 945"/>
                <a:gd name="T5" fmla="*/ 42 h 1186"/>
                <a:gd name="T6" fmla="*/ 314 w 945"/>
                <a:gd name="T7" fmla="*/ 29 h 1186"/>
                <a:gd name="T8" fmla="*/ 336 w 945"/>
                <a:gd name="T9" fmla="*/ 17 h 1186"/>
                <a:gd name="T10" fmla="*/ 360 w 945"/>
                <a:gd name="T11" fmla="*/ 7 h 1186"/>
                <a:gd name="T12" fmla="*/ 384 w 945"/>
                <a:gd name="T13" fmla="*/ 1 h 1186"/>
                <a:gd name="T14" fmla="*/ 408 w 945"/>
                <a:gd name="T15" fmla="*/ 0 h 1186"/>
                <a:gd name="T16" fmla="*/ 429 w 945"/>
                <a:gd name="T17" fmla="*/ 5 h 1186"/>
                <a:gd name="T18" fmla="*/ 445 w 945"/>
                <a:gd name="T19" fmla="*/ 16 h 1186"/>
                <a:gd name="T20" fmla="*/ 456 w 945"/>
                <a:gd name="T21" fmla="*/ 29 h 1186"/>
                <a:gd name="T22" fmla="*/ 464 w 945"/>
                <a:gd name="T23" fmla="*/ 45 h 1186"/>
                <a:gd name="T24" fmla="*/ 469 w 945"/>
                <a:gd name="T25" fmla="*/ 62 h 1186"/>
                <a:gd name="T26" fmla="*/ 471 w 945"/>
                <a:gd name="T27" fmla="*/ 78 h 1186"/>
                <a:gd name="T28" fmla="*/ 471 w 945"/>
                <a:gd name="T29" fmla="*/ 91 h 1186"/>
                <a:gd name="T30" fmla="*/ 471 w 945"/>
                <a:gd name="T31" fmla="*/ 107 h 1186"/>
                <a:gd name="T32" fmla="*/ 470 w 945"/>
                <a:gd name="T33" fmla="*/ 116 h 1186"/>
                <a:gd name="T34" fmla="*/ 468 w 945"/>
                <a:gd name="T35" fmla="*/ 131 h 1186"/>
                <a:gd name="T36" fmla="*/ 463 w 945"/>
                <a:gd name="T37" fmla="*/ 153 h 1186"/>
                <a:gd name="T38" fmla="*/ 455 w 945"/>
                <a:gd name="T39" fmla="*/ 181 h 1186"/>
                <a:gd name="T40" fmla="*/ 443 w 945"/>
                <a:gd name="T41" fmla="*/ 216 h 1186"/>
                <a:gd name="T42" fmla="*/ 427 w 945"/>
                <a:gd name="T43" fmla="*/ 254 h 1186"/>
                <a:gd name="T44" fmla="*/ 404 w 945"/>
                <a:gd name="T45" fmla="*/ 297 h 1186"/>
                <a:gd name="T46" fmla="*/ 376 w 945"/>
                <a:gd name="T47" fmla="*/ 342 h 1186"/>
                <a:gd name="T48" fmla="*/ 341 w 945"/>
                <a:gd name="T49" fmla="*/ 388 h 1186"/>
                <a:gd name="T50" fmla="*/ 302 w 945"/>
                <a:gd name="T51" fmla="*/ 432 h 1186"/>
                <a:gd name="T52" fmla="*/ 266 w 945"/>
                <a:gd name="T53" fmla="*/ 468 h 1186"/>
                <a:gd name="T54" fmla="*/ 231 w 945"/>
                <a:gd name="T55" fmla="*/ 499 h 1186"/>
                <a:gd name="T56" fmla="*/ 200 w 945"/>
                <a:gd name="T57" fmla="*/ 524 h 1186"/>
                <a:gd name="T58" fmla="*/ 173 w 945"/>
                <a:gd name="T59" fmla="*/ 544 h 1186"/>
                <a:gd name="T60" fmla="*/ 150 w 945"/>
                <a:gd name="T61" fmla="*/ 558 h 1186"/>
                <a:gd name="T62" fmla="*/ 133 w 945"/>
                <a:gd name="T63" fmla="*/ 568 h 1186"/>
                <a:gd name="T64" fmla="*/ 122 w 945"/>
                <a:gd name="T65" fmla="*/ 574 h 1186"/>
                <a:gd name="T66" fmla="*/ 114 w 945"/>
                <a:gd name="T67" fmla="*/ 577 h 1186"/>
                <a:gd name="T68" fmla="*/ 103 w 945"/>
                <a:gd name="T69" fmla="*/ 582 h 1186"/>
                <a:gd name="T70" fmla="*/ 87 w 945"/>
                <a:gd name="T71" fmla="*/ 587 h 1186"/>
                <a:gd name="T72" fmla="*/ 69 w 945"/>
                <a:gd name="T73" fmla="*/ 591 h 1186"/>
                <a:gd name="T74" fmla="*/ 50 w 945"/>
                <a:gd name="T75" fmla="*/ 593 h 1186"/>
                <a:gd name="T76" fmla="*/ 31 w 945"/>
                <a:gd name="T77" fmla="*/ 591 h 1186"/>
                <a:gd name="T78" fmla="*/ 16 w 945"/>
                <a:gd name="T79" fmla="*/ 586 h 1186"/>
                <a:gd name="T80" fmla="*/ 5 w 945"/>
                <a:gd name="T81" fmla="*/ 572 h 1186"/>
                <a:gd name="T82" fmla="*/ 0 w 945"/>
                <a:gd name="T83" fmla="*/ 552 h 1186"/>
                <a:gd name="T84" fmla="*/ 0 w 945"/>
                <a:gd name="T85" fmla="*/ 524 h 1186"/>
                <a:gd name="T86" fmla="*/ 2 w 945"/>
                <a:gd name="T87" fmla="*/ 494 h 1186"/>
                <a:gd name="T88" fmla="*/ 7 w 945"/>
                <a:gd name="T89" fmla="*/ 465 h 1186"/>
                <a:gd name="T90" fmla="*/ 13 w 945"/>
                <a:gd name="T91" fmla="*/ 433 h 1186"/>
                <a:gd name="T92" fmla="*/ 22 w 945"/>
                <a:gd name="T93" fmla="*/ 403 h 1186"/>
                <a:gd name="T94" fmla="*/ 32 w 945"/>
                <a:gd name="T95" fmla="*/ 371 h 1186"/>
                <a:gd name="T96" fmla="*/ 45 w 945"/>
                <a:gd name="T97" fmla="*/ 340 h 1186"/>
                <a:gd name="T98" fmla="*/ 59 w 945"/>
                <a:gd name="T99" fmla="*/ 311 h 1186"/>
                <a:gd name="T100" fmla="*/ 76 w 945"/>
                <a:gd name="T101" fmla="*/ 282 h 1186"/>
                <a:gd name="T102" fmla="*/ 94 w 945"/>
                <a:gd name="T103" fmla="*/ 254 h 1186"/>
                <a:gd name="T104" fmla="*/ 115 w 945"/>
                <a:gd name="T105" fmla="*/ 227 h 1186"/>
                <a:gd name="T106" fmla="*/ 135 w 945"/>
                <a:gd name="T107" fmla="*/ 200 h 1186"/>
                <a:gd name="T108" fmla="*/ 156 w 945"/>
                <a:gd name="T109" fmla="*/ 177 h 1186"/>
                <a:gd name="T110" fmla="*/ 176 w 945"/>
                <a:gd name="T111" fmla="*/ 154 h 1186"/>
                <a:gd name="T112" fmla="*/ 195 w 945"/>
                <a:gd name="T113" fmla="*/ 133 h 1186"/>
                <a:gd name="T114" fmla="*/ 212 w 945"/>
                <a:gd name="T115" fmla="*/ 115 h 1186"/>
                <a:gd name="T116" fmla="*/ 226 w 945"/>
                <a:gd name="T117" fmla="*/ 100 h 1186"/>
                <a:gd name="T118" fmla="*/ 239 w 945"/>
                <a:gd name="T119" fmla="*/ 86 h 118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45"/>
                <a:gd name="T181" fmla="*/ 0 h 1186"/>
                <a:gd name="T182" fmla="*/ 945 w 945"/>
                <a:gd name="T183" fmla="*/ 1186 h 118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45" h="1186">
                  <a:moveTo>
                    <a:pt x="508" y="146"/>
                  </a:moveTo>
                  <a:lnTo>
                    <a:pt x="508" y="144"/>
                  </a:lnTo>
                  <a:lnTo>
                    <a:pt x="510" y="144"/>
                  </a:lnTo>
                  <a:lnTo>
                    <a:pt x="514" y="143"/>
                  </a:lnTo>
                  <a:lnTo>
                    <a:pt x="517" y="139"/>
                  </a:lnTo>
                  <a:lnTo>
                    <a:pt x="521" y="135"/>
                  </a:lnTo>
                  <a:lnTo>
                    <a:pt x="527" y="129"/>
                  </a:lnTo>
                  <a:lnTo>
                    <a:pt x="529" y="127"/>
                  </a:lnTo>
                  <a:lnTo>
                    <a:pt x="533" y="125"/>
                  </a:lnTo>
                  <a:lnTo>
                    <a:pt x="536" y="122"/>
                  </a:lnTo>
                  <a:lnTo>
                    <a:pt x="540" y="120"/>
                  </a:lnTo>
                  <a:lnTo>
                    <a:pt x="544" y="116"/>
                  </a:lnTo>
                  <a:lnTo>
                    <a:pt x="548" y="112"/>
                  </a:lnTo>
                  <a:lnTo>
                    <a:pt x="552" y="108"/>
                  </a:lnTo>
                  <a:lnTo>
                    <a:pt x="557" y="106"/>
                  </a:lnTo>
                  <a:lnTo>
                    <a:pt x="561" y="103"/>
                  </a:lnTo>
                  <a:lnTo>
                    <a:pt x="565" y="99"/>
                  </a:lnTo>
                  <a:lnTo>
                    <a:pt x="571" y="95"/>
                  </a:lnTo>
                  <a:lnTo>
                    <a:pt x="576" y="93"/>
                  </a:lnTo>
                  <a:lnTo>
                    <a:pt x="582" y="87"/>
                  </a:lnTo>
                  <a:lnTo>
                    <a:pt x="586" y="84"/>
                  </a:lnTo>
                  <a:lnTo>
                    <a:pt x="592" y="82"/>
                  </a:lnTo>
                  <a:lnTo>
                    <a:pt x="597" y="78"/>
                  </a:lnTo>
                  <a:lnTo>
                    <a:pt x="603" y="74"/>
                  </a:lnTo>
                  <a:lnTo>
                    <a:pt x="611" y="70"/>
                  </a:lnTo>
                  <a:lnTo>
                    <a:pt x="616" y="67"/>
                  </a:lnTo>
                  <a:lnTo>
                    <a:pt x="622" y="63"/>
                  </a:lnTo>
                  <a:lnTo>
                    <a:pt x="628" y="59"/>
                  </a:lnTo>
                  <a:lnTo>
                    <a:pt x="633" y="55"/>
                  </a:lnTo>
                  <a:lnTo>
                    <a:pt x="639" y="51"/>
                  </a:lnTo>
                  <a:lnTo>
                    <a:pt x="647" y="48"/>
                  </a:lnTo>
                  <a:lnTo>
                    <a:pt x="652" y="46"/>
                  </a:lnTo>
                  <a:lnTo>
                    <a:pt x="658" y="42"/>
                  </a:lnTo>
                  <a:lnTo>
                    <a:pt x="666" y="38"/>
                  </a:lnTo>
                  <a:lnTo>
                    <a:pt x="673" y="34"/>
                  </a:lnTo>
                  <a:lnTo>
                    <a:pt x="679" y="30"/>
                  </a:lnTo>
                  <a:lnTo>
                    <a:pt x="687" y="29"/>
                  </a:lnTo>
                  <a:lnTo>
                    <a:pt x="692" y="25"/>
                  </a:lnTo>
                  <a:lnTo>
                    <a:pt x="700" y="23"/>
                  </a:lnTo>
                  <a:lnTo>
                    <a:pt x="706" y="19"/>
                  </a:lnTo>
                  <a:lnTo>
                    <a:pt x="713" y="17"/>
                  </a:lnTo>
                  <a:lnTo>
                    <a:pt x="721" y="15"/>
                  </a:lnTo>
                  <a:lnTo>
                    <a:pt x="728" y="13"/>
                  </a:lnTo>
                  <a:lnTo>
                    <a:pt x="734" y="11"/>
                  </a:lnTo>
                  <a:lnTo>
                    <a:pt x="742" y="8"/>
                  </a:lnTo>
                  <a:lnTo>
                    <a:pt x="747" y="6"/>
                  </a:lnTo>
                  <a:lnTo>
                    <a:pt x="755" y="6"/>
                  </a:lnTo>
                  <a:lnTo>
                    <a:pt x="761" y="4"/>
                  </a:lnTo>
                  <a:lnTo>
                    <a:pt x="768" y="2"/>
                  </a:lnTo>
                  <a:lnTo>
                    <a:pt x="776" y="2"/>
                  </a:lnTo>
                  <a:lnTo>
                    <a:pt x="784" y="2"/>
                  </a:lnTo>
                  <a:lnTo>
                    <a:pt x="789" y="0"/>
                  </a:lnTo>
                  <a:lnTo>
                    <a:pt x="795" y="0"/>
                  </a:lnTo>
                  <a:lnTo>
                    <a:pt x="803" y="0"/>
                  </a:lnTo>
                  <a:lnTo>
                    <a:pt x="808" y="0"/>
                  </a:lnTo>
                  <a:lnTo>
                    <a:pt x="816" y="0"/>
                  </a:lnTo>
                  <a:lnTo>
                    <a:pt x="822" y="2"/>
                  </a:lnTo>
                  <a:lnTo>
                    <a:pt x="829" y="4"/>
                  </a:lnTo>
                  <a:lnTo>
                    <a:pt x="835" y="4"/>
                  </a:lnTo>
                  <a:lnTo>
                    <a:pt x="841" y="6"/>
                  </a:lnTo>
                  <a:lnTo>
                    <a:pt x="848" y="8"/>
                  </a:lnTo>
                  <a:lnTo>
                    <a:pt x="852" y="10"/>
                  </a:lnTo>
                  <a:lnTo>
                    <a:pt x="858" y="11"/>
                  </a:lnTo>
                  <a:lnTo>
                    <a:pt x="863" y="13"/>
                  </a:lnTo>
                  <a:lnTo>
                    <a:pt x="869" y="17"/>
                  </a:lnTo>
                  <a:lnTo>
                    <a:pt x="873" y="19"/>
                  </a:lnTo>
                  <a:lnTo>
                    <a:pt x="879" y="23"/>
                  </a:lnTo>
                  <a:lnTo>
                    <a:pt x="882" y="25"/>
                  </a:lnTo>
                  <a:lnTo>
                    <a:pt x="886" y="29"/>
                  </a:lnTo>
                  <a:lnTo>
                    <a:pt x="890" y="32"/>
                  </a:lnTo>
                  <a:lnTo>
                    <a:pt x="894" y="36"/>
                  </a:lnTo>
                  <a:lnTo>
                    <a:pt x="898" y="40"/>
                  </a:lnTo>
                  <a:lnTo>
                    <a:pt x="901" y="44"/>
                  </a:lnTo>
                  <a:lnTo>
                    <a:pt x="905" y="48"/>
                  </a:lnTo>
                  <a:lnTo>
                    <a:pt x="909" y="51"/>
                  </a:lnTo>
                  <a:lnTo>
                    <a:pt x="911" y="55"/>
                  </a:lnTo>
                  <a:lnTo>
                    <a:pt x="913" y="59"/>
                  </a:lnTo>
                  <a:lnTo>
                    <a:pt x="917" y="63"/>
                  </a:lnTo>
                  <a:lnTo>
                    <a:pt x="919" y="68"/>
                  </a:lnTo>
                  <a:lnTo>
                    <a:pt x="920" y="72"/>
                  </a:lnTo>
                  <a:lnTo>
                    <a:pt x="924" y="76"/>
                  </a:lnTo>
                  <a:lnTo>
                    <a:pt x="926" y="82"/>
                  </a:lnTo>
                  <a:lnTo>
                    <a:pt x="928" y="86"/>
                  </a:lnTo>
                  <a:lnTo>
                    <a:pt x="928" y="91"/>
                  </a:lnTo>
                  <a:lnTo>
                    <a:pt x="930" y="95"/>
                  </a:lnTo>
                  <a:lnTo>
                    <a:pt x="932" y="101"/>
                  </a:lnTo>
                  <a:lnTo>
                    <a:pt x="934" y="105"/>
                  </a:lnTo>
                  <a:lnTo>
                    <a:pt x="936" y="110"/>
                  </a:lnTo>
                  <a:lnTo>
                    <a:pt x="936" y="114"/>
                  </a:lnTo>
                  <a:lnTo>
                    <a:pt x="938" y="120"/>
                  </a:lnTo>
                  <a:lnTo>
                    <a:pt x="939" y="125"/>
                  </a:lnTo>
                  <a:lnTo>
                    <a:pt x="939" y="129"/>
                  </a:lnTo>
                  <a:lnTo>
                    <a:pt x="941" y="133"/>
                  </a:lnTo>
                  <a:lnTo>
                    <a:pt x="941" y="137"/>
                  </a:lnTo>
                  <a:lnTo>
                    <a:pt x="941" y="143"/>
                  </a:lnTo>
                  <a:lnTo>
                    <a:pt x="941" y="146"/>
                  </a:lnTo>
                  <a:lnTo>
                    <a:pt x="943" y="150"/>
                  </a:lnTo>
                  <a:lnTo>
                    <a:pt x="943" y="156"/>
                  </a:lnTo>
                  <a:lnTo>
                    <a:pt x="943" y="160"/>
                  </a:lnTo>
                  <a:lnTo>
                    <a:pt x="943" y="163"/>
                  </a:lnTo>
                  <a:lnTo>
                    <a:pt x="943" y="167"/>
                  </a:lnTo>
                  <a:lnTo>
                    <a:pt x="943" y="173"/>
                  </a:lnTo>
                  <a:lnTo>
                    <a:pt x="943" y="177"/>
                  </a:lnTo>
                  <a:lnTo>
                    <a:pt x="943" y="181"/>
                  </a:lnTo>
                  <a:lnTo>
                    <a:pt x="943" y="182"/>
                  </a:lnTo>
                  <a:lnTo>
                    <a:pt x="943" y="186"/>
                  </a:lnTo>
                  <a:lnTo>
                    <a:pt x="945" y="190"/>
                  </a:lnTo>
                  <a:lnTo>
                    <a:pt x="943" y="198"/>
                  </a:lnTo>
                  <a:lnTo>
                    <a:pt x="943" y="203"/>
                  </a:lnTo>
                  <a:lnTo>
                    <a:pt x="943" y="207"/>
                  </a:lnTo>
                  <a:lnTo>
                    <a:pt x="943" y="213"/>
                  </a:lnTo>
                  <a:lnTo>
                    <a:pt x="943" y="215"/>
                  </a:lnTo>
                  <a:lnTo>
                    <a:pt x="943" y="219"/>
                  </a:lnTo>
                  <a:lnTo>
                    <a:pt x="943" y="221"/>
                  </a:lnTo>
                  <a:lnTo>
                    <a:pt x="943" y="222"/>
                  </a:lnTo>
                  <a:lnTo>
                    <a:pt x="943" y="224"/>
                  </a:lnTo>
                  <a:lnTo>
                    <a:pt x="941" y="228"/>
                  </a:lnTo>
                  <a:lnTo>
                    <a:pt x="941" y="232"/>
                  </a:lnTo>
                  <a:lnTo>
                    <a:pt x="939" y="236"/>
                  </a:lnTo>
                  <a:lnTo>
                    <a:pt x="939" y="240"/>
                  </a:lnTo>
                  <a:lnTo>
                    <a:pt x="939" y="243"/>
                  </a:lnTo>
                  <a:lnTo>
                    <a:pt x="939" y="247"/>
                  </a:lnTo>
                  <a:lnTo>
                    <a:pt x="938" y="251"/>
                  </a:lnTo>
                  <a:lnTo>
                    <a:pt x="938" y="257"/>
                  </a:lnTo>
                  <a:lnTo>
                    <a:pt x="936" y="262"/>
                  </a:lnTo>
                  <a:lnTo>
                    <a:pt x="936" y="268"/>
                  </a:lnTo>
                  <a:lnTo>
                    <a:pt x="934" y="274"/>
                  </a:lnTo>
                  <a:lnTo>
                    <a:pt x="932" y="279"/>
                  </a:lnTo>
                  <a:lnTo>
                    <a:pt x="932" y="285"/>
                  </a:lnTo>
                  <a:lnTo>
                    <a:pt x="930" y="293"/>
                  </a:lnTo>
                  <a:lnTo>
                    <a:pt x="928" y="298"/>
                  </a:lnTo>
                  <a:lnTo>
                    <a:pt x="926" y="306"/>
                  </a:lnTo>
                  <a:lnTo>
                    <a:pt x="924" y="314"/>
                  </a:lnTo>
                  <a:lnTo>
                    <a:pt x="922" y="321"/>
                  </a:lnTo>
                  <a:lnTo>
                    <a:pt x="920" y="329"/>
                  </a:lnTo>
                  <a:lnTo>
                    <a:pt x="919" y="336"/>
                  </a:lnTo>
                  <a:lnTo>
                    <a:pt x="915" y="346"/>
                  </a:lnTo>
                  <a:lnTo>
                    <a:pt x="913" y="355"/>
                  </a:lnTo>
                  <a:lnTo>
                    <a:pt x="911" y="363"/>
                  </a:lnTo>
                  <a:lnTo>
                    <a:pt x="907" y="373"/>
                  </a:lnTo>
                  <a:lnTo>
                    <a:pt x="905" y="382"/>
                  </a:lnTo>
                  <a:lnTo>
                    <a:pt x="901" y="392"/>
                  </a:lnTo>
                  <a:lnTo>
                    <a:pt x="898" y="401"/>
                  </a:lnTo>
                  <a:lnTo>
                    <a:pt x="894" y="413"/>
                  </a:lnTo>
                  <a:lnTo>
                    <a:pt x="890" y="422"/>
                  </a:lnTo>
                  <a:lnTo>
                    <a:pt x="886" y="432"/>
                  </a:lnTo>
                  <a:lnTo>
                    <a:pt x="882" y="443"/>
                  </a:lnTo>
                  <a:lnTo>
                    <a:pt x="879" y="454"/>
                  </a:lnTo>
                  <a:lnTo>
                    <a:pt x="873" y="464"/>
                  </a:lnTo>
                  <a:lnTo>
                    <a:pt x="869" y="475"/>
                  </a:lnTo>
                  <a:lnTo>
                    <a:pt x="863" y="487"/>
                  </a:lnTo>
                  <a:lnTo>
                    <a:pt x="858" y="498"/>
                  </a:lnTo>
                  <a:lnTo>
                    <a:pt x="854" y="509"/>
                  </a:lnTo>
                  <a:lnTo>
                    <a:pt x="848" y="521"/>
                  </a:lnTo>
                  <a:lnTo>
                    <a:pt x="842" y="534"/>
                  </a:lnTo>
                  <a:lnTo>
                    <a:pt x="837" y="546"/>
                  </a:lnTo>
                  <a:lnTo>
                    <a:pt x="829" y="559"/>
                  </a:lnTo>
                  <a:lnTo>
                    <a:pt x="823" y="570"/>
                  </a:lnTo>
                  <a:lnTo>
                    <a:pt x="816" y="584"/>
                  </a:lnTo>
                  <a:lnTo>
                    <a:pt x="808" y="595"/>
                  </a:lnTo>
                  <a:lnTo>
                    <a:pt x="801" y="608"/>
                  </a:lnTo>
                  <a:lnTo>
                    <a:pt x="795" y="620"/>
                  </a:lnTo>
                  <a:lnTo>
                    <a:pt x="785" y="633"/>
                  </a:lnTo>
                  <a:lnTo>
                    <a:pt x="778" y="646"/>
                  </a:lnTo>
                  <a:lnTo>
                    <a:pt x="770" y="658"/>
                  </a:lnTo>
                  <a:lnTo>
                    <a:pt x="763" y="673"/>
                  </a:lnTo>
                  <a:lnTo>
                    <a:pt x="753" y="684"/>
                  </a:lnTo>
                  <a:lnTo>
                    <a:pt x="744" y="698"/>
                  </a:lnTo>
                  <a:lnTo>
                    <a:pt x="734" y="711"/>
                  </a:lnTo>
                  <a:lnTo>
                    <a:pt x="725" y="724"/>
                  </a:lnTo>
                  <a:lnTo>
                    <a:pt x="713" y="738"/>
                  </a:lnTo>
                  <a:lnTo>
                    <a:pt x="704" y="751"/>
                  </a:lnTo>
                  <a:lnTo>
                    <a:pt x="694" y="764"/>
                  </a:lnTo>
                  <a:lnTo>
                    <a:pt x="683" y="777"/>
                  </a:lnTo>
                  <a:lnTo>
                    <a:pt x="671" y="791"/>
                  </a:lnTo>
                  <a:lnTo>
                    <a:pt x="660" y="804"/>
                  </a:lnTo>
                  <a:lnTo>
                    <a:pt x="649" y="815"/>
                  </a:lnTo>
                  <a:lnTo>
                    <a:pt x="639" y="829"/>
                  </a:lnTo>
                  <a:lnTo>
                    <a:pt x="628" y="840"/>
                  </a:lnTo>
                  <a:lnTo>
                    <a:pt x="616" y="852"/>
                  </a:lnTo>
                  <a:lnTo>
                    <a:pt x="605" y="865"/>
                  </a:lnTo>
                  <a:lnTo>
                    <a:pt x="595" y="876"/>
                  </a:lnTo>
                  <a:lnTo>
                    <a:pt x="584" y="886"/>
                  </a:lnTo>
                  <a:lnTo>
                    <a:pt x="573" y="897"/>
                  </a:lnTo>
                  <a:lnTo>
                    <a:pt x="563" y="907"/>
                  </a:lnTo>
                  <a:lnTo>
                    <a:pt x="554" y="918"/>
                  </a:lnTo>
                  <a:lnTo>
                    <a:pt x="542" y="928"/>
                  </a:lnTo>
                  <a:lnTo>
                    <a:pt x="533" y="937"/>
                  </a:lnTo>
                  <a:lnTo>
                    <a:pt x="521" y="947"/>
                  </a:lnTo>
                  <a:lnTo>
                    <a:pt x="512" y="956"/>
                  </a:lnTo>
                  <a:lnTo>
                    <a:pt x="502" y="964"/>
                  </a:lnTo>
                  <a:lnTo>
                    <a:pt x="491" y="973"/>
                  </a:lnTo>
                  <a:lnTo>
                    <a:pt x="481" y="981"/>
                  </a:lnTo>
                  <a:lnTo>
                    <a:pt x="474" y="990"/>
                  </a:lnTo>
                  <a:lnTo>
                    <a:pt x="462" y="998"/>
                  </a:lnTo>
                  <a:lnTo>
                    <a:pt x="453" y="1006"/>
                  </a:lnTo>
                  <a:lnTo>
                    <a:pt x="445" y="1013"/>
                  </a:lnTo>
                  <a:lnTo>
                    <a:pt x="436" y="1021"/>
                  </a:lnTo>
                  <a:lnTo>
                    <a:pt x="426" y="1026"/>
                  </a:lnTo>
                  <a:lnTo>
                    <a:pt x="419" y="1034"/>
                  </a:lnTo>
                  <a:lnTo>
                    <a:pt x="409" y="1042"/>
                  </a:lnTo>
                  <a:lnTo>
                    <a:pt x="401" y="1047"/>
                  </a:lnTo>
                  <a:lnTo>
                    <a:pt x="392" y="1053"/>
                  </a:lnTo>
                  <a:lnTo>
                    <a:pt x="384" y="1061"/>
                  </a:lnTo>
                  <a:lnTo>
                    <a:pt x="377" y="1066"/>
                  </a:lnTo>
                  <a:lnTo>
                    <a:pt x="369" y="1072"/>
                  </a:lnTo>
                  <a:lnTo>
                    <a:pt x="362" y="1076"/>
                  </a:lnTo>
                  <a:lnTo>
                    <a:pt x="354" y="1082"/>
                  </a:lnTo>
                  <a:lnTo>
                    <a:pt x="346" y="1087"/>
                  </a:lnTo>
                  <a:lnTo>
                    <a:pt x="339" y="1091"/>
                  </a:lnTo>
                  <a:lnTo>
                    <a:pt x="333" y="1095"/>
                  </a:lnTo>
                  <a:lnTo>
                    <a:pt x="325" y="1101"/>
                  </a:lnTo>
                  <a:lnTo>
                    <a:pt x="318" y="1104"/>
                  </a:lnTo>
                  <a:lnTo>
                    <a:pt x="312" y="1108"/>
                  </a:lnTo>
                  <a:lnTo>
                    <a:pt x="306" y="1112"/>
                  </a:lnTo>
                  <a:lnTo>
                    <a:pt x="301" y="1116"/>
                  </a:lnTo>
                  <a:lnTo>
                    <a:pt x="295" y="1120"/>
                  </a:lnTo>
                  <a:lnTo>
                    <a:pt x="289" y="1122"/>
                  </a:lnTo>
                  <a:lnTo>
                    <a:pt x="286" y="1125"/>
                  </a:lnTo>
                  <a:lnTo>
                    <a:pt x="280" y="1127"/>
                  </a:lnTo>
                  <a:lnTo>
                    <a:pt x="274" y="1131"/>
                  </a:lnTo>
                  <a:lnTo>
                    <a:pt x="270" y="1133"/>
                  </a:lnTo>
                  <a:lnTo>
                    <a:pt x="267" y="1135"/>
                  </a:lnTo>
                  <a:lnTo>
                    <a:pt x="263" y="1139"/>
                  </a:lnTo>
                  <a:lnTo>
                    <a:pt x="259" y="1139"/>
                  </a:lnTo>
                  <a:lnTo>
                    <a:pt x="255" y="1142"/>
                  </a:lnTo>
                  <a:lnTo>
                    <a:pt x="251" y="1142"/>
                  </a:lnTo>
                  <a:lnTo>
                    <a:pt x="249" y="1144"/>
                  </a:lnTo>
                  <a:lnTo>
                    <a:pt x="246" y="1146"/>
                  </a:lnTo>
                  <a:lnTo>
                    <a:pt x="244" y="1148"/>
                  </a:lnTo>
                  <a:lnTo>
                    <a:pt x="240" y="1148"/>
                  </a:lnTo>
                  <a:lnTo>
                    <a:pt x="236" y="1150"/>
                  </a:lnTo>
                  <a:lnTo>
                    <a:pt x="234" y="1152"/>
                  </a:lnTo>
                  <a:lnTo>
                    <a:pt x="232" y="1154"/>
                  </a:lnTo>
                  <a:lnTo>
                    <a:pt x="228" y="1154"/>
                  </a:lnTo>
                  <a:lnTo>
                    <a:pt x="225" y="1156"/>
                  </a:lnTo>
                  <a:lnTo>
                    <a:pt x="221" y="1158"/>
                  </a:lnTo>
                  <a:lnTo>
                    <a:pt x="219" y="1158"/>
                  </a:lnTo>
                  <a:lnTo>
                    <a:pt x="215" y="1160"/>
                  </a:lnTo>
                  <a:lnTo>
                    <a:pt x="213" y="1161"/>
                  </a:lnTo>
                  <a:lnTo>
                    <a:pt x="209" y="1161"/>
                  </a:lnTo>
                  <a:lnTo>
                    <a:pt x="206" y="1163"/>
                  </a:lnTo>
                  <a:lnTo>
                    <a:pt x="202" y="1163"/>
                  </a:lnTo>
                  <a:lnTo>
                    <a:pt x="198" y="1165"/>
                  </a:lnTo>
                  <a:lnTo>
                    <a:pt x="192" y="1167"/>
                  </a:lnTo>
                  <a:lnTo>
                    <a:pt x="189" y="1169"/>
                  </a:lnTo>
                  <a:lnTo>
                    <a:pt x="183" y="1169"/>
                  </a:lnTo>
                  <a:lnTo>
                    <a:pt x="179" y="1171"/>
                  </a:lnTo>
                  <a:lnTo>
                    <a:pt x="175" y="1173"/>
                  </a:lnTo>
                  <a:lnTo>
                    <a:pt x="170" y="1175"/>
                  </a:lnTo>
                  <a:lnTo>
                    <a:pt x="166" y="1175"/>
                  </a:lnTo>
                  <a:lnTo>
                    <a:pt x="160" y="1177"/>
                  </a:lnTo>
                  <a:lnTo>
                    <a:pt x="154" y="1179"/>
                  </a:lnTo>
                  <a:lnTo>
                    <a:pt x="151" y="1179"/>
                  </a:lnTo>
                  <a:lnTo>
                    <a:pt x="145" y="1180"/>
                  </a:lnTo>
                  <a:lnTo>
                    <a:pt x="139" y="1182"/>
                  </a:lnTo>
                  <a:lnTo>
                    <a:pt x="133" y="1182"/>
                  </a:lnTo>
                  <a:lnTo>
                    <a:pt x="128" y="1184"/>
                  </a:lnTo>
                  <a:lnTo>
                    <a:pt x="124" y="1184"/>
                  </a:lnTo>
                  <a:lnTo>
                    <a:pt x="118" y="1186"/>
                  </a:lnTo>
                  <a:lnTo>
                    <a:pt x="113" y="1186"/>
                  </a:lnTo>
                  <a:lnTo>
                    <a:pt x="107" y="1186"/>
                  </a:lnTo>
                  <a:lnTo>
                    <a:pt x="101" y="1186"/>
                  </a:lnTo>
                  <a:lnTo>
                    <a:pt x="95" y="1186"/>
                  </a:lnTo>
                  <a:lnTo>
                    <a:pt x="90" y="1186"/>
                  </a:lnTo>
                  <a:lnTo>
                    <a:pt x="86" y="1186"/>
                  </a:lnTo>
                  <a:lnTo>
                    <a:pt x="80" y="1186"/>
                  </a:lnTo>
                  <a:lnTo>
                    <a:pt x="75" y="1186"/>
                  </a:lnTo>
                  <a:lnTo>
                    <a:pt x="69" y="1184"/>
                  </a:lnTo>
                  <a:lnTo>
                    <a:pt x="63" y="1182"/>
                  </a:lnTo>
                  <a:lnTo>
                    <a:pt x="59" y="1182"/>
                  </a:lnTo>
                  <a:lnTo>
                    <a:pt x="56" y="1180"/>
                  </a:lnTo>
                  <a:lnTo>
                    <a:pt x="50" y="1179"/>
                  </a:lnTo>
                  <a:lnTo>
                    <a:pt x="46" y="1177"/>
                  </a:lnTo>
                  <a:lnTo>
                    <a:pt x="40" y="1175"/>
                  </a:lnTo>
                  <a:lnTo>
                    <a:pt x="36" y="1173"/>
                  </a:lnTo>
                  <a:lnTo>
                    <a:pt x="33" y="1171"/>
                  </a:lnTo>
                  <a:lnTo>
                    <a:pt x="29" y="1167"/>
                  </a:lnTo>
                  <a:lnTo>
                    <a:pt x="25" y="1163"/>
                  </a:lnTo>
                  <a:lnTo>
                    <a:pt x="21" y="1161"/>
                  </a:lnTo>
                  <a:lnTo>
                    <a:pt x="17" y="1158"/>
                  </a:lnTo>
                  <a:lnTo>
                    <a:pt x="16" y="1154"/>
                  </a:lnTo>
                  <a:lnTo>
                    <a:pt x="12" y="1148"/>
                  </a:lnTo>
                  <a:lnTo>
                    <a:pt x="10" y="1144"/>
                  </a:lnTo>
                  <a:lnTo>
                    <a:pt x="8" y="1139"/>
                  </a:lnTo>
                  <a:lnTo>
                    <a:pt x="6" y="1135"/>
                  </a:lnTo>
                  <a:lnTo>
                    <a:pt x="4" y="1129"/>
                  </a:lnTo>
                  <a:lnTo>
                    <a:pt x="2" y="1122"/>
                  </a:lnTo>
                  <a:lnTo>
                    <a:pt x="2" y="1116"/>
                  </a:lnTo>
                  <a:lnTo>
                    <a:pt x="0" y="1110"/>
                  </a:lnTo>
                  <a:lnTo>
                    <a:pt x="0" y="1103"/>
                  </a:lnTo>
                  <a:lnTo>
                    <a:pt x="0" y="1095"/>
                  </a:lnTo>
                  <a:lnTo>
                    <a:pt x="0" y="1087"/>
                  </a:lnTo>
                  <a:lnTo>
                    <a:pt x="0" y="1080"/>
                  </a:lnTo>
                  <a:lnTo>
                    <a:pt x="0" y="1072"/>
                  </a:lnTo>
                  <a:lnTo>
                    <a:pt x="0" y="1064"/>
                  </a:lnTo>
                  <a:lnTo>
                    <a:pt x="0" y="1055"/>
                  </a:lnTo>
                  <a:lnTo>
                    <a:pt x="0" y="1047"/>
                  </a:lnTo>
                  <a:lnTo>
                    <a:pt x="0" y="1040"/>
                  </a:lnTo>
                  <a:lnTo>
                    <a:pt x="2" y="1032"/>
                  </a:lnTo>
                  <a:lnTo>
                    <a:pt x="2" y="1023"/>
                  </a:lnTo>
                  <a:lnTo>
                    <a:pt x="2" y="1015"/>
                  </a:lnTo>
                  <a:lnTo>
                    <a:pt x="2" y="1006"/>
                  </a:lnTo>
                  <a:lnTo>
                    <a:pt x="4" y="998"/>
                  </a:lnTo>
                  <a:lnTo>
                    <a:pt x="4" y="988"/>
                  </a:lnTo>
                  <a:lnTo>
                    <a:pt x="6" y="981"/>
                  </a:lnTo>
                  <a:lnTo>
                    <a:pt x="8" y="973"/>
                  </a:lnTo>
                  <a:lnTo>
                    <a:pt x="10" y="964"/>
                  </a:lnTo>
                  <a:lnTo>
                    <a:pt x="10" y="956"/>
                  </a:lnTo>
                  <a:lnTo>
                    <a:pt x="10" y="947"/>
                  </a:lnTo>
                  <a:lnTo>
                    <a:pt x="12" y="937"/>
                  </a:lnTo>
                  <a:lnTo>
                    <a:pt x="14" y="930"/>
                  </a:lnTo>
                  <a:lnTo>
                    <a:pt x="16" y="920"/>
                  </a:lnTo>
                  <a:lnTo>
                    <a:pt x="17" y="912"/>
                  </a:lnTo>
                  <a:lnTo>
                    <a:pt x="19" y="903"/>
                  </a:lnTo>
                  <a:lnTo>
                    <a:pt x="21" y="895"/>
                  </a:lnTo>
                  <a:lnTo>
                    <a:pt x="23" y="886"/>
                  </a:lnTo>
                  <a:lnTo>
                    <a:pt x="25" y="876"/>
                  </a:lnTo>
                  <a:lnTo>
                    <a:pt x="27" y="867"/>
                  </a:lnTo>
                  <a:lnTo>
                    <a:pt x="29" y="859"/>
                  </a:lnTo>
                  <a:lnTo>
                    <a:pt x="31" y="850"/>
                  </a:lnTo>
                  <a:lnTo>
                    <a:pt x="33" y="840"/>
                  </a:lnTo>
                  <a:lnTo>
                    <a:pt x="36" y="833"/>
                  </a:lnTo>
                  <a:lnTo>
                    <a:pt x="38" y="823"/>
                  </a:lnTo>
                  <a:lnTo>
                    <a:pt x="40" y="814"/>
                  </a:lnTo>
                  <a:lnTo>
                    <a:pt x="44" y="806"/>
                  </a:lnTo>
                  <a:lnTo>
                    <a:pt x="46" y="796"/>
                  </a:lnTo>
                  <a:lnTo>
                    <a:pt x="50" y="787"/>
                  </a:lnTo>
                  <a:lnTo>
                    <a:pt x="52" y="777"/>
                  </a:lnTo>
                  <a:lnTo>
                    <a:pt x="56" y="770"/>
                  </a:lnTo>
                  <a:lnTo>
                    <a:pt x="57" y="760"/>
                  </a:lnTo>
                  <a:lnTo>
                    <a:pt x="61" y="753"/>
                  </a:lnTo>
                  <a:lnTo>
                    <a:pt x="65" y="743"/>
                  </a:lnTo>
                  <a:lnTo>
                    <a:pt x="67" y="734"/>
                  </a:lnTo>
                  <a:lnTo>
                    <a:pt x="71" y="724"/>
                  </a:lnTo>
                  <a:lnTo>
                    <a:pt x="75" y="717"/>
                  </a:lnTo>
                  <a:lnTo>
                    <a:pt x="78" y="707"/>
                  </a:lnTo>
                  <a:lnTo>
                    <a:pt x="82" y="698"/>
                  </a:lnTo>
                  <a:lnTo>
                    <a:pt x="86" y="690"/>
                  </a:lnTo>
                  <a:lnTo>
                    <a:pt x="90" y="681"/>
                  </a:lnTo>
                  <a:lnTo>
                    <a:pt x="94" y="673"/>
                  </a:lnTo>
                  <a:lnTo>
                    <a:pt x="97" y="663"/>
                  </a:lnTo>
                  <a:lnTo>
                    <a:pt x="101" y="656"/>
                  </a:lnTo>
                  <a:lnTo>
                    <a:pt x="105" y="646"/>
                  </a:lnTo>
                  <a:lnTo>
                    <a:pt x="111" y="637"/>
                  </a:lnTo>
                  <a:lnTo>
                    <a:pt x="114" y="629"/>
                  </a:lnTo>
                  <a:lnTo>
                    <a:pt x="118" y="622"/>
                  </a:lnTo>
                  <a:lnTo>
                    <a:pt x="124" y="612"/>
                  </a:lnTo>
                  <a:lnTo>
                    <a:pt x="128" y="604"/>
                  </a:lnTo>
                  <a:lnTo>
                    <a:pt x="133" y="595"/>
                  </a:lnTo>
                  <a:lnTo>
                    <a:pt x="137" y="587"/>
                  </a:lnTo>
                  <a:lnTo>
                    <a:pt x="143" y="580"/>
                  </a:lnTo>
                  <a:lnTo>
                    <a:pt x="147" y="570"/>
                  </a:lnTo>
                  <a:lnTo>
                    <a:pt x="152" y="563"/>
                  </a:lnTo>
                  <a:lnTo>
                    <a:pt x="158" y="555"/>
                  </a:lnTo>
                  <a:lnTo>
                    <a:pt x="164" y="547"/>
                  </a:lnTo>
                  <a:lnTo>
                    <a:pt x="168" y="540"/>
                  </a:lnTo>
                  <a:lnTo>
                    <a:pt x="173" y="532"/>
                  </a:lnTo>
                  <a:lnTo>
                    <a:pt x="179" y="525"/>
                  </a:lnTo>
                  <a:lnTo>
                    <a:pt x="183" y="517"/>
                  </a:lnTo>
                  <a:lnTo>
                    <a:pt x="189" y="508"/>
                  </a:lnTo>
                  <a:lnTo>
                    <a:pt x="194" y="500"/>
                  </a:lnTo>
                  <a:lnTo>
                    <a:pt x="200" y="492"/>
                  </a:lnTo>
                  <a:lnTo>
                    <a:pt x="208" y="485"/>
                  </a:lnTo>
                  <a:lnTo>
                    <a:pt x="211" y="477"/>
                  </a:lnTo>
                  <a:lnTo>
                    <a:pt x="217" y="470"/>
                  </a:lnTo>
                  <a:lnTo>
                    <a:pt x="225" y="462"/>
                  </a:lnTo>
                  <a:lnTo>
                    <a:pt x="230" y="454"/>
                  </a:lnTo>
                  <a:lnTo>
                    <a:pt x="234" y="447"/>
                  </a:lnTo>
                  <a:lnTo>
                    <a:pt x="240" y="439"/>
                  </a:lnTo>
                  <a:lnTo>
                    <a:pt x="247" y="432"/>
                  </a:lnTo>
                  <a:lnTo>
                    <a:pt x="253" y="424"/>
                  </a:lnTo>
                  <a:lnTo>
                    <a:pt x="259" y="416"/>
                  </a:lnTo>
                  <a:lnTo>
                    <a:pt x="265" y="409"/>
                  </a:lnTo>
                  <a:lnTo>
                    <a:pt x="270" y="401"/>
                  </a:lnTo>
                  <a:lnTo>
                    <a:pt x="276" y="395"/>
                  </a:lnTo>
                  <a:lnTo>
                    <a:pt x="282" y="388"/>
                  </a:lnTo>
                  <a:lnTo>
                    <a:pt x="287" y="380"/>
                  </a:lnTo>
                  <a:lnTo>
                    <a:pt x="293" y="374"/>
                  </a:lnTo>
                  <a:lnTo>
                    <a:pt x="301" y="367"/>
                  </a:lnTo>
                  <a:lnTo>
                    <a:pt x="305" y="359"/>
                  </a:lnTo>
                  <a:lnTo>
                    <a:pt x="312" y="354"/>
                  </a:lnTo>
                  <a:lnTo>
                    <a:pt x="318" y="346"/>
                  </a:lnTo>
                  <a:lnTo>
                    <a:pt x="324" y="340"/>
                  </a:lnTo>
                  <a:lnTo>
                    <a:pt x="329" y="333"/>
                  </a:lnTo>
                  <a:lnTo>
                    <a:pt x="335" y="327"/>
                  </a:lnTo>
                  <a:lnTo>
                    <a:pt x="341" y="319"/>
                  </a:lnTo>
                  <a:lnTo>
                    <a:pt x="346" y="314"/>
                  </a:lnTo>
                  <a:lnTo>
                    <a:pt x="352" y="308"/>
                  </a:lnTo>
                  <a:lnTo>
                    <a:pt x="358" y="302"/>
                  </a:lnTo>
                  <a:lnTo>
                    <a:pt x="363" y="295"/>
                  </a:lnTo>
                  <a:lnTo>
                    <a:pt x="369" y="289"/>
                  </a:lnTo>
                  <a:lnTo>
                    <a:pt x="375" y="283"/>
                  </a:lnTo>
                  <a:lnTo>
                    <a:pt x="379" y="278"/>
                  </a:lnTo>
                  <a:lnTo>
                    <a:pt x="384" y="272"/>
                  </a:lnTo>
                  <a:lnTo>
                    <a:pt x="390" y="266"/>
                  </a:lnTo>
                  <a:lnTo>
                    <a:pt x="394" y="260"/>
                  </a:lnTo>
                  <a:lnTo>
                    <a:pt x="400" y="255"/>
                  </a:lnTo>
                  <a:lnTo>
                    <a:pt x="405" y="249"/>
                  </a:lnTo>
                  <a:lnTo>
                    <a:pt x="409" y="245"/>
                  </a:lnTo>
                  <a:lnTo>
                    <a:pt x="415" y="240"/>
                  </a:lnTo>
                  <a:lnTo>
                    <a:pt x="419" y="234"/>
                  </a:lnTo>
                  <a:lnTo>
                    <a:pt x="424" y="230"/>
                  </a:lnTo>
                  <a:lnTo>
                    <a:pt x="430" y="226"/>
                  </a:lnTo>
                  <a:lnTo>
                    <a:pt x="434" y="221"/>
                  </a:lnTo>
                  <a:lnTo>
                    <a:pt x="438" y="217"/>
                  </a:lnTo>
                  <a:lnTo>
                    <a:pt x="441" y="211"/>
                  </a:lnTo>
                  <a:lnTo>
                    <a:pt x="445" y="207"/>
                  </a:lnTo>
                  <a:lnTo>
                    <a:pt x="449" y="203"/>
                  </a:lnTo>
                  <a:lnTo>
                    <a:pt x="453" y="200"/>
                  </a:lnTo>
                  <a:lnTo>
                    <a:pt x="457" y="196"/>
                  </a:lnTo>
                  <a:lnTo>
                    <a:pt x="460" y="192"/>
                  </a:lnTo>
                  <a:lnTo>
                    <a:pt x="464" y="190"/>
                  </a:lnTo>
                  <a:lnTo>
                    <a:pt x="468" y="186"/>
                  </a:lnTo>
                  <a:lnTo>
                    <a:pt x="472" y="182"/>
                  </a:lnTo>
                  <a:lnTo>
                    <a:pt x="476" y="179"/>
                  </a:lnTo>
                  <a:lnTo>
                    <a:pt x="479" y="173"/>
                  </a:lnTo>
                  <a:lnTo>
                    <a:pt x="485" y="169"/>
                  </a:lnTo>
                  <a:lnTo>
                    <a:pt x="508" y="146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9" name="Freeform 4"/>
            <p:cNvSpPr>
              <a:spLocks/>
            </p:cNvSpPr>
            <p:nvPr/>
          </p:nvSpPr>
          <p:spPr bwMode="auto">
            <a:xfrm>
              <a:off x="1300" y="2354"/>
              <a:ext cx="236" cy="308"/>
            </a:xfrm>
            <a:custGeom>
              <a:avLst/>
              <a:gdLst>
                <a:gd name="T0" fmla="*/ 49 w 471"/>
                <a:gd name="T1" fmla="*/ 205 h 616"/>
                <a:gd name="T2" fmla="*/ 40 w 471"/>
                <a:gd name="T3" fmla="*/ 221 h 616"/>
                <a:gd name="T4" fmla="*/ 31 w 471"/>
                <a:gd name="T5" fmla="*/ 239 h 616"/>
                <a:gd name="T6" fmla="*/ 31 w 471"/>
                <a:gd name="T7" fmla="*/ 255 h 616"/>
                <a:gd name="T8" fmla="*/ 44 w 471"/>
                <a:gd name="T9" fmla="*/ 264 h 616"/>
                <a:gd name="T10" fmla="*/ 61 w 471"/>
                <a:gd name="T11" fmla="*/ 263 h 616"/>
                <a:gd name="T12" fmla="*/ 78 w 471"/>
                <a:gd name="T13" fmla="*/ 254 h 616"/>
                <a:gd name="T14" fmla="*/ 94 w 471"/>
                <a:gd name="T15" fmla="*/ 239 h 616"/>
                <a:gd name="T16" fmla="*/ 106 w 471"/>
                <a:gd name="T17" fmla="*/ 219 h 616"/>
                <a:gd name="T18" fmla="*/ 108 w 471"/>
                <a:gd name="T19" fmla="*/ 206 h 616"/>
                <a:gd name="T20" fmla="*/ 109 w 471"/>
                <a:gd name="T21" fmla="*/ 191 h 616"/>
                <a:gd name="T22" fmla="*/ 109 w 471"/>
                <a:gd name="T23" fmla="*/ 174 h 616"/>
                <a:gd name="T24" fmla="*/ 108 w 471"/>
                <a:gd name="T25" fmla="*/ 156 h 616"/>
                <a:gd name="T26" fmla="*/ 107 w 471"/>
                <a:gd name="T27" fmla="*/ 138 h 616"/>
                <a:gd name="T28" fmla="*/ 107 w 471"/>
                <a:gd name="T29" fmla="*/ 117 h 616"/>
                <a:gd name="T30" fmla="*/ 109 w 471"/>
                <a:gd name="T31" fmla="*/ 98 h 616"/>
                <a:gd name="T32" fmla="*/ 113 w 471"/>
                <a:gd name="T33" fmla="*/ 80 h 616"/>
                <a:gd name="T34" fmla="*/ 121 w 471"/>
                <a:gd name="T35" fmla="*/ 63 h 616"/>
                <a:gd name="T36" fmla="*/ 131 w 471"/>
                <a:gd name="T37" fmla="*/ 48 h 616"/>
                <a:gd name="T38" fmla="*/ 143 w 471"/>
                <a:gd name="T39" fmla="*/ 34 h 616"/>
                <a:gd name="T40" fmla="*/ 154 w 471"/>
                <a:gd name="T41" fmla="*/ 22 h 616"/>
                <a:gd name="T42" fmla="*/ 166 w 471"/>
                <a:gd name="T43" fmla="*/ 14 h 616"/>
                <a:gd name="T44" fmla="*/ 179 w 471"/>
                <a:gd name="T45" fmla="*/ 7 h 616"/>
                <a:gd name="T46" fmla="*/ 191 w 471"/>
                <a:gd name="T47" fmla="*/ 2 h 616"/>
                <a:gd name="T48" fmla="*/ 211 w 471"/>
                <a:gd name="T49" fmla="*/ 1 h 616"/>
                <a:gd name="T50" fmla="*/ 225 w 471"/>
                <a:gd name="T51" fmla="*/ 11 h 616"/>
                <a:gd name="T52" fmla="*/ 233 w 471"/>
                <a:gd name="T53" fmla="*/ 27 h 616"/>
                <a:gd name="T54" fmla="*/ 236 w 471"/>
                <a:gd name="T55" fmla="*/ 47 h 616"/>
                <a:gd name="T56" fmla="*/ 234 w 471"/>
                <a:gd name="T57" fmla="*/ 69 h 616"/>
                <a:gd name="T58" fmla="*/ 226 w 471"/>
                <a:gd name="T59" fmla="*/ 87 h 616"/>
                <a:gd name="T60" fmla="*/ 194 w 471"/>
                <a:gd name="T61" fmla="*/ 91 h 616"/>
                <a:gd name="T62" fmla="*/ 202 w 471"/>
                <a:gd name="T63" fmla="*/ 78 h 616"/>
                <a:gd name="T64" fmla="*/ 208 w 471"/>
                <a:gd name="T65" fmla="*/ 59 h 616"/>
                <a:gd name="T66" fmla="*/ 210 w 471"/>
                <a:gd name="T67" fmla="*/ 43 h 616"/>
                <a:gd name="T68" fmla="*/ 200 w 471"/>
                <a:gd name="T69" fmla="*/ 37 h 616"/>
                <a:gd name="T70" fmla="*/ 182 w 471"/>
                <a:gd name="T71" fmla="*/ 39 h 616"/>
                <a:gd name="T72" fmla="*/ 163 w 471"/>
                <a:gd name="T73" fmla="*/ 47 h 616"/>
                <a:gd name="T74" fmla="*/ 147 w 471"/>
                <a:gd name="T75" fmla="*/ 66 h 616"/>
                <a:gd name="T76" fmla="*/ 142 w 471"/>
                <a:gd name="T77" fmla="*/ 79 h 616"/>
                <a:gd name="T78" fmla="*/ 140 w 471"/>
                <a:gd name="T79" fmla="*/ 94 h 616"/>
                <a:gd name="T80" fmla="*/ 140 w 471"/>
                <a:gd name="T81" fmla="*/ 114 h 616"/>
                <a:gd name="T82" fmla="*/ 141 w 471"/>
                <a:gd name="T83" fmla="*/ 134 h 616"/>
                <a:gd name="T84" fmla="*/ 141 w 471"/>
                <a:gd name="T85" fmla="*/ 154 h 616"/>
                <a:gd name="T86" fmla="*/ 140 w 471"/>
                <a:gd name="T87" fmla="*/ 173 h 616"/>
                <a:gd name="T88" fmla="*/ 138 w 471"/>
                <a:gd name="T89" fmla="*/ 193 h 616"/>
                <a:gd name="T90" fmla="*/ 134 w 471"/>
                <a:gd name="T91" fmla="*/ 211 h 616"/>
                <a:gd name="T92" fmla="*/ 127 w 471"/>
                <a:gd name="T93" fmla="*/ 230 h 616"/>
                <a:gd name="T94" fmla="*/ 118 w 471"/>
                <a:gd name="T95" fmla="*/ 247 h 616"/>
                <a:gd name="T96" fmla="*/ 106 w 471"/>
                <a:gd name="T97" fmla="*/ 264 h 616"/>
                <a:gd name="T98" fmla="*/ 89 w 471"/>
                <a:gd name="T99" fmla="*/ 281 h 616"/>
                <a:gd name="T100" fmla="*/ 71 w 471"/>
                <a:gd name="T101" fmla="*/ 294 h 616"/>
                <a:gd name="T102" fmla="*/ 56 w 471"/>
                <a:gd name="T103" fmla="*/ 302 h 616"/>
                <a:gd name="T104" fmla="*/ 43 w 471"/>
                <a:gd name="T105" fmla="*/ 307 h 616"/>
                <a:gd name="T106" fmla="*/ 30 w 471"/>
                <a:gd name="T107" fmla="*/ 308 h 616"/>
                <a:gd name="T108" fmla="*/ 12 w 471"/>
                <a:gd name="T109" fmla="*/ 300 h 616"/>
                <a:gd name="T110" fmla="*/ 3 w 471"/>
                <a:gd name="T111" fmla="*/ 283 h 616"/>
                <a:gd name="T112" fmla="*/ 1 w 471"/>
                <a:gd name="T113" fmla="*/ 271 h 616"/>
                <a:gd name="T114" fmla="*/ 0 w 471"/>
                <a:gd name="T115" fmla="*/ 257 h 616"/>
                <a:gd name="T116" fmla="*/ 1 w 471"/>
                <a:gd name="T117" fmla="*/ 243 h 616"/>
                <a:gd name="T118" fmla="*/ 4 w 471"/>
                <a:gd name="T119" fmla="*/ 229 h 616"/>
                <a:gd name="T120" fmla="*/ 11 w 471"/>
                <a:gd name="T121" fmla="*/ 212 h 616"/>
                <a:gd name="T122" fmla="*/ 23 w 471"/>
                <a:gd name="T123" fmla="*/ 198 h 6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1"/>
                <a:gd name="T187" fmla="*/ 0 h 616"/>
                <a:gd name="T188" fmla="*/ 471 w 471"/>
                <a:gd name="T189" fmla="*/ 616 h 61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1" h="616">
                  <a:moveTo>
                    <a:pt x="47" y="395"/>
                  </a:moveTo>
                  <a:lnTo>
                    <a:pt x="108" y="399"/>
                  </a:lnTo>
                  <a:lnTo>
                    <a:pt x="108" y="401"/>
                  </a:lnTo>
                  <a:lnTo>
                    <a:pt x="104" y="403"/>
                  </a:lnTo>
                  <a:lnTo>
                    <a:pt x="102" y="405"/>
                  </a:lnTo>
                  <a:lnTo>
                    <a:pt x="100" y="408"/>
                  </a:lnTo>
                  <a:lnTo>
                    <a:pt x="98" y="410"/>
                  </a:lnTo>
                  <a:lnTo>
                    <a:pt x="97" y="416"/>
                  </a:lnTo>
                  <a:lnTo>
                    <a:pt x="93" y="418"/>
                  </a:lnTo>
                  <a:lnTo>
                    <a:pt x="91" y="424"/>
                  </a:lnTo>
                  <a:lnTo>
                    <a:pt x="87" y="427"/>
                  </a:lnTo>
                  <a:lnTo>
                    <a:pt x="85" y="433"/>
                  </a:lnTo>
                  <a:lnTo>
                    <a:pt x="81" y="437"/>
                  </a:lnTo>
                  <a:lnTo>
                    <a:pt x="79" y="443"/>
                  </a:lnTo>
                  <a:lnTo>
                    <a:pt x="76" y="448"/>
                  </a:lnTo>
                  <a:lnTo>
                    <a:pt x="74" y="452"/>
                  </a:lnTo>
                  <a:lnTo>
                    <a:pt x="72" y="458"/>
                  </a:lnTo>
                  <a:lnTo>
                    <a:pt x="68" y="464"/>
                  </a:lnTo>
                  <a:lnTo>
                    <a:pt x="66" y="469"/>
                  </a:lnTo>
                  <a:lnTo>
                    <a:pt x="64" y="475"/>
                  </a:lnTo>
                  <a:lnTo>
                    <a:pt x="62" y="479"/>
                  </a:lnTo>
                  <a:lnTo>
                    <a:pt x="60" y="484"/>
                  </a:lnTo>
                  <a:lnTo>
                    <a:pt x="60" y="490"/>
                  </a:lnTo>
                  <a:lnTo>
                    <a:pt x="60" y="494"/>
                  </a:lnTo>
                  <a:lnTo>
                    <a:pt x="59" y="498"/>
                  </a:lnTo>
                  <a:lnTo>
                    <a:pt x="60" y="503"/>
                  </a:lnTo>
                  <a:lnTo>
                    <a:pt x="60" y="507"/>
                  </a:lnTo>
                  <a:lnTo>
                    <a:pt x="62" y="511"/>
                  </a:lnTo>
                  <a:lnTo>
                    <a:pt x="64" y="515"/>
                  </a:lnTo>
                  <a:lnTo>
                    <a:pt x="66" y="519"/>
                  </a:lnTo>
                  <a:lnTo>
                    <a:pt x="70" y="521"/>
                  </a:lnTo>
                  <a:lnTo>
                    <a:pt x="74" y="524"/>
                  </a:lnTo>
                  <a:lnTo>
                    <a:pt x="78" y="524"/>
                  </a:lnTo>
                  <a:lnTo>
                    <a:pt x="83" y="526"/>
                  </a:lnTo>
                  <a:lnTo>
                    <a:pt x="87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2" y="530"/>
                  </a:lnTo>
                  <a:lnTo>
                    <a:pt x="106" y="528"/>
                  </a:lnTo>
                  <a:lnTo>
                    <a:pt x="112" y="528"/>
                  </a:lnTo>
                  <a:lnTo>
                    <a:pt x="117" y="528"/>
                  </a:lnTo>
                  <a:lnTo>
                    <a:pt x="121" y="526"/>
                  </a:lnTo>
                  <a:lnTo>
                    <a:pt x="127" y="524"/>
                  </a:lnTo>
                  <a:lnTo>
                    <a:pt x="133" y="523"/>
                  </a:lnTo>
                  <a:lnTo>
                    <a:pt x="136" y="521"/>
                  </a:lnTo>
                  <a:lnTo>
                    <a:pt x="142" y="519"/>
                  </a:lnTo>
                  <a:lnTo>
                    <a:pt x="146" y="515"/>
                  </a:lnTo>
                  <a:lnTo>
                    <a:pt x="152" y="513"/>
                  </a:lnTo>
                  <a:lnTo>
                    <a:pt x="155" y="509"/>
                  </a:lnTo>
                  <a:lnTo>
                    <a:pt x="161" y="505"/>
                  </a:lnTo>
                  <a:lnTo>
                    <a:pt x="165" y="502"/>
                  </a:lnTo>
                  <a:lnTo>
                    <a:pt x="171" y="498"/>
                  </a:lnTo>
                  <a:lnTo>
                    <a:pt x="174" y="492"/>
                  </a:lnTo>
                  <a:lnTo>
                    <a:pt x="178" y="488"/>
                  </a:lnTo>
                  <a:lnTo>
                    <a:pt x="184" y="484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5" y="467"/>
                  </a:lnTo>
                  <a:lnTo>
                    <a:pt x="197" y="464"/>
                  </a:lnTo>
                  <a:lnTo>
                    <a:pt x="201" y="458"/>
                  </a:lnTo>
                  <a:lnTo>
                    <a:pt x="205" y="452"/>
                  </a:lnTo>
                  <a:lnTo>
                    <a:pt x="207" y="445"/>
                  </a:lnTo>
                  <a:lnTo>
                    <a:pt x="211" y="439"/>
                  </a:lnTo>
                  <a:lnTo>
                    <a:pt x="212" y="433"/>
                  </a:lnTo>
                  <a:lnTo>
                    <a:pt x="214" y="429"/>
                  </a:lnTo>
                  <a:lnTo>
                    <a:pt x="214" y="427"/>
                  </a:lnTo>
                  <a:lnTo>
                    <a:pt x="214" y="424"/>
                  </a:lnTo>
                  <a:lnTo>
                    <a:pt x="216" y="420"/>
                  </a:lnTo>
                  <a:lnTo>
                    <a:pt x="216" y="416"/>
                  </a:lnTo>
                  <a:lnTo>
                    <a:pt x="216" y="412"/>
                  </a:lnTo>
                  <a:lnTo>
                    <a:pt x="216" y="408"/>
                  </a:lnTo>
                  <a:lnTo>
                    <a:pt x="218" y="405"/>
                  </a:lnTo>
                  <a:lnTo>
                    <a:pt x="218" y="399"/>
                  </a:lnTo>
                  <a:lnTo>
                    <a:pt x="218" y="395"/>
                  </a:lnTo>
                  <a:lnTo>
                    <a:pt x="218" y="391"/>
                  </a:lnTo>
                  <a:lnTo>
                    <a:pt x="218" y="386"/>
                  </a:lnTo>
                  <a:lnTo>
                    <a:pt x="218" y="382"/>
                  </a:lnTo>
                  <a:lnTo>
                    <a:pt x="218" y="378"/>
                  </a:lnTo>
                  <a:lnTo>
                    <a:pt x="218" y="372"/>
                  </a:lnTo>
                  <a:lnTo>
                    <a:pt x="218" y="369"/>
                  </a:lnTo>
                  <a:lnTo>
                    <a:pt x="218" y="363"/>
                  </a:lnTo>
                  <a:lnTo>
                    <a:pt x="218" y="359"/>
                  </a:lnTo>
                  <a:lnTo>
                    <a:pt x="218" y="353"/>
                  </a:lnTo>
                  <a:lnTo>
                    <a:pt x="218" y="348"/>
                  </a:lnTo>
                  <a:lnTo>
                    <a:pt x="216" y="344"/>
                  </a:lnTo>
                  <a:lnTo>
                    <a:pt x="216" y="338"/>
                  </a:lnTo>
                  <a:lnTo>
                    <a:pt x="216" y="332"/>
                  </a:lnTo>
                  <a:lnTo>
                    <a:pt x="216" y="329"/>
                  </a:lnTo>
                  <a:lnTo>
                    <a:pt x="216" y="323"/>
                  </a:lnTo>
                  <a:lnTo>
                    <a:pt x="216" y="317"/>
                  </a:lnTo>
                  <a:lnTo>
                    <a:pt x="216" y="313"/>
                  </a:lnTo>
                  <a:lnTo>
                    <a:pt x="216" y="308"/>
                  </a:lnTo>
                  <a:lnTo>
                    <a:pt x="214" y="302"/>
                  </a:lnTo>
                  <a:lnTo>
                    <a:pt x="214" y="296"/>
                  </a:lnTo>
                  <a:lnTo>
                    <a:pt x="214" y="291"/>
                  </a:lnTo>
                  <a:lnTo>
                    <a:pt x="214" y="287"/>
                  </a:lnTo>
                  <a:lnTo>
                    <a:pt x="214" y="281"/>
                  </a:lnTo>
                  <a:lnTo>
                    <a:pt x="214" y="275"/>
                  </a:lnTo>
                  <a:lnTo>
                    <a:pt x="214" y="270"/>
                  </a:lnTo>
                  <a:lnTo>
                    <a:pt x="214" y="264"/>
                  </a:lnTo>
                  <a:lnTo>
                    <a:pt x="214" y="258"/>
                  </a:lnTo>
                  <a:lnTo>
                    <a:pt x="214" y="253"/>
                  </a:lnTo>
                  <a:lnTo>
                    <a:pt x="214" y="247"/>
                  </a:lnTo>
                  <a:lnTo>
                    <a:pt x="214" y="241"/>
                  </a:lnTo>
                  <a:lnTo>
                    <a:pt x="214" y="235"/>
                  </a:lnTo>
                  <a:lnTo>
                    <a:pt x="214" y="230"/>
                  </a:lnTo>
                  <a:lnTo>
                    <a:pt x="214" y="224"/>
                  </a:lnTo>
                  <a:lnTo>
                    <a:pt x="216" y="218"/>
                  </a:lnTo>
                  <a:lnTo>
                    <a:pt x="216" y="213"/>
                  </a:lnTo>
                  <a:lnTo>
                    <a:pt x="216" y="209"/>
                  </a:lnTo>
                  <a:lnTo>
                    <a:pt x="218" y="203"/>
                  </a:lnTo>
                  <a:lnTo>
                    <a:pt x="218" y="197"/>
                  </a:lnTo>
                  <a:lnTo>
                    <a:pt x="218" y="192"/>
                  </a:lnTo>
                  <a:lnTo>
                    <a:pt x="220" y="186"/>
                  </a:lnTo>
                  <a:lnTo>
                    <a:pt x="220" y="182"/>
                  </a:lnTo>
                  <a:lnTo>
                    <a:pt x="222" y="177"/>
                  </a:lnTo>
                  <a:lnTo>
                    <a:pt x="224" y="171"/>
                  </a:lnTo>
                  <a:lnTo>
                    <a:pt x="224" y="165"/>
                  </a:lnTo>
                  <a:lnTo>
                    <a:pt x="226" y="161"/>
                  </a:lnTo>
                  <a:lnTo>
                    <a:pt x="228" y="156"/>
                  </a:lnTo>
                  <a:lnTo>
                    <a:pt x="230" y="150"/>
                  </a:lnTo>
                  <a:lnTo>
                    <a:pt x="232" y="146"/>
                  </a:lnTo>
                  <a:lnTo>
                    <a:pt x="233" y="140"/>
                  </a:lnTo>
                  <a:lnTo>
                    <a:pt x="237" y="137"/>
                  </a:lnTo>
                  <a:lnTo>
                    <a:pt x="237" y="131"/>
                  </a:lnTo>
                  <a:lnTo>
                    <a:pt x="241" y="127"/>
                  </a:lnTo>
                  <a:lnTo>
                    <a:pt x="243" y="121"/>
                  </a:lnTo>
                  <a:lnTo>
                    <a:pt x="247" y="118"/>
                  </a:lnTo>
                  <a:lnTo>
                    <a:pt x="249" y="112"/>
                  </a:lnTo>
                  <a:lnTo>
                    <a:pt x="252" y="108"/>
                  </a:lnTo>
                  <a:lnTo>
                    <a:pt x="254" y="104"/>
                  </a:lnTo>
                  <a:lnTo>
                    <a:pt x="258" y="101"/>
                  </a:lnTo>
                  <a:lnTo>
                    <a:pt x="262" y="97"/>
                  </a:lnTo>
                  <a:lnTo>
                    <a:pt x="264" y="91"/>
                  </a:lnTo>
                  <a:lnTo>
                    <a:pt x="268" y="87"/>
                  </a:lnTo>
                  <a:lnTo>
                    <a:pt x="271" y="83"/>
                  </a:lnTo>
                  <a:lnTo>
                    <a:pt x="273" y="80"/>
                  </a:lnTo>
                  <a:lnTo>
                    <a:pt x="277" y="76"/>
                  </a:lnTo>
                  <a:lnTo>
                    <a:pt x="281" y="72"/>
                  </a:lnTo>
                  <a:lnTo>
                    <a:pt x="285" y="68"/>
                  </a:lnTo>
                  <a:lnTo>
                    <a:pt x="287" y="64"/>
                  </a:lnTo>
                  <a:lnTo>
                    <a:pt x="290" y="63"/>
                  </a:lnTo>
                  <a:lnTo>
                    <a:pt x="294" y="59"/>
                  </a:lnTo>
                  <a:lnTo>
                    <a:pt x="298" y="57"/>
                  </a:lnTo>
                  <a:lnTo>
                    <a:pt x="302" y="53"/>
                  </a:lnTo>
                  <a:lnTo>
                    <a:pt x="304" y="49"/>
                  </a:lnTo>
                  <a:lnTo>
                    <a:pt x="308" y="45"/>
                  </a:lnTo>
                  <a:lnTo>
                    <a:pt x="311" y="43"/>
                  </a:lnTo>
                  <a:lnTo>
                    <a:pt x="315" y="40"/>
                  </a:lnTo>
                  <a:lnTo>
                    <a:pt x="319" y="38"/>
                  </a:lnTo>
                  <a:lnTo>
                    <a:pt x="323" y="34"/>
                  </a:lnTo>
                  <a:lnTo>
                    <a:pt x="325" y="32"/>
                  </a:lnTo>
                  <a:lnTo>
                    <a:pt x="328" y="30"/>
                  </a:lnTo>
                  <a:lnTo>
                    <a:pt x="332" y="28"/>
                  </a:lnTo>
                  <a:lnTo>
                    <a:pt x="336" y="24"/>
                  </a:lnTo>
                  <a:lnTo>
                    <a:pt x="340" y="24"/>
                  </a:lnTo>
                  <a:lnTo>
                    <a:pt x="344" y="21"/>
                  </a:lnTo>
                  <a:lnTo>
                    <a:pt x="347" y="19"/>
                  </a:lnTo>
                  <a:lnTo>
                    <a:pt x="349" y="17"/>
                  </a:lnTo>
                  <a:lnTo>
                    <a:pt x="355" y="17"/>
                  </a:lnTo>
                  <a:lnTo>
                    <a:pt x="357" y="15"/>
                  </a:lnTo>
                  <a:lnTo>
                    <a:pt x="361" y="13"/>
                  </a:lnTo>
                  <a:lnTo>
                    <a:pt x="365" y="11"/>
                  </a:lnTo>
                  <a:lnTo>
                    <a:pt x="366" y="9"/>
                  </a:lnTo>
                  <a:lnTo>
                    <a:pt x="370" y="7"/>
                  </a:lnTo>
                  <a:lnTo>
                    <a:pt x="374" y="7"/>
                  </a:lnTo>
                  <a:lnTo>
                    <a:pt x="378" y="5"/>
                  </a:lnTo>
                  <a:lnTo>
                    <a:pt x="382" y="5"/>
                  </a:lnTo>
                  <a:lnTo>
                    <a:pt x="387" y="4"/>
                  </a:lnTo>
                  <a:lnTo>
                    <a:pt x="393" y="2"/>
                  </a:lnTo>
                  <a:lnTo>
                    <a:pt x="399" y="0"/>
                  </a:lnTo>
                  <a:lnTo>
                    <a:pt x="404" y="0"/>
                  </a:lnTo>
                  <a:lnTo>
                    <a:pt x="410" y="0"/>
                  </a:lnTo>
                  <a:lnTo>
                    <a:pt x="416" y="2"/>
                  </a:lnTo>
                  <a:lnTo>
                    <a:pt x="422" y="2"/>
                  </a:lnTo>
                  <a:lnTo>
                    <a:pt x="427" y="4"/>
                  </a:lnTo>
                  <a:lnTo>
                    <a:pt x="431" y="5"/>
                  </a:lnTo>
                  <a:lnTo>
                    <a:pt x="435" y="7"/>
                  </a:lnTo>
                  <a:lnTo>
                    <a:pt x="439" y="11"/>
                  </a:lnTo>
                  <a:lnTo>
                    <a:pt x="444" y="15"/>
                  </a:lnTo>
                  <a:lnTo>
                    <a:pt x="446" y="19"/>
                  </a:lnTo>
                  <a:lnTo>
                    <a:pt x="450" y="23"/>
                  </a:lnTo>
                  <a:lnTo>
                    <a:pt x="452" y="26"/>
                  </a:lnTo>
                  <a:lnTo>
                    <a:pt x="456" y="30"/>
                  </a:lnTo>
                  <a:lnTo>
                    <a:pt x="458" y="34"/>
                  </a:lnTo>
                  <a:lnTo>
                    <a:pt x="460" y="40"/>
                  </a:lnTo>
                  <a:lnTo>
                    <a:pt x="462" y="45"/>
                  </a:lnTo>
                  <a:lnTo>
                    <a:pt x="465" y="51"/>
                  </a:lnTo>
                  <a:lnTo>
                    <a:pt x="465" y="55"/>
                  </a:lnTo>
                  <a:lnTo>
                    <a:pt x="467" y="61"/>
                  </a:lnTo>
                  <a:lnTo>
                    <a:pt x="469" y="66"/>
                  </a:lnTo>
                  <a:lnTo>
                    <a:pt x="469" y="72"/>
                  </a:lnTo>
                  <a:lnTo>
                    <a:pt x="471" y="78"/>
                  </a:lnTo>
                  <a:lnTo>
                    <a:pt x="471" y="83"/>
                  </a:lnTo>
                  <a:lnTo>
                    <a:pt x="471" y="89"/>
                  </a:lnTo>
                  <a:lnTo>
                    <a:pt x="471" y="95"/>
                  </a:lnTo>
                  <a:lnTo>
                    <a:pt x="471" y="101"/>
                  </a:lnTo>
                  <a:lnTo>
                    <a:pt x="471" y="106"/>
                  </a:lnTo>
                  <a:lnTo>
                    <a:pt x="471" y="112"/>
                  </a:lnTo>
                  <a:lnTo>
                    <a:pt x="469" y="120"/>
                  </a:lnTo>
                  <a:lnTo>
                    <a:pt x="469" y="123"/>
                  </a:lnTo>
                  <a:lnTo>
                    <a:pt x="467" y="131"/>
                  </a:lnTo>
                  <a:lnTo>
                    <a:pt x="467" y="137"/>
                  </a:lnTo>
                  <a:lnTo>
                    <a:pt x="465" y="142"/>
                  </a:lnTo>
                  <a:lnTo>
                    <a:pt x="463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4" y="169"/>
                  </a:lnTo>
                  <a:lnTo>
                    <a:pt x="452" y="175"/>
                  </a:lnTo>
                  <a:lnTo>
                    <a:pt x="450" y="180"/>
                  </a:lnTo>
                  <a:lnTo>
                    <a:pt x="446" y="184"/>
                  </a:lnTo>
                  <a:lnTo>
                    <a:pt x="423" y="218"/>
                  </a:lnTo>
                  <a:lnTo>
                    <a:pt x="384" y="192"/>
                  </a:lnTo>
                  <a:lnTo>
                    <a:pt x="384" y="190"/>
                  </a:lnTo>
                  <a:lnTo>
                    <a:pt x="385" y="186"/>
                  </a:lnTo>
                  <a:lnTo>
                    <a:pt x="387" y="182"/>
                  </a:lnTo>
                  <a:lnTo>
                    <a:pt x="389" y="180"/>
                  </a:lnTo>
                  <a:lnTo>
                    <a:pt x="389" y="177"/>
                  </a:lnTo>
                  <a:lnTo>
                    <a:pt x="393" y="173"/>
                  </a:lnTo>
                  <a:lnTo>
                    <a:pt x="395" y="169"/>
                  </a:lnTo>
                  <a:lnTo>
                    <a:pt x="397" y="165"/>
                  </a:lnTo>
                  <a:lnTo>
                    <a:pt x="399" y="159"/>
                  </a:lnTo>
                  <a:lnTo>
                    <a:pt x="403" y="156"/>
                  </a:lnTo>
                  <a:lnTo>
                    <a:pt x="404" y="150"/>
                  </a:lnTo>
                  <a:lnTo>
                    <a:pt x="406" y="144"/>
                  </a:lnTo>
                  <a:lnTo>
                    <a:pt x="408" y="139"/>
                  </a:lnTo>
                  <a:lnTo>
                    <a:pt x="412" y="135"/>
                  </a:lnTo>
                  <a:lnTo>
                    <a:pt x="412" y="129"/>
                  </a:lnTo>
                  <a:lnTo>
                    <a:pt x="414" y="123"/>
                  </a:lnTo>
                  <a:lnTo>
                    <a:pt x="416" y="118"/>
                  </a:lnTo>
                  <a:lnTo>
                    <a:pt x="418" y="114"/>
                  </a:lnTo>
                  <a:lnTo>
                    <a:pt x="418" y="108"/>
                  </a:lnTo>
                  <a:lnTo>
                    <a:pt x="420" y="104"/>
                  </a:lnTo>
                  <a:lnTo>
                    <a:pt x="420" y="99"/>
                  </a:lnTo>
                  <a:lnTo>
                    <a:pt x="420" y="95"/>
                  </a:lnTo>
                  <a:lnTo>
                    <a:pt x="420" y="91"/>
                  </a:lnTo>
                  <a:lnTo>
                    <a:pt x="420" y="87"/>
                  </a:lnTo>
                  <a:lnTo>
                    <a:pt x="418" y="83"/>
                  </a:lnTo>
                  <a:lnTo>
                    <a:pt x="416" y="82"/>
                  </a:lnTo>
                  <a:lnTo>
                    <a:pt x="414" y="78"/>
                  </a:lnTo>
                  <a:lnTo>
                    <a:pt x="412" y="78"/>
                  </a:lnTo>
                  <a:lnTo>
                    <a:pt x="408" y="76"/>
                  </a:lnTo>
                  <a:lnTo>
                    <a:pt x="404" y="76"/>
                  </a:lnTo>
                  <a:lnTo>
                    <a:pt x="399" y="74"/>
                  </a:lnTo>
                  <a:lnTo>
                    <a:pt x="395" y="74"/>
                  </a:lnTo>
                  <a:lnTo>
                    <a:pt x="389" y="74"/>
                  </a:lnTo>
                  <a:lnTo>
                    <a:pt x="384" y="74"/>
                  </a:lnTo>
                  <a:lnTo>
                    <a:pt x="378" y="74"/>
                  </a:lnTo>
                  <a:lnTo>
                    <a:pt x="372" y="74"/>
                  </a:lnTo>
                  <a:lnTo>
                    <a:pt x="368" y="76"/>
                  </a:lnTo>
                  <a:lnTo>
                    <a:pt x="363" y="78"/>
                  </a:lnTo>
                  <a:lnTo>
                    <a:pt x="357" y="78"/>
                  </a:lnTo>
                  <a:lnTo>
                    <a:pt x="351" y="80"/>
                  </a:lnTo>
                  <a:lnTo>
                    <a:pt x="346" y="82"/>
                  </a:lnTo>
                  <a:lnTo>
                    <a:pt x="340" y="85"/>
                  </a:lnTo>
                  <a:lnTo>
                    <a:pt x="334" y="87"/>
                  </a:lnTo>
                  <a:lnTo>
                    <a:pt x="330" y="91"/>
                  </a:lnTo>
                  <a:lnTo>
                    <a:pt x="325" y="95"/>
                  </a:lnTo>
                  <a:lnTo>
                    <a:pt x="321" y="99"/>
                  </a:lnTo>
                  <a:lnTo>
                    <a:pt x="315" y="102"/>
                  </a:lnTo>
                  <a:lnTo>
                    <a:pt x="309" y="108"/>
                  </a:lnTo>
                  <a:lnTo>
                    <a:pt x="306" y="112"/>
                  </a:lnTo>
                  <a:lnTo>
                    <a:pt x="302" y="120"/>
                  </a:lnTo>
                  <a:lnTo>
                    <a:pt x="298" y="125"/>
                  </a:lnTo>
                  <a:lnTo>
                    <a:pt x="294" y="131"/>
                  </a:lnTo>
                  <a:lnTo>
                    <a:pt x="292" y="135"/>
                  </a:lnTo>
                  <a:lnTo>
                    <a:pt x="290" y="139"/>
                  </a:lnTo>
                  <a:lnTo>
                    <a:pt x="289" y="142"/>
                  </a:lnTo>
                  <a:lnTo>
                    <a:pt x="289" y="146"/>
                  </a:lnTo>
                  <a:lnTo>
                    <a:pt x="287" y="150"/>
                  </a:lnTo>
                  <a:lnTo>
                    <a:pt x="285" y="154"/>
                  </a:lnTo>
                  <a:lnTo>
                    <a:pt x="283" y="158"/>
                  </a:lnTo>
                  <a:lnTo>
                    <a:pt x="283" y="161"/>
                  </a:lnTo>
                  <a:lnTo>
                    <a:pt x="281" y="165"/>
                  </a:lnTo>
                  <a:lnTo>
                    <a:pt x="281" y="171"/>
                  </a:lnTo>
                  <a:lnTo>
                    <a:pt x="279" y="175"/>
                  </a:lnTo>
                  <a:lnTo>
                    <a:pt x="279" y="178"/>
                  </a:lnTo>
                  <a:lnTo>
                    <a:pt x="279" y="184"/>
                  </a:lnTo>
                  <a:lnTo>
                    <a:pt x="279" y="188"/>
                  </a:lnTo>
                  <a:lnTo>
                    <a:pt x="279" y="194"/>
                  </a:lnTo>
                  <a:lnTo>
                    <a:pt x="279" y="199"/>
                  </a:lnTo>
                  <a:lnTo>
                    <a:pt x="277" y="205"/>
                  </a:lnTo>
                  <a:lnTo>
                    <a:pt x="277" y="209"/>
                  </a:lnTo>
                  <a:lnTo>
                    <a:pt x="279" y="216"/>
                  </a:lnTo>
                  <a:lnTo>
                    <a:pt x="279" y="222"/>
                  </a:lnTo>
                  <a:lnTo>
                    <a:pt x="279" y="228"/>
                  </a:lnTo>
                  <a:lnTo>
                    <a:pt x="279" y="234"/>
                  </a:lnTo>
                  <a:lnTo>
                    <a:pt x="279" y="239"/>
                  </a:lnTo>
                  <a:lnTo>
                    <a:pt x="279" y="245"/>
                  </a:lnTo>
                  <a:lnTo>
                    <a:pt x="279" y="251"/>
                  </a:lnTo>
                  <a:lnTo>
                    <a:pt x="279" y="256"/>
                  </a:lnTo>
                  <a:lnTo>
                    <a:pt x="279" y="262"/>
                  </a:lnTo>
                  <a:lnTo>
                    <a:pt x="281" y="268"/>
                  </a:lnTo>
                  <a:lnTo>
                    <a:pt x="281" y="273"/>
                  </a:lnTo>
                  <a:lnTo>
                    <a:pt x="281" y="279"/>
                  </a:lnTo>
                  <a:lnTo>
                    <a:pt x="281" y="285"/>
                  </a:lnTo>
                  <a:lnTo>
                    <a:pt x="281" y="291"/>
                  </a:lnTo>
                  <a:lnTo>
                    <a:pt x="281" y="296"/>
                  </a:lnTo>
                  <a:lnTo>
                    <a:pt x="281" y="302"/>
                  </a:lnTo>
                  <a:lnTo>
                    <a:pt x="281" y="308"/>
                  </a:lnTo>
                  <a:lnTo>
                    <a:pt x="281" y="313"/>
                  </a:lnTo>
                  <a:lnTo>
                    <a:pt x="281" y="319"/>
                  </a:lnTo>
                  <a:lnTo>
                    <a:pt x="281" y="323"/>
                  </a:lnTo>
                  <a:lnTo>
                    <a:pt x="281" y="331"/>
                  </a:lnTo>
                  <a:lnTo>
                    <a:pt x="281" y="336"/>
                  </a:lnTo>
                  <a:lnTo>
                    <a:pt x="279" y="340"/>
                  </a:lnTo>
                  <a:lnTo>
                    <a:pt x="279" y="346"/>
                  </a:lnTo>
                  <a:lnTo>
                    <a:pt x="279" y="351"/>
                  </a:lnTo>
                  <a:lnTo>
                    <a:pt x="279" y="357"/>
                  </a:lnTo>
                  <a:lnTo>
                    <a:pt x="277" y="363"/>
                  </a:lnTo>
                  <a:lnTo>
                    <a:pt x="277" y="369"/>
                  </a:lnTo>
                  <a:lnTo>
                    <a:pt x="277" y="374"/>
                  </a:lnTo>
                  <a:lnTo>
                    <a:pt x="277" y="380"/>
                  </a:lnTo>
                  <a:lnTo>
                    <a:pt x="275" y="386"/>
                  </a:lnTo>
                  <a:lnTo>
                    <a:pt x="275" y="391"/>
                  </a:lnTo>
                  <a:lnTo>
                    <a:pt x="273" y="395"/>
                  </a:lnTo>
                  <a:lnTo>
                    <a:pt x="273" y="403"/>
                  </a:lnTo>
                  <a:lnTo>
                    <a:pt x="271" y="407"/>
                  </a:lnTo>
                  <a:lnTo>
                    <a:pt x="270" y="412"/>
                  </a:lnTo>
                  <a:lnTo>
                    <a:pt x="270" y="418"/>
                  </a:lnTo>
                  <a:lnTo>
                    <a:pt x="268" y="422"/>
                  </a:lnTo>
                  <a:lnTo>
                    <a:pt x="266" y="427"/>
                  </a:lnTo>
                  <a:lnTo>
                    <a:pt x="264" y="433"/>
                  </a:lnTo>
                  <a:lnTo>
                    <a:pt x="262" y="439"/>
                  </a:lnTo>
                  <a:lnTo>
                    <a:pt x="260" y="443"/>
                  </a:lnTo>
                  <a:lnTo>
                    <a:pt x="258" y="448"/>
                  </a:lnTo>
                  <a:lnTo>
                    <a:pt x="256" y="454"/>
                  </a:lnTo>
                  <a:lnTo>
                    <a:pt x="254" y="460"/>
                  </a:lnTo>
                  <a:lnTo>
                    <a:pt x="252" y="464"/>
                  </a:lnTo>
                  <a:lnTo>
                    <a:pt x="249" y="469"/>
                  </a:lnTo>
                  <a:lnTo>
                    <a:pt x="247" y="475"/>
                  </a:lnTo>
                  <a:lnTo>
                    <a:pt x="245" y="479"/>
                  </a:lnTo>
                  <a:lnTo>
                    <a:pt x="241" y="484"/>
                  </a:lnTo>
                  <a:lnTo>
                    <a:pt x="237" y="490"/>
                  </a:lnTo>
                  <a:lnTo>
                    <a:pt x="235" y="494"/>
                  </a:lnTo>
                  <a:lnTo>
                    <a:pt x="232" y="498"/>
                  </a:lnTo>
                  <a:lnTo>
                    <a:pt x="230" y="503"/>
                  </a:lnTo>
                  <a:lnTo>
                    <a:pt x="226" y="509"/>
                  </a:lnTo>
                  <a:lnTo>
                    <a:pt x="222" y="513"/>
                  </a:lnTo>
                  <a:lnTo>
                    <a:pt x="218" y="519"/>
                  </a:lnTo>
                  <a:lnTo>
                    <a:pt x="214" y="523"/>
                  </a:lnTo>
                  <a:lnTo>
                    <a:pt x="211" y="528"/>
                  </a:lnTo>
                  <a:lnTo>
                    <a:pt x="207" y="532"/>
                  </a:lnTo>
                  <a:lnTo>
                    <a:pt x="201" y="538"/>
                  </a:lnTo>
                  <a:lnTo>
                    <a:pt x="197" y="542"/>
                  </a:lnTo>
                  <a:lnTo>
                    <a:pt x="193" y="547"/>
                  </a:lnTo>
                  <a:lnTo>
                    <a:pt x="188" y="551"/>
                  </a:lnTo>
                  <a:lnTo>
                    <a:pt x="184" y="557"/>
                  </a:lnTo>
                  <a:lnTo>
                    <a:pt x="178" y="561"/>
                  </a:lnTo>
                  <a:lnTo>
                    <a:pt x="174" y="564"/>
                  </a:lnTo>
                  <a:lnTo>
                    <a:pt x="169" y="570"/>
                  </a:lnTo>
                  <a:lnTo>
                    <a:pt x="163" y="572"/>
                  </a:lnTo>
                  <a:lnTo>
                    <a:pt x="157" y="578"/>
                  </a:lnTo>
                  <a:lnTo>
                    <a:pt x="152" y="580"/>
                  </a:lnTo>
                  <a:lnTo>
                    <a:pt x="148" y="583"/>
                  </a:lnTo>
                  <a:lnTo>
                    <a:pt x="142" y="587"/>
                  </a:lnTo>
                  <a:lnTo>
                    <a:pt x="138" y="589"/>
                  </a:lnTo>
                  <a:lnTo>
                    <a:pt x="135" y="593"/>
                  </a:lnTo>
                  <a:lnTo>
                    <a:pt x="129" y="595"/>
                  </a:lnTo>
                  <a:lnTo>
                    <a:pt x="125" y="597"/>
                  </a:lnTo>
                  <a:lnTo>
                    <a:pt x="121" y="600"/>
                  </a:lnTo>
                  <a:lnTo>
                    <a:pt x="116" y="602"/>
                  </a:lnTo>
                  <a:lnTo>
                    <a:pt x="112" y="604"/>
                  </a:lnTo>
                  <a:lnTo>
                    <a:pt x="108" y="606"/>
                  </a:lnTo>
                  <a:lnTo>
                    <a:pt x="104" y="608"/>
                  </a:lnTo>
                  <a:lnTo>
                    <a:pt x="100" y="610"/>
                  </a:lnTo>
                  <a:lnTo>
                    <a:pt x="95" y="612"/>
                  </a:lnTo>
                  <a:lnTo>
                    <a:pt x="91" y="612"/>
                  </a:lnTo>
                  <a:lnTo>
                    <a:pt x="87" y="614"/>
                  </a:lnTo>
                  <a:lnTo>
                    <a:pt x="85" y="614"/>
                  </a:lnTo>
                  <a:lnTo>
                    <a:pt x="81" y="614"/>
                  </a:lnTo>
                  <a:lnTo>
                    <a:pt x="78" y="616"/>
                  </a:lnTo>
                  <a:lnTo>
                    <a:pt x="74" y="616"/>
                  </a:lnTo>
                  <a:lnTo>
                    <a:pt x="70" y="616"/>
                  </a:lnTo>
                  <a:lnTo>
                    <a:pt x="66" y="616"/>
                  </a:lnTo>
                  <a:lnTo>
                    <a:pt x="64" y="616"/>
                  </a:lnTo>
                  <a:lnTo>
                    <a:pt x="60" y="616"/>
                  </a:lnTo>
                  <a:lnTo>
                    <a:pt x="55" y="614"/>
                  </a:lnTo>
                  <a:lnTo>
                    <a:pt x="49" y="614"/>
                  </a:lnTo>
                  <a:lnTo>
                    <a:pt x="43" y="612"/>
                  </a:lnTo>
                  <a:lnTo>
                    <a:pt x="38" y="610"/>
                  </a:lnTo>
                  <a:lnTo>
                    <a:pt x="32" y="606"/>
                  </a:lnTo>
                  <a:lnTo>
                    <a:pt x="28" y="602"/>
                  </a:lnTo>
                  <a:lnTo>
                    <a:pt x="24" y="599"/>
                  </a:lnTo>
                  <a:lnTo>
                    <a:pt x="21" y="595"/>
                  </a:lnTo>
                  <a:lnTo>
                    <a:pt x="17" y="589"/>
                  </a:lnTo>
                  <a:lnTo>
                    <a:pt x="15" y="585"/>
                  </a:lnTo>
                  <a:lnTo>
                    <a:pt x="11" y="580"/>
                  </a:lnTo>
                  <a:lnTo>
                    <a:pt x="9" y="572"/>
                  </a:lnTo>
                  <a:lnTo>
                    <a:pt x="7" y="570"/>
                  </a:lnTo>
                  <a:lnTo>
                    <a:pt x="5" y="566"/>
                  </a:lnTo>
                  <a:lnTo>
                    <a:pt x="5" y="562"/>
                  </a:lnTo>
                  <a:lnTo>
                    <a:pt x="3" y="561"/>
                  </a:lnTo>
                  <a:lnTo>
                    <a:pt x="3" y="557"/>
                  </a:lnTo>
                  <a:lnTo>
                    <a:pt x="1" y="553"/>
                  </a:lnTo>
                  <a:lnTo>
                    <a:pt x="1" y="549"/>
                  </a:lnTo>
                  <a:lnTo>
                    <a:pt x="1" y="545"/>
                  </a:lnTo>
                  <a:lnTo>
                    <a:pt x="1" y="542"/>
                  </a:lnTo>
                  <a:lnTo>
                    <a:pt x="0" y="538"/>
                  </a:lnTo>
                  <a:lnTo>
                    <a:pt x="0" y="534"/>
                  </a:lnTo>
                  <a:lnTo>
                    <a:pt x="0" y="530"/>
                  </a:lnTo>
                  <a:lnTo>
                    <a:pt x="0" y="524"/>
                  </a:lnTo>
                  <a:lnTo>
                    <a:pt x="0" y="521"/>
                  </a:lnTo>
                  <a:lnTo>
                    <a:pt x="0" y="517"/>
                  </a:lnTo>
                  <a:lnTo>
                    <a:pt x="0" y="513"/>
                  </a:lnTo>
                  <a:lnTo>
                    <a:pt x="0" y="509"/>
                  </a:lnTo>
                  <a:lnTo>
                    <a:pt x="0" y="505"/>
                  </a:lnTo>
                  <a:lnTo>
                    <a:pt x="0" y="502"/>
                  </a:lnTo>
                  <a:lnTo>
                    <a:pt x="0" y="498"/>
                  </a:lnTo>
                  <a:lnTo>
                    <a:pt x="0" y="494"/>
                  </a:lnTo>
                  <a:lnTo>
                    <a:pt x="0" y="490"/>
                  </a:lnTo>
                  <a:lnTo>
                    <a:pt x="1" y="486"/>
                  </a:lnTo>
                  <a:lnTo>
                    <a:pt x="1" y="483"/>
                  </a:lnTo>
                  <a:lnTo>
                    <a:pt x="3" y="477"/>
                  </a:lnTo>
                  <a:lnTo>
                    <a:pt x="5" y="471"/>
                  </a:lnTo>
                  <a:lnTo>
                    <a:pt x="5" y="467"/>
                  </a:lnTo>
                  <a:lnTo>
                    <a:pt x="5" y="464"/>
                  </a:lnTo>
                  <a:lnTo>
                    <a:pt x="7" y="462"/>
                  </a:lnTo>
                  <a:lnTo>
                    <a:pt x="7" y="458"/>
                  </a:lnTo>
                  <a:lnTo>
                    <a:pt x="9" y="452"/>
                  </a:lnTo>
                  <a:lnTo>
                    <a:pt x="13" y="448"/>
                  </a:lnTo>
                  <a:lnTo>
                    <a:pt x="15" y="443"/>
                  </a:lnTo>
                  <a:lnTo>
                    <a:pt x="17" y="437"/>
                  </a:lnTo>
                  <a:lnTo>
                    <a:pt x="19" y="433"/>
                  </a:lnTo>
                  <a:lnTo>
                    <a:pt x="22" y="429"/>
                  </a:lnTo>
                  <a:lnTo>
                    <a:pt x="22" y="424"/>
                  </a:lnTo>
                  <a:lnTo>
                    <a:pt x="26" y="420"/>
                  </a:lnTo>
                  <a:lnTo>
                    <a:pt x="28" y="418"/>
                  </a:lnTo>
                  <a:lnTo>
                    <a:pt x="30" y="414"/>
                  </a:lnTo>
                  <a:lnTo>
                    <a:pt x="34" y="408"/>
                  </a:lnTo>
                  <a:lnTo>
                    <a:pt x="40" y="403"/>
                  </a:lnTo>
                  <a:lnTo>
                    <a:pt x="41" y="399"/>
                  </a:lnTo>
                  <a:lnTo>
                    <a:pt x="45" y="397"/>
                  </a:lnTo>
                  <a:lnTo>
                    <a:pt x="47" y="395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0" name="Freeform 5"/>
            <p:cNvSpPr>
              <a:spLocks/>
            </p:cNvSpPr>
            <p:nvPr/>
          </p:nvSpPr>
          <p:spPr bwMode="auto">
            <a:xfrm>
              <a:off x="1274" y="2313"/>
              <a:ext cx="289" cy="381"/>
            </a:xfrm>
            <a:custGeom>
              <a:avLst/>
              <a:gdLst>
                <a:gd name="T0" fmla="*/ 5 w 578"/>
                <a:gd name="T1" fmla="*/ 373 h 762"/>
                <a:gd name="T2" fmla="*/ 8 w 578"/>
                <a:gd name="T3" fmla="*/ 368 h 762"/>
                <a:gd name="T4" fmla="*/ 12 w 578"/>
                <a:gd name="T5" fmla="*/ 361 h 762"/>
                <a:gd name="T6" fmla="*/ 19 w 578"/>
                <a:gd name="T7" fmla="*/ 351 h 762"/>
                <a:gd name="T8" fmla="*/ 28 w 578"/>
                <a:gd name="T9" fmla="*/ 338 h 762"/>
                <a:gd name="T10" fmla="*/ 39 w 578"/>
                <a:gd name="T11" fmla="*/ 322 h 762"/>
                <a:gd name="T12" fmla="*/ 51 w 578"/>
                <a:gd name="T13" fmla="*/ 305 h 762"/>
                <a:gd name="T14" fmla="*/ 65 w 578"/>
                <a:gd name="T15" fmla="*/ 286 h 762"/>
                <a:gd name="T16" fmla="*/ 79 w 578"/>
                <a:gd name="T17" fmla="*/ 265 h 762"/>
                <a:gd name="T18" fmla="*/ 94 w 578"/>
                <a:gd name="T19" fmla="*/ 243 h 762"/>
                <a:gd name="T20" fmla="*/ 111 w 578"/>
                <a:gd name="T21" fmla="*/ 220 h 762"/>
                <a:gd name="T22" fmla="*/ 127 w 578"/>
                <a:gd name="T23" fmla="*/ 197 h 762"/>
                <a:gd name="T24" fmla="*/ 145 w 578"/>
                <a:gd name="T25" fmla="*/ 174 h 762"/>
                <a:gd name="T26" fmla="*/ 162 w 578"/>
                <a:gd name="T27" fmla="*/ 149 h 762"/>
                <a:gd name="T28" fmla="*/ 180 w 578"/>
                <a:gd name="T29" fmla="*/ 126 h 762"/>
                <a:gd name="T30" fmla="*/ 197 w 578"/>
                <a:gd name="T31" fmla="*/ 103 h 762"/>
                <a:gd name="T32" fmla="*/ 213 w 578"/>
                <a:gd name="T33" fmla="*/ 82 h 762"/>
                <a:gd name="T34" fmla="*/ 229 w 578"/>
                <a:gd name="T35" fmla="*/ 61 h 762"/>
                <a:gd name="T36" fmla="*/ 245 w 578"/>
                <a:gd name="T37" fmla="*/ 42 h 762"/>
                <a:gd name="T38" fmla="*/ 260 w 578"/>
                <a:gd name="T39" fmla="*/ 24 h 762"/>
                <a:gd name="T40" fmla="*/ 273 w 578"/>
                <a:gd name="T41" fmla="*/ 9 h 762"/>
                <a:gd name="T42" fmla="*/ 289 w 578"/>
                <a:gd name="T43" fmla="*/ 6 h 762"/>
                <a:gd name="T44" fmla="*/ 286 w 578"/>
                <a:gd name="T45" fmla="*/ 10 h 762"/>
                <a:gd name="T46" fmla="*/ 282 w 578"/>
                <a:gd name="T47" fmla="*/ 16 h 762"/>
                <a:gd name="T48" fmla="*/ 275 w 578"/>
                <a:gd name="T49" fmla="*/ 23 h 762"/>
                <a:gd name="T50" fmla="*/ 268 w 578"/>
                <a:gd name="T51" fmla="*/ 34 h 762"/>
                <a:gd name="T52" fmla="*/ 258 w 578"/>
                <a:gd name="T53" fmla="*/ 46 h 762"/>
                <a:gd name="T54" fmla="*/ 246 w 578"/>
                <a:gd name="T55" fmla="*/ 60 h 762"/>
                <a:gd name="T56" fmla="*/ 234 w 578"/>
                <a:gd name="T57" fmla="*/ 76 h 762"/>
                <a:gd name="T58" fmla="*/ 220 w 578"/>
                <a:gd name="T59" fmla="*/ 93 h 762"/>
                <a:gd name="T60" fmla="*/ 206 w 578"/>
                <a:gd name="T61" fmla="*/ 112 h 762"/>
                <a:gd name="T62" fmla="*/ 192 w 578"/>
                <a:gd name="T63" fmla="*/ 132 h 762"/>
                <a:gd name="T64" fmla="*/ 176 w 578"/>
                <a:gd name="T65" fmla="*/ 153 h 762"/>
                <a:gd name="T66" fmla="*/ 160 w 578"/>
                <a:gd name="T67" fmla="*/ 175 h 762"/>
                <a:gd name="T68" fmla="*/ 144 w 578"/>
                <a:gd name="T69" fmla="*/ 197 h 762"/>
                <a:gd name="T70" fmla="*/ 126 w 578"/>
                <a:gd name="T71" fmla="*/ 221 h 762"/>
                <a:gd name="T72" fmla="*/ 110 w 578"/>
                <a:gd name="T73" fmla="*/ 245 h 762"/>
                <a:gd name="T74" fmla="*/ 93 w 578"/>
                <a:gd name="T75" fmla="*/ 270 h 762"/>
                <a:gd name="T76" fmla="*/ 77 w 578"/>
                <a:gd name="T77" fmla="*/ 294 h 762"/>
                <a:gd name="T78" fmla="*/ 61 w 578"/>
                <a:gd name="T79" fmla="*/ 319 h 762"/>
                <a:gd name="T80" fmla="*/ 45 w 578"/>
                <a:gd name="T81" fmla="*/ 342 h 762"/>
                <a:gd name="T82" fmla="*/ 30 w 578"/>
                <a:gd name="T83" fmla="*/ 366 h 762"/>
                <a:gd name="T84" fmla="*/ 0 w 578"/>
                <a:gd name="T85" fmla="*/ 381 h 76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8"/>
                <a:gd name="T130" fmla="*/ 0 h 762"/>
                <a:gd name="T131" fmla="*/ 578 w 578"/>
                <a:gd name="T132" fmla="*/ 762 h 76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8" h="762">
                  <a:moveTo>
                    <a:pt x="8" y="747"/>
                  </a:moveTo>
                  <a:lnTo>
                    <a:pt x="8" y="747"/>
                  </a:lnTo>
                  <a:lnTo>
                    <a:pt x="10" y="745"/>
                  </a:lnTo>
                  <a:lnTo>
                    <a:pt x="10" y="743"/>
                  </a:lnTo>
                  <a:lnTo>
                    <a:pt x="14" y="741"/>
                  </a:lnTo>
                  <a:lnTo>
                    <a:pt x="16" y="736"/>
                  </a:lnTo>
                  <a:lnTo>
                    <a:pt x="17" y="732"/>
                  </a:lnTo>
                  <a:lnTo>
                    <a:pt x="21" y="726"/>
                  </a:lnTo>
                  <a:lnTo>
                    <a:pt x="25" y="722"/>
                  </a:lnTo>
                  <a:lnTo>
                    <a:pt x="29" y="715"/>
                  </a:lnTo>
                  <a:lnTo>
                    <a:pt x="35" y="709"/>
                  </a:lnTo>
                  <a:lnTo>
                    <a:pt x="38" y="701"/>
                  </a:lnTo>
                  <a:lnTo>
                    <a:pt x="46" y="694"/>
                  </a:lnTo>
                  <a:lnTo>
                    <a:pt x="50" y="684"/>
                  </a:lnTo>
                  <a:lnTo>
                    <a:pt x="57" y="675"/>
                  </a:lnTo>
                  <a:lnTo>
                    <a:pt x="63" y="665"/>
                  </a:lnTo>
                  <a:lnTo>
                    <a:pt x="71" y="656"/>
                  </a:lnTo>
                  <a:lnTo>
                    <a:pt x="78" y="644"/>
                  </a:lnTo>
                  <a:lnTo>
                    <a:pt x="86" y="633"/>
                  </a:lnTo>
                  <a:lnTo>
                    <a:pt x="94" y="622"/>
                  </a:lnTo>
                  <a:lnTo>
                    <a:pt x="103" y="610"/>
                  </a:lnTo>
                  <a:lnTo>
                    <a:pt x="111" y="597"/>
                  </a:lnTo>
                  <a:lnTo>
                    <a:pt x="120" y="585"/>
                  </a:lnTo>
                  <a:lnTo>
                    <a:pt x="130" y="572"/>
                  </a:lnTo>
                  <a:lnTo>
                    <a:pt x="139" y="559"/>
                  </a:lnTo>
                  <a:lnTo>
                    <a:pt x="149" y="544"/>
                  </a:lnTo>
                  <a:lnTo>
                    <a:pt x="158" y="530"/>
                  </a:lnTo>
                  <a:lnTo>
                    <a:pt x="168" y="515"/>
                  </a:lnTo>
                  <a:lnTo>
                    <a:pt x="179" y="502"/>
                  </a:lnTo>
                  <a:lnTo>
                    <a:pt x="189" y="487"/>
                  </a:lnTo>
                  <a:lnTo>
                    <a:pt x="200" y="471"/>
                  </a:lnTo>
                  <a:lnTo>
                    <a:pt x="211" y="456"/>
                  </a:lnTo>
                  <a:lnTo>
                    <a:pt x="223" y="441"/>
                  </a:lnTo>
                  <a:lnTo>
                    <a:pt x="232" y="426"/>
                  </a:lnTo>
                  <a:lnTo>
                    <a:pt x="244" y="411"/>
                  </a:lnTo>
                  <a:lnTo>
                    <a:pt x="255" y="394"/>
                  </a:lnTo>
                  <a:lnTo>
                    <a:pt x="266" y="378"/>
                  </a:lnTo>
                  <a:lnTo>
                    <a:pt x="278" y="363"/>
                  </a:lnTo>
                  <a:lnTo>
                    <a:pt x="289" y="348"/>
                  </a:lnTo>
                  <a:lnTo>
                    <a:pt x="301" y="331"/>
                  </a:lnTo>
                  <a:lnTo>
                    <a:pt x="312" y="316"/>
                  </a:lnTo>
                  <a:lnTo>
                    <a:pt x="324" y="298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60" y="253"/>
                  </a:lnTo>
                  <a:lnTo>
                    <a:pt x="371" y="238"/>
                  </a:lnTo>
                  <a:lnTo>
                    <a:pt x="382" y="222"/>
                  </a:lnTo>
                  <a:lnTo>
                    <a:pt x="394" y="207"/>
                  </a:lnTo>
                  <a:lnTo>
                    <a:pt x="405" y="192"/>
                  </a:lnTo>
                  <a:lnTo>
                    <a:pt x="417" y="177"/>
                  </a:lnTo>
                  <a:lnTo>
                    <a:pt x="426" y="164"/>
                  </a:lnTo>
                  <a:lnTo>
                    <a:pt x="438" y="148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70" y="108"/>
                  </a:lnTo>
                  <a:lnTo>
                    <a:pt x="479" y="95"/>
                  </a:lnTo>
                  <a:lnTo>
                    <a:pt x="491" y="84"/>
                  </a:lnTo>
                  <a:lnTo>
                    <a:pt x="500" y="72"/>
                  </a:lnTo>
                  <a:lnTo>
                    <a:pt x="510" y="59"/>
                  </a:lnTo>
                  <a:lnTo>
                    <a:pt x="519" y="48"/>
                  </a:lnTo>
                  <a:lnTo>
                    <a:pt x="529" y="38"/>
                  </a:lnTo>
                  <a:lnTo>
                    <a:pt x="538" y="27"/>
                  </a:lnTo>
                  <a:lnTo>
                    <a:pt x="546" y="17"/>
                  </a:lnTo>
                  <a:lnTo>
                    <a:pt x="555" y="8"/>
                  </a:lnTo>
                  <a:lnTo>
                    <a:pt x="563" y="0"/>
                  </a:lnTo>
                  <a:lnTo>
                    <a:pt x="578" y="13"/>
                  </a:lnTo>
                  <a:lnTo>
                    <a:pt x="576" y="13"/>
                  </a:lnTo>
                  <a:lnTo>
                    <a:pt x="574" y="17"/>
                  </a:lnTo>
                  <a:lnTo>
                    <a:pt x="571" y="19"/>
                  </a:lnTo>
                  <a:lnTo>
                    <a:pt x="569" y="23"/>
                  </a:lnTo>
                  <a:lnTo>
                    <a:pt x="567" y="27"/>
                  </a:lnTo>
                  <a:lnTo>
                    <a:pt x="563" y="32"/>
                  </a:lnTo>
                  <a:lnTo>
                    <a:pt x="559" y="36"/>
                  </a:lnTo>
                  <a:lnTo>
                    <a:pt x="554" y="42"/>
                  </a:lnTo>
                  <a:lnTo>
                    <a:pt x="550" y="46"/>
                  </a:lnTo>
                  <a:lnTo>
                    <a:pt x="546" y="53"/>
                  </a:lnTo>
                  <a:lnTo>
                    <a:pt x="538" y="59"/>
                  </a:lnTo>
                  <a:lnTo>
                    <a:pt x="535" y="67"/>
                  </a:lnTo>
                  <a:lnTo>
                    <a:pt x="529" y="76"/>
                  </a:lnTo>
                  <a:lnTo>
                    <a:pt x="521" y="84"/>
                  </a:lnTo>
                  <a:lnTo>
                    <a:pt x="516" y="91"/>
                  </a:lnTo>
                  <a:lnTo>
                    <a:pt x="508" y="101"/>
                  </a:lnTo>
                  <a:lnTo>
                    <a:pt x="500" y="110"/>
                  </a:lnTo>
                  <a:lnTo>
                    <a:pt x="493" y="120"/>
                  </a:lnTo>
                  <a:lnTo>
                    <a:pt x="485" y="129"/>
                  </a:lnTo>
                  <a:lnTo>
                    <a:pt x="477" y="141"/>
                  </a:lnTo>
                  <a:lnTo>
                    <a:pt x="468" y="152"/>
                  </a:lnTo>
                  <a:lnTo>
                    <a:pt x="460" y="164"/>
                  </a:lnTo>
                  <a:lnTo>
                    <a:pt x="451" y="175"/>
                  </a:lnTo>
                  <a:lnTo>
                    <a:pt x="441" y="186"/>
                  </a:lnTo>
                  <a:lnTo>
                    <a:pt x="432" y="198"/>
                  </a:lnTo>
                  <a:lnTo>
                    <a:pt x="424" y="211"/>
                  </a:lnTo>
                  <a:lnTo>
                    <a:pt x="413" y="224"/>
                  </a:lnTo>
                  <a:lnTo>
                    <a:pt x="403" y="238"/>
                  </a:lnTo>
                  <a:lnTo>
                    <a:pt x="394" y="251"/>
                  </a:lnTo>
                  <a:lnTo>
                    <a:pt x="384" y="264"/>
                  </a:lnTo>
                  <a:lnTo>
                    <a:pt x="373" y="278"/>
                  </a:lnTo>
                  <a:lnTo>
                    <a:pt x="363" y="293"/>
                  </a:lnTo>
                  <a:lnTo>
                    <a:pt x="352" y="306"/>
                  </a:lnTo>
                  <a:lnTo>
                    <a:pt x="343" y="321"/>
                  </a:lnTo>
                  <a:lnTo>
                    <a:pt x="331" y="335"/>
                  </a:lnTo>
                  <a:lnTo>
                    <a:pt x="320" y="350"/>
                  </a:lnTo>
                  <a:lnTo>
                    <a:pt x="308" y="365"/>
                  </a:lnTo>
                  <a:lnTo>
                    <a:pt x="299" y="380"/>
                  </a:lnTo>
                  <a:lnTo>
                    <a:pt x="287" y="395"/>
                  </a:lnTo>
                  <a:lnTo>
                    <a:pt x="276" y="413"/>
                  </a:lnTo>
                  <a:lnTo>
                    <a:pt x="265" y="428"/>
                  </a:lnTo>
                  <a:lnTo>
                    <a:pt x="253" y="443"/>
                  </a:lnTo>
                  <a:lnTo>
                    <a:pt x="242" y="460"/>
                  </a:lnTo>
                  <a:lnTo>
                    <a:pt x="230" y="475"/>
                  </a:lnTo>
                  <a:lnTo>
                    <a:pt x="221" y="490"/>
                  </a:lnTo>
                  <a:lnTo>
                    <a:pt x="209" y="508"/>
                  </a:lnTo>
                  <a:lnTo>
                    <a:pt x="198" y="523"/>
                  </a:lnTo>
                  <a:lnTo>
                    <a:pt x="187" y="540"/>
                  </a:lnTo>
                  <a:lnTo>
                    <a:pt x="175" y="555"/>
                  </a:lnTo>
                  <a:lnTo>
                    <a:pt x="166" y="572"/>
                  </a:lnTo>
                  <a:lnTo>
                    <a:pt x="154" y="587"/>
                  </a:lnTo>
                  <a:lnTo>
                    <a:pt x="143" y="605"/>
                  </a:lnTo>
                  <a:lnTo>
                    <a:pt x="133" y="620"/>
                  </a:lnTo>
                  <a:lnTo>
                    <a:pt x="122" y="637"/>
                  </a:lnTo>
                  <a:lnTo>
                    <a:pt x="111" y="652"/>
                  </a:lnTo>
                  <a:lnTo>
                    <a:pt x="101" y="667"/>
                  </a:lnTo>
                  <a:lnTo>
                    <a:pt x="90" y="684"/>
                  </a:lnTo>
                  <a:lnTo>
                    <a:pt x="80" y="700"/>
                  </a:lnTo>
                  <a:lnTo>
                    <a:pt x="71" y="715"/>
                  </a:lnTo>
                  <a:lnTo>
                    <a:pt x="61" y="732"/>
                  </a:lnTo>
                  <a:lnTo>
                    <a:pt x="52" y="747"/>
                  </a:lnTo>
                  <a:lnTo>
                    <a:pt x="42" y="762"/>
                  </a:lnTo>
                  <a:lnTo>
                    <a:pt x="0" y="762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DEC95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1" name="Freeform 6"/>
            <p:cNvSpPr>
              <a:spLocks/>
            </p:cNvSpPr>
            <p:nvPr/>
          </p:nvSpPr>
          <p:spPr bwMode="auto">
            <a:xfrm>
              <a:off x="1201" y="2241"/>
              <a:ext cx="410" cy="507"/>
            </a:xfrm>
            <a:custGeom>
              <a:avLst/>
              <a:gdLst>
                <a:gd name="T0" fmla="*/ 50 w 819"/>
                <a:gd name="T1" fmla="*/ 503 h 1015"/>
                <a:gd name="T2" fmla="*/ 36 w 819"/>
                <a:gd name="T3" fmla="*/ 507 h 1015"/>
                <a:gd name="T4" fmla="*/ 20 w 819"/>
                <a:gd name="T5" fmla="*/ 504 h 1015"/>
                <a:gd name="T6" fmla="*/ 7 w 819"/>
                <a:gd name="T7" fmla="*/ 491 h 1015"/>
                <a:gd name="T8" fmla="*/ 2 w 819"/>
                <a:gd name="T9" fmla="*/ 479 h 1015"/>
                <a:gd name="T10" fmla="*/ 0 w 819"/>
                <a:gd name="T11" fmla="*/ 461 h 1015"/>
                <a:gd name="T12" fmla="*/ 0 w 819"/>
                <a:gd name="T13" fmla="*/ 439 h 1015"/>
                <a:gd name="T14" fmla="*/ 6 w 819"/>
                <a:gd name="T15" fmla="*/ 410 h 1015"/>
                <a:gd name="T16" fmla="*/ 15 w 819"/>
                <a:gd name="T17" fmla="*/ 378 h 1015"/>
                <a:gd name="T18" fmla="*/ 30 w 819"/>
                <a:gd name="T19" fmla="*/ 343 h 1015"/>
                <a:gd name="T20" fmla="*/ 48 w 819"/>
                <a:gd name="T21" fmla="*/ 304 h 1015"/>
                <a:gd name="T22" fmla="*/ 71 w 819"/>
                <a:gd name="T23" fmla="*/ 264 h 1015"/>
                <a:gd name="T24" fmla="*/ 97 w 819"/>
                <a:gd name="T25" fmla="*/ 223 h 1015"/>
                <a:gd name="T26" fmla="*/ 127 w 819"/>
                <a:gd name="T27" fmla="*/ 182 h 1015"/>
                <a:gd name="T28" fmla="*/ 160 w 819"/>
                <a:gd name="T29" fmla="*/ 141 h 1015"/>
                <a:gd name="T30" fmla="*/ 196 w 819"/>
                <a:gd name="T31" fmla="*/ 102 h 1015"/>
                <a:gd name="T32" fmla="*/ 235 w 819"/>
                <a:gd name="T33" fmla="*/ 66 h 1015"/>
                <a:gd name="T34" fmla="*/ 274 w 819"/>
                <a:gd name="T35" fmla="*/ 35 h 1015"/>
                <a:gd name="T36" fmla="*/ 307 w 819"/>
                <a:gd name="T37" fmla="*/ 13 h 1015"/>
                <a:gd name="T38" fmla="*/ 336 w 819"/>
                <a:gd name="T39" fmla="*/ 2 h 1015"/>
                <a:gd name="T40" fmla="*/ 358 w 819"/>
                <a:gd name="T41" fmla="*/ 0 h 1015"/>
                <a:gd name="T42" fmla="*/ 376 w 819"/>
                <a:gd name="T43" fmla="*/ 3 h 1015"/>
                <a:gd name="T44" fmla="*/ 389 w 819"/>
                <a:gd name="T45" fmla="*/ 12 h 1015"/>
                <a:gd name="T46" fmla="*/ 399 w 819"/>
                <a:gd name="T47" fmla="*/ 24 h 1015"/>
                <a:gd name="T48" fmla="*/ 405 w 819"/>
                <a:gd name="T49" fmla="*/ 38 h 1015"/>
                <a:gd name="T50" fmla="*/ 409 w 819"/>
                <a:gd name="T51" fmla="*/ 52 h 1015"/>
                <a:gd name="T52" fmla="*/ 410 w 819"/>
                <a:gd name="T53" fmla="*/ 64 h 1015"/>
                <a:gd name="T54" fmla="*/ 400 w 819"/>
                <a:gd name="T55" fmla="*/ 86 h 1015"/>
                <a:gd name="T56" fmla="*/ 400 w 819"/>
                <a:gd name="T57" fmla="*/ 74 h 1015"/>
                <a:gd name="T58" fmla="*/ 399 w 819"/>
                <a:gd name="T59" fmla="*/ 57 h 1015"/>
                <a:gd name="T60" fmla="*/ 397 w 819"/>
                <a:gd name="T61" fmla="*/ 45 h 1015"/>
                <a:gd name="T62" fmla="*/ 393 w 819"/>
                <a:gd name="T63" fmla="*/ 32 h 1015"/>
                <a:gd name="T64" fmla="*/ 380 w 819"/>
                <a:gd name="T65" fmla="*/ 18 h 1015"/>
                <a:gd name="T66" fmla="*/ 365 w 819"/>
                <a:gd name="T67" fmla="*/ 13 h 1015"/>
                <a:gd name="T68" fmla="*/ 353 w 819"/>
                <a:gd name="T69" fmla="*/ 13 h 1015"/>
                <a:gd name="T70" fmla="*/ 338 w 819"/>
                <a:gd name="T71" fmla="*/ 16 h 1015"/>
                <a:gd name="T72" fmla="*/ 321 w 819"/>
                <a:gd name="T73" fmla="*/ 21 h 1015"/>
                <a:gd name="T74" fmla="*/ 301 w 819"/>
                <a:gd name="T75" fmla="*/ 32 h 1015"/>
                <a:gd name="T76" fmla="*/ 280 w 819"/>
                <a:gd name="T77" fmla="*/ 45 h 1015"/>
                <a:gd name="T78" fmla="*/ 256 w 819"/>
                <a:gd name="T79" fmla="*/ 62 h 1015"/>
                <a:gd name="T80" fmla="*/ 230 w 819"/>
                <a:gd name="T81" fmla="*/ 85 h 1015"/>
                <a:gd name="T82" fmla="*/ 202 w 819"/>
                <a:gd name="T83" fmla="*/ 113 h 1015"/>
                <a:gd name="T84" fmla="*/ 171 w 819"/>
                <a:gd name="T85" fmla="*/ 145 h 1015"/>
                <a:gd name="T86" fmla="*/ 140 w 819"/>
                <a:gd name="T87" fmla="*/ 185 h 1015"/>
                <a:gd name="T88" fmla="*/ 108 w 819"/>
                <a:gd name="T89" fmla="*/ 226 h 1015"/>
                <a:gd name="T90" fmla="*/ 82 w 819"/>
                <a:gd name="T91" fmla="*/ 266 h 1015"/>
                <a:gd name="T92" fmla="*/ 60 w 819"/>
                <a:gd name="T93" fmla="*/ 303 h 1015"/>
                <a:gd name="T94" fmla="*/ 44 w 819"/>
                <a:gd name="T95" fmla="*/ 336 h 1015"/>
                <a:gd name="T96" fmla="*/ 31 w 819"/>
                <a:gd name="T97" fmla="*/ 366 h 1015"/>
                <a:gd name="T98" fmla="*/ 21 w 819"/>
                <a:gd name="T99" fmla="*/ 392 h 1015"/>
                <a:gd name="T100" fmla="*/ 15 w 819"/>
                <a:gd name="T101" fmla="*/ 415 h 1015"/>
                <a:gd name="T102" fmla="*/ 12 w 819"/>
                <a:gd name="T103" fmla="*/ 432 h 1015"/>
                <a:gd name="T104" fmla="*/ 9 w 819"/>
                <a:gd name="T105" fmla="*/ 444 h 1015"/>
                <a:gd name="T106" fmla="*/ 8 w 819"/>
                <a:gd name="T107" fmla="*/ 454 h 1015"/>
                <a:gd name="T108" fmla="*/ 8 w 819"/>
                <a:gd name="T109" fmla="*/ 460 h 1015"/>
                <a:gd name="T110" fmla="*/ 8 w 819"/>
                <a:gd name="T111" fmla="*/ 472 h 1015"/>
                <a:gd name="T112" fmla="*/ 13 w 819"/>
                <a:gd name="T113" fmla="*/ 485 h 1015"/>
                <a:gd name="T114" fmla="*/ 21 w 819"/>
                <a:gd name="T115" fmla="*/ 495 h 1015"/>
                <a:gd name="T116" fmla="*/ 35 w 819"/>
                <a:gd name="T117" fmla="*/ 497 h 101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819"/>
                <a:gd name="T178" fmla="*/ 0 h 1015"/>
                <a:gd name="T179" fmla="*/ 819 w 819"/>
                <a:gd name="T180" fmla="*/ 1015 h 101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819" h="1015">
                  <a:moveTo>
                    <a:pt x="129" y="984"/>
                  </a:moveTo>
                  <a:lnTo>
                    <a:pt x="110" y="1005"/>
                  </a:lnTo>
                  <a:lnTo>
                    <a:pt x="108" y="1005"/>
                  </a:lnTo>
                  <a:lnTo>
                    <a:pt x="104" y="1007"/>
                  </a:lnTo>
                  <a:lnTo>
                    <a:pt x="101" y="1007"/>
                  </a:lnTo>
                  <a:lnTo>
                    <a:pt x="99" y="1007"/>
                  </a:lnTo>
                  <a:lnTo>
                    <a:pt x="95" y="1009"/>
                  </a:lnTo>
                  <a:lnTo>
                    <a:pt x="91" y="1011"/>
                  </a:lnTo>
                  <a:lnTo>
                    <a:pt x="87" y="1011"/>
                  </a:lnTo>
                  <a:lnTo>
                    <a:pt x="82" y="1013"/>
                  </a:lnTo>
                  <a:lnTo>
                    <a:pt x="78" y="1013"/>
                  </a:lnTo>
                  <a:lnTo>
                    <a:pt x="72" y="1015"/>
                  </a:lnTo>
                  <a:lnTo>
                    <a:pt x="66" y="1015"/>
                  </a:lnTo>
                  <a:lnTo>
                    <a:pt x="63" y="1015"/>
                  </a:lnTo>
                  <a:lnTo>
                    <a:pt x="57" y="1013"/>
                  </a:lnTo>
                  <a:lnTo>
                    <a:pt x="51" y="1013"/>
                  </a:lnTo>
                  <a:lnTo>
                    <a:pt x="46" y="1011"/>
                  </a:lnTo>
                  <a:lnTo>
                    <a:pt x="40" y="1009"/>
                  </a:lnTo>
                  <a:lnTo>
                    <a:pt x="36" y="1007"/>
                  </a:lnTo>
                  <a:lnTo>
                    <a:pt x="30" y="1003"/>
                  </a:lnTo>
                  <a:lnTo>
                    <a:pt x="25" y="999"/>
                  </a:lnTo>
                  <a:lnTo>
                    <a:pt x="21" y="994"/>
                  </a:lnTo>
                  <a:lnTo>
                    <a:pt x="17" y="988"/>
                  </a:lnTo>
                  <a:lnTo>
                    <a:pt x="13" y="982"/>
                  </a:lnTo>
                  <a:lnTo>
                    <a:pt x="11" y="979"/>
                  </a:lnTo>
                  <a:lnTo>
                    <a:pt x="9" y="975"/>
                  </a:lnTo>
                  <a:lnTo>
                    <a:pt x="8" y="971"/>
                  </a:lnTo>
                  <a:lnTo>
                    <a:pt x="8" y="967"/>
                  </a:lnTo>
                  <a:lnTo>
                    <a:pt x="6" y="961"/>
                  </a:lnTo>
                  <a:lnTo>
                    <a:pt x="4" y="958"/>
                  </a:lnTo>
                  <a:lnTo>
                    <a:pt x="2" y="952"/>
                  </a:lnTo>
                  <a:lnTo>
                    <a:pt x="2" y="948"/>
                  </a:lnTo>
                  <a:lnTo>
                    <a:pt x="2" y="942"/>
                  </a:lnTo>
                  <a:lnTo>
                    <a:pt x="0" y="935"/>
                  </a:lnTo>
                  <a:lnTo>
                    <a:pt x="0" y="929"/>
                  </a:lnTo>
                  <a:lnTo>
                    <a:pt x="0" y="923"/>
                  </a:lnTo>
                  <a:lnTo>
                    <a:pt x="0" y="916"/>
                  </a:lnTo>
                  <a:lnTo>
                    <a:pt x="0" y="910"/>
                  </a:lnTo>
                  <a:lnTo>
                    <a:pt x="0" y="901"/>
                  </a:lnTo>
                  <a:lnTo>
                    <a:pt x="0" y="895"/>
                  </a:lnTo>
                  <a:lnTo>
                    <a:pt x="0" y="885"/>
                  </a:lnTo>
                  <a:lnTo>
                    <a:pt x="0" y="878"/>
                  </a:lnTo>
                  <a:lnTo>
                    <a:pt x="2" y="868"/>
                  </a:lnTo>
                  <a:lnTo>
                    <a:pt x="2" y="859"/>
                  </a:lnTo>
                  <a:lnTo>
                    <a:pt x="4" y="849"/>
                  </a:lnTo>
                  <a:lnTo>
                    <a:pt x="6" y="840"/>
                  </a:lnTo>
                  <a:lnTo>
                    <a:pt x="8" y="830"/>
                  </a:lnTo>
                  <a:lnTo>
                    <a:pt x="11" y="821"/>
                  </a:lnTo>
                  <a:lnTo>
                    <a:pt x="13" y="811"/>
                  </a:lnTo>
                  <a:lnTo>
                    <a:pt x="15" y="800"/>
                  </a:lnTo>
                  <a:lnTo>
                    <a:pt x="19" y="790"/>
                  </a:lnTo>
                  <a:lnTo>
                    <a:pt x="23" y="779"/>
                  </a:lnTo>
                  <a:lnTo>
                    <a:pt x="27" y="768"/>
                  </a:lnTo>
                  <a:lnTo>
                    <a:pt x="30" y="756"/>
                  </a:lnTo>
                  <a:lnTo>
                    <a:pt x="34" y="745"/>
                  </a:lnTo>
                  <a:lnTo>
                    <a:pt x="40" y="733"/>
                  </a:lnTo>
                  <a:lnTo>
                    <a:pt x="44" y="722"/>
                  </a:lnTo>
                  <a:lnTo>
                    <a:pt x="49" y="709"/>
                  </a:lnTo>
                  <a:lnTo>
                    <a:pt x="53" y="697"/>
                  </a:lnTo>
                  <a:lnTo>
                    <a:pt x="59" y="686"/>
                  </a:lnTo>
                  <a:lnTo>
                    <a:pt x="65" y="672"/>
                  </a:lnTo>
                  <a:lnTo>
                    <a:pt x="70" y="659"/>
                  </a:lnTo>
                  <a:lnTo>
                    <a:pt x="76" y="646"/>
                  </a:lnTo>
                  <a:lnTo>
                    <a:pt x="84" y="634"/>
                  </a:lnTo>
                  <a:lnTo>
                    <a:pt x="89" y="621"/>
                  </a:lnTo>
                  <a:lnTo>
                    <a:pt x="95" y="608"/>
                  </a:lnTo>
                  <a:lnTo>
                    <a:pt x="103" y="595"/>
                  </a:lnTo>
                  <a:lnTo>
                    <a:pt x="110" y="581"/>
                  </a:lnTo>
                  <a:lnTo>
                    <a:pt x="118" y="568"/>
                  </a:lnTo>
                  <a:lnTo>
                    <a:pt x="125" y="555"/>
                  </a:lnTo>
                  <a:lnTo>
                    <a:pt x="133" y="541"/>
                  </a:lnTo>
                  <a:lnTo>
                    <a:pt x="142" y="528"/>
                  </a:lnTo>
                  <a:lnTo>
                    <a:pt x="150" y="515"/>
                  </a:lnTo>
                  <a:lnTo>
                    <a:pt x="158" y="501"/>
                  </a:lnTo>
                  <a:lnTo>
                    <a:pt x="167" y="486"/>
                  </a:lnTo>
                  <a:lnTo>
                    <a:pt x="177" y="473"/>
                  </a:lnTo>
                  <a:lnTo>
                    <a:pt x="184" y="460"/>
                  </a:lnTo>
                  <a:lnTo>
                    <a:pt x="194" y="446"/>
                  </a:lnTo>
                  <a:lnTo>
                    <a:pt x="203" y="433"/>
                  </a:lnTo>
                  <a:lnTo>
                    <a:pt x="213" y="418"/>
                  </a:lnTo>
                  <a:lnTo>
                    <a:pt x="222" y="404"/>
                  </a:lnTo>
                  <a:lnTo>
                    <a:pt x="232" y="391"/>
                  </a:lnTo>
                  <a:lnTo>
                    <a:pt x="243" y="378"/>
                  </a:lnTo>
                  <a:lnTo>
                    <a:pt x="253" y="365"/>
                  </a:lnTo>
                  <a:lnTo>
                    <a:pt x="264" y="349"/>
                  </a:lnTo>
                  <a:lnTo>
                    <a:pt x="274" y="336"/>
                  </a:lnTo>
                  <a:lnTo>
                    <a:pt x="285" y="323"/>
                  </a:lnTo>
                  <a:lnTo>
                    <a:pt x="296" y="309"/>
                  </a:lnTo>
                  <a:lnTo>
                    <a:pt x="308" y="296"/>
                  </a:lnTo>
                  <a:lnTo>
                    <a:pt x="319" y="283"/>
                  </a:lnTo>
                  <a:lnTo>
                    <a:pt x="331" y="269"/>
                  </a:lnTo>
                  <a:lnTo>
                    <a:pt x="342" y="256"/>
                  </a:lnTo>
                  <a:lnTo>
                    <a:pt x="355" y="243"/>
                  </a:lnTo>
                  <a:lnTo>
                    <a:pt x="367" y="230"/>
                  </a:lnTo>
                  <a:lnTo>
                    <a:pt x="380" y="218"/>
                  </a:lnTo>
                  <a:lnTo>
                    <a:pt x="391" y="205"/>
                  </a:lnTo>
                  <a:lnTo>
                    <a:pt x="405" y="193"/>
                  </a:lnTo>
                  <a:lnTo>
                    <a:pt x="416" y="180"/>
                  </a:lnTo>
                  <a:lnTo>
                    <a:pt x="430" y="169"/>
                  </a:lnTo>
                  <a:lnTo>
                    <a:pt x="443" y="155"/>
                  </a:lnTo>
                  <a:lnTo>
                    <a:pt x="456" y="144"/>
                  </a:lnTo>
                  <a:lnTo>
                    <a:pt x="469" y="133"/>
                  </a:lnTo>
                  <a:lnTo>
                    <a:pt x="483" y="121"/>
                  </a:lnTo>
                  <a:lnTo>
                    <a:pt x="496" y="110"/>
                  </a:lnTo>
                  <a:lnTo>
                    <a:pt x="509" y="98"/>
                  </a:lnTo>
                  <a:lnTo>
                    <a:pt x="523" y="89"/>
                  </a:lnTo>
                  <a:lnTo>
                    <a:pt x="536" y="78"/>
                  </a:lnTo>
                  <a:lnTo>
                    <a:pt x="547" y="70"/>
                  </a:lnTo>
                  <a:lnTo>
                    <a:pt x="559" y="60"/>
                  </a:lnTo>
                  <a:lnTo>
                    <a:pt x="570" y="53"/>
                  </a:lnTo>
                  <a:lnTo>
                    <a:pt x="582" y="45"/>
                  </a:lnTo>
                  <a:lnTo>
                    <a:pt x="593" y="39"/>
                  </a:lnTo>
                  <a:lnTo>
                    <a:pt x="604" y="32"/>
                  </a:lnTo>
                  <a:lnTo>
                    <a:pt x="614" y="26"/>
                  </a:lnTo>
                  <a:lnTo>
                    <a:pt x="625" y="22"/>
                  </a:lnTo>
                  <a:lnTo>
                    <a:pt x="635" y="19"/>
                  </a:lnTo>
                  <a:lnTo>
                    <a:pt x="644" y="15"/>
                  </a:lnTo>
                  <a:lnTo>
                    <a:pt x="654" y="11"/>
                  </a:lnTo>
                  <a:lnTo>
                    <a:pt x="661" y="7"/>
                  </a:lnTo>
                  <a:lnTo>
                    <a:pt x="671" y="5"/>
                  </a:lnTo>
                  <a:lnTo>
                    <a:pt x="679" y="3"/>
                  </a:lnTo>
                  <a:lnTo>
                    <a:pt x="686" y="1"/>
                  </a:lnTo>
                  <a:lnTo>
                    <a:pt x="694" y="0"/>
                  </a:lnTo>
                  <a:lnTo>
                    <a:pt x="701" y="0"/>
                  </a:lnTo>
                  <a:lnTo>
                    <a:pt x="709" y="0"/>
                  </a:lnTo>
                  <a:lnTo>
                    <a:pt x="715" y="0"/>
                  </a:lnTo>
                  <a:lnTo>
                    <a:pt x="722" y="0"/>
                  </a:lnTo>
                  <a:lnTo>
                    <a:pt x="728" y="1"/>
                  </a:lnTo>
                  <a:lnTo>
                    <a:pt x="734" y="1"/>
                  </a:lnTo>
                  <a:lnTo>
                    <a:pt x="739" y="3"/>
                  </a:lnTo>
                  <a:lnTo>
                    <a:pt x="745" y="5"/>
                  </a:lnTo>
                  <a:lnTo>
                    <a:pt x="751" y="7"/>
                  </a:lnTo>
                  <a:lnTo>
                    <a:pt x="756" y="9"/>
                  </a:lnTo>
                  <a:lnTo>
                    <a:pt x="760" y="11"/>
                  </a:lnTo>
                  <a:lnTo>
                    <a:pt x="766" y="15"/>
                  </a:lnTo>
                  <a:lnTo>
                    <a:pt x="770" y="19"/>
                  </a:lnTo>
                  <a:lnTo>
                    <a:pt x="774" y="20"/>
                  </a:lnTo>
                  <a:lnTo>
                    <a:pt x="777" y="24"/>
                  </a:lnTo>
                  <a:lnTo>
                    <a:pt x="781" y="28"/>
                  </a:lnTo>
                  <a:lnTo>
                    <a:pt x="785" y="32"/>
                  </a:lnTo>
                  <a:lnTo>
                    <a:pt x="789" y="36"/>
                  </a:lnTo>
                  <a:lnTo>
                    <a:pt x="793" y="39"/>
                  </a:lnTo>
                  <a:lnTo>
                    <a:pt x="794" y="43"/>
                  </a:lnTo>
                  <a:lnTo>
                    <a:pt x="798" y="49"/>
                  </a:lnTo>
                  <a:lnTo>
                    <a:pt x="800" y="53"/>
                  </a:lnTo>
                  <a:lnTo>
                    <a:pt x="802" y="57"/>
                  </a:lnTo>
                  <a:lnTo>
                    <a:pt x="804" y="60"/>
                  </a:lnTo>
                  <a:lnTo>
                    <a:pt x="806" y="66"/>
                  </a:lnTo>
                  <a:lnTo>
                    <a:pt x="808" y="72"/>
                  </a:lnTo>
                  <a:lnTo>
                    <a:pt x="810" y="76"/>
                  </a:lnTo>
                  <a:lnTo>
                    <a:pt x="812" y="81"/>
                  </a:lnTo>
                  <a:lnTo>
                    <a:pt x="813" y="85"/>
                  </a:lnTo>
                  <a:lnTo>
                    <a:pt x="813" y="91"/>
                  </a:lnTo>
                  <a:lnTo>
                    <a:pt x="815" y="95"/>
                  </a:lnTo>
                  <a:lnTo>
                    <a:pt x="815" y="98"/>
                  </a:lnTo>
                  <a:lnTo>
                    <a:pt x="817" y="104"/>
                  </a:lnTo>
                  <a:lnTo>
                    <a:pt x="817" y="108"/>
                  </a:lnTo>
                  <a:lnTo>
                    <a:pt x="819" y="112"/>
                  </a:lnTo>
                  <a:lnTo>
                    <a:pt x="819" y="116"/>
                  </a:lnTo>
                  <a:lnTo>
                    <a:pt x="819" y="121"/>
                  </a:lnTo>
                  <a:lnTo>
                    <a:pt x="819" y="125"/>
                  </a:lnTo>
                  <a:lnTo>
                    <a:pt x="819" y="129"/>
                  </a:lnTo>
                  <a:lnTo>
                    <a:pt x="819" y="133"/>
                  </a:lnTo>
                  <a:lnTo>
                    <a:pt x="819" y="136"/>
                  </a:lnTo>
                  <a:lnTo>
                    <a:pt x="819" y="142"/>
                  </a:lnTo>
                  <a:lnTo>
                    <a:pt x="819" y="148"/>
                  </a:lnTo>
                  <a:lnTo>
                    <a:pt x="800" y="174"/>
                  </a:lnTo>
                  <a:lnTo>
                    <a:pt x="800" y="173"/>
                  </a:lnTo>
                  <a:lnTo>
                    <a:pt x="800" y="169"/>
                  </a:lnTo>
                  <a:lnTo>
                    <a:pt x="800" y="165"/>
                  </a:lnTo>
                  <a:lnTo>
                    <a:pt x="800" y="161"/>
                  </a:lnTo>
                  <a:lnTo>
                    <a:pt x="800" y="157"/>
                  </a:lnTo>
                  <a:lnTo>
                    <a:pt x="800" y="154"/>
                  </a:lnTo>
                  <a:lnTo>
                    <a:pt x="800" y="148"/>
                  </a:lnTo>
                  <a:lnTo>
                    <a:pt x="800" y="144"/>
                  </a:lnTo>
                  <a:lnTo>
                    <a:pt x="800" y="138"/>
                  </a:lnTo>
                  <a:lnTo>
                    <a:pt x="800" y="133"/>
                  </a:lnTo>
                  <a:lnTo>
                    <a:pt x="800" y="127"/>
                  </a:lnTo>
                  <a:lnTo>
                    <a:pt x="800" y="121"/>
                  </a:lnTo>
                  <a:lnTo>
                    <a:pt x="798" y="114"/>
                  </a:lnTo>
                  <a:lnTo>
                    <a:pt x="798" y="108"/>
                  </a:lnTo>
                  <a:lnTo>
                    <a:pt x="796" y="104"/>
                  </a:lnTo>
                  <a:lnTo>
                    <a:pt x="796" y="100"/>
                  </a:lnTo>
                  <a:lnTo>
                    <a:pt x="796" y="98"/>
                  </a:lnTo>
                  <a:lnTo>
                    <a:pt x="794" y="95"/>
                  </a:lnTo>
                  <a:lnTo>
                    <a:pt x="794" y="91"/>
                  </a:lnTo>
                  <a:lnTo>
                    <a:pt x="793" y="89"/>
                  </a:lnTo>
                  <a:lnTo>
                    <a:pt x="793" y="85"/>
                  </a:lnTo>
                  <a:lnTo>
                    <a:pt x="793" y="81"/>
                  </a:lnTo>
                  <a:lnTo>
                    <a:pt x="789" y="76"/>
                  </a:lnTo>
                  <a:lnTo>
                    <a:pt x="787" y="70"/>
                  </a:lnTo>
                  <a:lnTo>
                    <a:pt x="785" y="64"/>
                  </a:lnTo>
                  <a:lnTo>
                    <a:pt x="781" y="58"/>
                  </a:lnTo>
                  <a:lnTo>
                    <a:pt x="777" y="53"/>
                  </a:lnTo>
                  <a:lnTo>
                    <a:pt x="774" y="47"/>
                  </a:lnTo>
                  <a:lnTo>
                    <a:pt x="770" y="43"/>
                  </a:lnTo>
                  <a:lnTo>
                    <a:pt x="766" y="39"/>
                  </a:lnTo>
                  <a:lnTo>
                    <a:pt x="760" y="36"/>
                  </a:lnTo>
                  <a:lnTo>
                    <a:pt x="755" y="32"/>
                  </a:lnTo>
                  <a:lnTo>
                    <a:pt x="749" y="30"/>
                  </a:lnTo>
                  <a:lnTo>
                    <a:pt x="743" y="30"/>
                  </a:lnTo>
                  <a:lnTo>
                    <a:pt x="737" y="28"/>
                  </a:lnTo>
                  <a:lnTo>
                    <a:pt x="736" y="28"/>
                  </a:lnTo>
                  <a:lnTo>
                    <a:pt x="730" y="26"/>
                  </a:lnTo>
                  <a:lnTo>
                    <a:pt x="728" y="26"/>
                  </a:lnTo>
                  <a:lnTo>
                    <a:pt x="722" y="26"/>
                  </a:lnTo>
                  <a:lnTo>
                    <a:pt x="718" y="26"/>
                  </a:lnTo>
                  <a:lnTo>
                    <a:pt x="715" y="26"/>
                  </a:lnTo>
                  <a:lnTo>
                    <a:pt x="711" y="26"/>
                  </a:lnTo>
                  <a:lnTo>
                    <a:pt x="705" y="26"/>
                  </a:lnTo>
                  <a:lnTo>
                    <a:pt x="699" y="26"/>
                  </a:lnTo>
                  <a:lnTo>
                    <a:pt x="696" y="28"/>
                  </a:lnTo>
                  <a:lnTo>
                    <a:pt x="690" y="28"/>
                  </a:lnTo>
                  <a:lnTo>
                    <a:pt x="686" y="30"/>
                  </a:lnTo>
                  <a:lnTo>
                    <a:pt x="680" y="32"/>
                  </a:lnTo>
                  <a:lnTo>
                    <a:pt x="675" y="32"/>
                  </a:lnTo>
                  <a:lnTo>
                    <a:pt x="671" y="34"/>
                  </a:lnTo>
                  <a:lnTo>
                    <a:pt x="665" y="36"/>
                  </a:lnTo>
                  <a:lnTo>
                    <a:pt x="658" y="38"/>
                  </a:lnTo>
                  <a:lnTo>
                    <a:pt x="652" y="39"/>
                  </a:lnTo>
                  <a:lnTo>
                    <a:pt x="648" y="41"/>
                  </a:lnTo>
                  <a:lnTo>
                    <a:pt x="641" y="43"/>
                  </a:lnTo>
                  <a:lnTo>
                    <a:pt x="635" y="47"/>
                  </a:lnTo>
                  <a:lnTo>
                    <a:pt x="629" y="49"/>
                  </a:lnTo>
                  <a:lnTo>
                    <a:pt x="623" y="53"/>
                  </a:lnTo>
                  <a:lnTo>
                    <a:pt x="616" y="57"/>
                  </a:lnTo>
                  <a:lnTo>
                    <a:pt x="610" y="60"/>
                  </a:lnTo>
                  <a:lnTo>
                    <a:pt x="602" y="64"/>
                  </a:lnTo>
                  <a:lnTo>
                    <a:pt x="595" y="68"/>
                  </a:lnTo>
                  <a:lnTo>
                    <a:pt x="587" y="72"/>
                  </a:lnTo>
                  <a:lnTo>
                    <a:pt x="582" y="76"/>
                  </a:lnTo>
                  <a:lnTo>
                    <a:pt x="574" y="81"/>
                  </a:lnTo>
                  <a:lnTo>
                    <a:pt x="566" y="87"/>
                  </a:lnTo>
                  <a:lnTo>
                    <a:pt x="559" y="91"/>
                  </a:lnTo>
                  <a:lnTo>
                    <a:pt x="551" y="97"/>
                  </a:lnTo>
                  <a:lnTo>
                    <a:pt x="544" y="102"/>
                  </a:lnTo>
                  <a:lnTo>
                    <a:pt x="536" y="108"/>
                  </a:lnTo>
                  <a:lnTo>
                    <a:pt x="526" y="112"/>
                  </a:lnTo>
                  <a:lnTo>
                    <a:pt x="519" y="119"/>
                  </a:lnTo>
                  <a:lnTo>
                    <a:pt x="511" y="125"/>
                  </a:lnTo>
                  <a:lnTo>
                    <a:pt x="504" y="133"/>
                  </a:lnTo>
                  <a:lnTo>
                    <a:pt x="494" y="140"/>
                  </a:lnTo>
                  <a:lnTo>
                    <a:pt x="485" y="146"/>
                  </a:lnTo>
                  <a:lnTo>
                    <a:pt x="477" y="154"/>
                  </a:lnTo>
                  <a:lnTo>
                    <a:pt x="468" y="163"/>
                  </a:lnTo>
                  <a:lnTo>
                    <a:pt x="460" y="171"/>
                  </a:lnTo>
                  <a:lnTo>
                    <a:pt x="450" y="178"/>
                  </a:lnTo>
                  <a:lnTo>
                    <a:pt x="441" y="188"/>
                  </a:lnTo>
                  <a:lnTo>
                    <a:pt x="431" y="197"/>
                  </a:lnTo>
                  <a:lnTo>
                    <a:pt x="422" y="207"/>
                  </a:lnTo>
                  <a:lnTo>
                    <a:pt x="412" y="216"/>
                  </a:lnTo>
                  <a:lnTo>
                    <a:pt x="403" y="226"/>
                  </a:lnTo>
                  <a:lnTo>
                    <a:pt x="393" y="235"/>
                  </a:lnTo>
                  <a:lnTo>
                    <a:pt x="384" y="247"/>
                  </a:lnTo>
                  <a:lnTo>
                    <a:pt x="372" y="258"/>
                  </a:lnTo>
                  <a:lnTo>
                    <a:pt x="363" y="268"/>
                  </a:lnTo>
                  <a:lnTo>
                    <a:pt x="353" y="281"/>
                  </a:lnTo>
                  <a:lnTo>
                    <a:pt x="342" y="290"/>
                  </a:lnTo>
                  <a:lnTo>
                    <a:pt x="333" y="304"/>
                  </a:lnTo>
                  <a:lnTo>
                    <a:pt x="321" y="315"/>
                  </a:lnTo>
                  <a:lnTo>
                    <a:pt x="312" y="330"/>
                  </a:lnTo>
                  <a:lnTo>
                    <a:pt x="300" y="342"/>
                  </a:lnTo>
                  <a:lnTo>
                    <a:pt x="291" y="355"/>
                  </a:lnTo>
                  <a:lnTo>
                    <a:pt x="279" y="370"/>
                  </a:lnTo>
                  <a:lnTo>
                    <a:pt x="268" y="384"/>
                  </a:lnTo>
                  <a:lnTo>
                    <a:pt x="257" y="397"/>
                  </a:lnTo>
                  <a:lnTo>
                    <a:pt x="245" y="412"/>
                  </a:lnTo>
                  <a:lnTo>
                    <a:pt x="236" y="425"/>
                  </a:lnTo>
                  <a:lnTo>
                    <a:pt x="226" y="439"/>
                  </a:lnTo>
                  <a:lnTo>
                    <a:pt x="215" y="452"/>
                  </a:lnTo>
                  <a:lnTo>
                    <a:pt x="207" y="467"/>
                  </a:lnTo>
                  <a:lnTo>
                    <a:pt x="198" y="480"/>
                  </a:lnTo>
                  <a:lnTo>
                    <a:pt x="188" y="494"/>
                  </a:lnTo>
                  <a:lnTo>
                    <a:pt x="180" y="507"/>
                  </a:lnTo>
                  <a:lnTo>
                    <a:pt x="171" y="519"/>
                  </a:lnTo>
                  <a:lnTo>
                    <a:pt x="163" y="532"/>
                  </a:lnTo>
                  <a:lnTo>
                    <a:pt x="156" y="545"/>
                  </a:lnTo>
                  <a:lnTo>
                    <a:pt x="148" y="557"/>
                  </a:lnTo>
                  <a:lnTo>
                    <a:pt x="141" y="570"/>
                  </a:lnTo>
                  <a:lnTo>
                    <a:pt x="135" y="581"/>
                  </a:lnTo>
                  <a:lnTo>
                    <a:pt x="127" y="595"/>
                  </a:lnTo>
                  <a:lnTo>
                    <a:pt x="120" y="606"/>
                  </a:lnTo>
                  <a:lnTo>
                    <a:pt x="114" y="617"/>
                  </a:lnTo>
                  <a:lnTo>
                    <a:pt x="108" y="629"/>
                  </a:lnTo>
                  <a:lnTo>
                    <a:pt x="103" y="640"/>
                  </a:lnTo>
                  <a:lnTo>
                    <a:pt x="97" y="652"/>
                  </a:lnTo>
                  <a:lnTo>
                    <a:pt x="91" y="661"/>
                  </a:lnTo>
                  <a:lnTo>
                    <a:pt x="87" y="672"/>
                  </a:lnTo>
                  <a:lnTo>
                    <a:pt x="82" y="684"/>
                  </a:lnTo>
                  <a:lnTo>
                    <a:pt x="78" y="693"/>
                  </a:lnTo>
                  <a:lnTo>
                    <a:pt x="72" y="703"/>
                  </a:lnTo>
                  <a:lnTo>
                    <a:pt x="68" y="714"/>
                  </a:lnTo>
                  <a:lnTo>
                    <a:pt x="65" y="724"/>
                  </a:lnTo>
                  <a:lnTo>
                    <a:pt x="61" y="733"/>
                  </a:lnTo>
                  <a:lnTo>
                    <a:pt x="57" y="743"/>
                  </a:lnTo>
                  <a:lnTo>
                    <a:pt x="55" y="750"/>
                  </a:lnTo>
                  <a:lnTo>
                    <a:pt x="51" y="760"/>
                  </a:lnTo>
                  <a:lnTo>
                    <a:pt x="49" y="769"/>
                  </a:lnTo>
                  <a:lnTo>
                    <a:pt x="46" y="777"/>
                  </a:lnTo>
                  <a:lnTo>
                    <a:pt x="42" y="785"/>
                  </a:lnTo>
                  <a:lnTo>
                    <a:pt x="40" y="794"/>
                  </a:lnTo>
                  <a:lnTo>
                    <a:pt x="38" y="800"/>
                  </a:lnTo>
                  <a:lnTo>
                    <a:pt x="36" y="807"/>
                  </a:lnTo>
                  <a:lnTo>
                    <a:pt x="34" y="815"/>
                  </a:lnTo>
                  <a:lnTo>
                    <a:pt x="32" y="823"/>
                  </a:lnTo>
                  <a:lnTo>
                    <a:pt x="30" y="830"/>
                  </a:lnTo>
                  <a:lnTo>
                    <a:pt x="28" y="836"/>
                  </a:lnTo>
                  <a:lnTo>
                    <a:pt x="27" y="842"/>
                  </a:lnTo>
                  <a:lnTo>
                    <a:pt x="25" y="847"/>
                  </a:lnTo>
                  <a:lnTo>
                    <a:pt x="25" y="853"/>
                  </a:lnTo>
                  <a:lnTo>
                    <a:pt x="23" y="859"/>
                  </a:lnTo>
                  <a:lnTo>
                    <a:pt x="23" y="864"/>
                  </a:lnTo>
                  <a:lnTo>
                    <a:pt x="21" y="870"/>
                  </a:lnTo>
                  <a:lnTo>
                    <a:pt x="19" y="874"/>
                  </a:lnTo>
                  <a:lnTo>
                    <a:pt x="19" y="878"/>
                  </a:lnTo>
                  <a:lnTo>
                    <a:pt x="17" y="883"/>
                  </a:lnTo>
                  <a:lnTo>
                    <a:pt x="17" y="887"/>
                  </a:lnTo>
                  <a:lnTo>
                    <a:pt x="17" y="889"/>
                  </a:lnTo>
                  <a:lnTo>
                    <a:pt x="17" y="893"/>
                  </a:lnTo>
                  <a:lnTo>
                    <a:pt x="15" y="897"/>
                  </a:lnTo>
                  <a:lnTo>
                    <a:pt x="15" y="899"/>
                  </a:lnTo>
                  <a:lnTo>
                    <a:pt x="15" y="902"/>
                  </a:lnTo>
                  <a:lnTo>
                    <a:pt x="15" y="906"/>
                  </a:lnTo>
                  <a:lnTo>
                    <a:pt x="15" y="908"/>
                  </a:lnTo>
                  <a:lnTo>
                    <a:pt x="15" y="910"/>
                  </a:lnTo>
                  <a:lnTo>
                    <a:pt x="15" y="914"/>
                  </a:lnTo>
                  <a:lnTo>
                    <a:pt x="15" y="916"/>
                  </a:lnTo>
                  <a:lnTo>
                    <a:pt x="15" y="918"/>
                  </a:lnTo>
                  <a:lnTo>
                    <a:pt x="15" y="921"/>
                  </a:lnTo>
                  <a:lnTo>
                    <a:pt x="15" y="925"/>
                  </a:lnTo>
                  <a:lnTo>
                    <a:pt x="15" y="929"/>
                  </a:lnTo>
                  <a:lnTo>
                    <a:pt x="15" y="933"/>
                  </a:lnTo>
                  <a:lnTo>
                    <a:pt x="15" y="937"/>
                  </a:lnTo>
                  <a:lnTo>
                    <a:pt x="15" y="942"/>
                  </a:lnTo>
                  <a:lnTo>
                    <a:pt x="15" y="944"/>
                  </a:lnTo>
                  <a:lnTo>
                    <a:pt x="17" y="950"/>
                  </a:lnTo>
                  <a:lnTo>
                    <a:pt x="17" y="954"/>
                  </a:lnTo>
                  <a:lnTo>
                    <a:pt x="19" y="959"/>
                  </a:lnTo>
                  <a:lnTo>
                    <a:pt x="21" y="963"/>
                  </a:lnTo>
                  <a:lnTo>
                    <a:pt x="23" y="967"/>
                  </a:lnTo>
                  <a:lnTo>
                    <a:pt x="25" y="971"/>
                  </a:lnTo>
                  <a:lnTo>
                    <a:pt x="27" y="975"/>
                  </a:lnTo>
                  <a:lnTo>
                    <a:pt x="28" y="979"/>
                  </a:lnTo>
                  <a:lnTo>
                    <a:pt x="30" y="982"/>
                  </a:lnTo>
                  <a:lnTo>
                    <a:pt x="34" y="984"/>
                  </a:lnTo>
                  <a:lnTo>
                    <a:pt x="38" y="988"/>
                  </a:lnTo>
                  <a:lnTo>
                    <a:pt x="42" y="990"/>
                  </a:lnTo>
                  <a:lnTo>
                    <a:pt x="46" y="992"/>
                  </a:lnTo>
                  <a:lnTo>
                    <a:pt x="49" y="994"/>
                  </a:lnTo>
                  <a:lnTo>
                    <a:pt x="57" y="996"/>
                  </a:lnTo>
                  <a:lnTo>
                    <a:pt x="61" y="994"/>
                  </a:lnTo>
                  <a:lnTo>
                    <a:pt x="66" y="994"/>
                  </a:lnTo>
                  <a:lnTo>
                    <a:pt x="70" y="994"/>
                  </a:lnTo>
                  <a:lnTo>
                    <a:pt x="74" y="994"/>
                  </a:lnTo>
                  <a:lnTo>
                    <a:pt x="78" y="994"/>
                  </a:lnTo>
                  <a:lnTo>
                    <a:pt x="82" y="992"/>
                  </a:lnTo>
                  <a:lnTo>
                    <a:pt x="129" y="984"/>
                  </a:lnTo>
                  <a:close/>
                </a:path>
              </a:pathLst>
            </a:custGeom>
            <a:solidFill>
              <a:srgbClr val="BDA34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2" name="Freeform 7"/>
            <p:cNvSpPr>
              <a:spLocks/>
            </p:cNvSpPr>
            <p:nvPr/>
          </p:nvSpPr>
          <p:spPr bwMode="auto">
            <a:xfrm>
              <a:off x="1284" y="2345"/>
              <a:ext cx="237" cy="307"/>
            </a:xfrm>
            <a:custGeom>
              <a:avLst/>
              <a:gdLst>
                <a:gd name="T0" fmla="*/ 51 w 474"/>
                <a:gd name="T1" fmla="*/ 205 h 614"/>
                <a:gd name="T2" fmla="*/ 40 w 474"/>
                <a:gd name="T3" fmla="*/ 220 h 614"/>
                <a:gd name="T4" fmla="*/ 33 w 474"/>
                <a:gd name="T5" fmla="*/ 239 h 614"/>
                <a:gd name="T6" fmla="*/ 31 w 474"/>
                <a:gd name="T7" fmla="*/ 255 h 614"/>
                <a:gd name="T8" fmla="*/ 44 w 474"/>
                <a:gd name="T9" fmla="*/ 264 h 614"/>
                <a:gd name="T10" fmla="*/ 62 w 474"/>
                <a:gd name="T11" fmla="*/ 263 h 614"/>
                <a:gd name="T12" fmla="*/ 79 w 474"/>
                <a:gd name="T13" fmla="*/ 253 h 614"/>
                <a:gd name="T14" fmla="*/ 94 w 474"/>
                <a:gd name="T15" fmla="*/ 239 h 614"/>
                <a:gd name="T16" fmla="*/ 106 w 474"/>
                <a:gd name="T17" fmla="*/ 219 h 614"/>
                <a:gd name="T18" fmla="*/ 109 w 474"/>
                <a:gd name="T19" fmla="*/ 205 h 614"/>
                <a:gd name="T20" fmla="*/ 110 w 474"/>
                <a:gd name="T21" fmla="*/ 190 h 614"/>
                <a:gd name="T22" fmla="*/ 110 w 474"/>
                <a:gd name="T23" fmla="*/ 174 h 614"/>
                <a:gd name="T24" fmla="*/ 109 w 474"/>
                <a:gd name="T25" fmla="*/ 155 h 614"/>
                <a:gd name="T26" fmla="*/ 109 w 474"/>
                <a:gd name="T27" fmla="*/ 137 h 614"/>
                <a:gd name="T28" fmla="*/ 109 w 474"/>
                <a:gd name="T29" fmla="*/ 116 h 614"/>
                <a:gd name="T30" fmla="*/ 111 w 474"/>
                <a:gd name="T31" fmla="*/ 97 h 614"/>
                <a:gd name="T32" fmla="*/ 114 w 474"/>
                <a:gd name="T33" fmla="*/ 79 h 614"/>
                <a:gd name="T34" fmla="*/ 122 w 474"/>
                <a:gd name="T35" fmla="*/ 62 h 614"/>
                <a:gd name="T36" fmla="*/ 132 w 474"/>
                <a:gd name="T37" fmla="*/ 47 h 614"/>
                <a:gd name="T38" fmla="*/ 143 w 474"/>
                <a:gd name="T39" fmla="*/ 33 h 614"/>
                <a:gd name="T40" fmla="*/ 155 w 474"/>
                <a:gd name="T41" fmla="*/ 22 h 614"/>
                <a:gd name="T42" fmla="*/ 168 w 474"/>
                <a:gd name="T43" fmla="*/ 13 h 614"/>
                <a:gd name="T44" fmla="*/ 179 w 474"/>
                <a:gd name="T45" fmla="*/ 6 h 614"/>
                <a:gd name="T46" fmla="*/ 191 w 474"/>
                <a:gd name="T47" fmla="*/ 1 h 614"/>
                <a:gd name="T48" fmla="*/ 207 w 474"/>
                <a:gd name="T49" fmla="*/ 0 h 614"/>
                <a:gd name="T50" fmla="*/ 223 w 474"/>
                <a:gd name="T51" fmla="*/ 7 h 614"/>
                <a:gd name="T52" fmla="*/ 232 w 474"/>
                <a:gd name="T53" fmla="*/ 22 h 614"/>
                <a:gd name="T54" fmla="*/ 236 w 474"/>
                <a:gd name="T55" fmla="*/ 41 h 614"/>
                <a:gd name="T56" fmla="*/ 235 w 474"/>
                <a:gd name="T57" fmla="*/ 61 h 614"/>
                <a:gd name="T58" fmla="*/ 229 w 474"/>
                <a:gd name="T59" fmla="*/ 82 h 614"/>
                <a:gd name="T60" fmla="*/ 192 w 474"/>
                <a:gd name="T61" fmla="*/ 94 h 614"/>
                <a:gd name="T62" fmla="*/ 199 w 474"/>
                <a:gd name="T63" fmla="*/ 81 h 614"/>
                <a:gd name="T64" fmla="*/ 208 w 474"/>
                <a:gd name="T65" fmla="*/ 65 h 614"/>
                <a:gd name="T66" fmla="*/ 211 w 474"/>
                <a:gd name="T67" fmla="*/ 47 h 614"/>
                <a:gd name="T68" fmla="*/ 204 w 474"/>
                <a:gd name="T69" fmla="*/ 37 h 614"/>
                <a:gd name="T70" fmla="*/ 188 w 474"/>
                <a:gd name="T71" fmla="*/ 37 h 614"/>
                <a:gd name="T72" fmla="*/ 169 w 474"/>
                <a:gd name="T73" fmla="*/ 43 h 614"/>
                <a:gd name="T74" fmla="*/ 152 w 474"/>
                <a:gd name="T75" fmla="*/ 59 h 614"/>
                <a:gd name="T76" fmla="*/ 144 w 474"/>
                <a:gd name="T77" fmla="*/ 74 h 614"/>
                <a:gd name="T78" fmla="*/ 141 w 474"/>
                <a:gd name="T79" fmla="*/ 89 h 614"/>
                <a:gd name="T80" fmla="*/ 140 w 474"/>
                <a:gd name="T81" fmla="*/ 107 h 614"/>
                <a:gd name="T82" fmla="*/ 141 w 474"/>
                <a:gd name="T83" fmla="*/ 127 h 614"/>
                <a:gd name="T84" fmla="*/ 141 w 474"/>
                <a:gd name="T85" fmla="*/ 147 h 614"/>
                <a:gd name="T86" fmla="*/ 141 w 474"/>
                <a:gd name="T87" fmla="*/ 167 h 614"/>
                <a:gd name="T88" fmla="*/ 139 w 474"/>
                <a:gd name="T89" fmla="*/ 186 h 614"/>
                <a:gd name="T90" fmla="*/ 136 w 474"/>
                <a:gd name="T91" fmla="*/ 205 h 614"/>
                <a:gd name="T92" fmla="*/ 131 w 474"/>
                <a:gd name="T93" fmla="*/ 223 h 614"/>
                <a:gd name="T94" fmla="*/ 122 w 474"/>
                <a:gd name="T95" fmla="*/ 241 h 614"/>
                <a:gd name="T96" fmla="*/ 110 w 474"/>
                <a:gd name="T97" fmla="*/ 259 h 614"/>
                <a:gd name="T98" fmla="*/ 95 w 474"/>
                <a:gd name="T99" fmla="*/ 275 h 614"/>
                <a:gd name="T100" fmla="*/ 77 w 474"/>
                <a:gd name="T101" fmla="*/ 289 h 614"/>
                <a:gd name="T102" fmla="*/ 61 w 474"/>
                <a:gd name="T103" fmla="*/ 299 h 614"/>
                <a:gd name="T104" fmla="*/ 46 w 474"/>
                <a:gd name="T105" fmla="*/ 305 h 614"/>
                <a:gd name="T106" fmla="*/ 34 w 474"/>
                <a:gd name="T107" fmla="*/ 307 h 614"/>
                <a:gd name="T108" fmla="*/ 17 w 474"/>
                <a:gd name="T109" fmla="*/ 302 h 614"/>
                <a:gd name="T110" fmla="*/ 4 w 474"/>
                <a:gd name="T111" fmla="*/ 286 h 614"/>
                <a:gd name="T112" fmla="*/ 1 w 474"/>
                <a:gd name="T113" fmla="*/ 274 h 614"/>
                <a:gd name="T114" fmla="*/ 0 w 474"/>
                <a:gd name="T115" fmla="*/ 260 h 614"/>
                <a:gd name="T116" fmla="*/ 0 w 474"/>
                <a:gd name="T117" fmla="*/ 246 h 614"/>
                <a:gd name="T118" fmla="*/ 4 w 474"/>
                <a:gd name="T119" fmla="*/ 231 h 614"/>
                <a:gd name="T120" fmla="*/ 10 w 474"/>
                <a:gd name="T121" fmla="*/ 215 h 614"/>
                <a:gd name="T122" fmla="*/ 20 w 474"/>
                <a:gd name="T123" fmla="*/ 201 h 61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74"/>
                <a:gd name="T187" fmla="*/ 0 h 614"/>
                <a:gd name="T188" fmla="*/ 474 w 474"/>
                <a:gd name="T189" fmla="*/ 614 h 61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74" h="614">
                  <a:moveTo>
                    <a:pt x="50" y="393"/>
                  </a:moveTo>
                  <a:lnTo>
                    <a:pt x="111" y="397"/>
                  </a:lnTo>
                  <a:lnTo>
                    <a:pt x="109" y="399"/>
                  </a:lnTo>
                  <a:lnTo>
                    <a:pt x="107" y="403"/>
                  </a:lnTo>
                  <a:lnTo>
                    <a:pt x="105" y="403"/>
                  </a:lnTo>
                  <a:lnTo>
                    <a:pt x="103" y="406"/>
                  </a:lnTo>
                  <a:lnTo>
                    <a:pt x="101" y="410"/>
                  </a:lnTo>
                  <a:lnTo>
                    <a:pt x="97" y="414"/>
                  </a:lnTo>
                  <a:lnTo>
                    <a:pt x="95" y="418"/>
                  </a:lnTo>
                  <a:lnTo>
                    <a:pt x="92" y="422"/>
                  </a:lnTo>
                  <a:lnTo>
                    <a:pt x="90" y="425"/>
                  </a:lnTo>
                  <a:lnTo>
                    <a:pt x="88" y="431"/>
                  </a:lnTo>
                  <a:lnTo>
                    <a:pt x="84" y="435"/>
                  </a:lnTo>
                  <a:lnTo>
                    <a:pt x="80" y="441"/>
                  </a:lnTo>
                  <a:lnTo>
                    <a:pt x="78" y="446"/>
                  </a:lnTo>
                  <a:lnTo>
                    <a:pt x="76" y="452"/>
                  </a:lnTo>
                  <a:lnTo>
                    <a:pt x="73" y="458"/>
                  </a:lnTo>
                  <a:lnTo>
                    <a:pt x="71" y="462"/>
                  </a:lnTo>
                  <a:lnTo>
                    <a:pt x="69" y="467"/>
                  </a:lnTo>
                  <a:lnTo>
                    <a:pt x="67" y="473"/>
                  </a:lnTo>
                  <a:lnTo>
                    <a:pt x="65" y="479"/>
                  </a:lnTo>
                  <a:lnTo>
                    <a:pt x="63" y="484"/>
                  </a:lnTo>
                  <a:lnTo>
                    <a:pt x="61" y="488"/>
                  </a:lnTo>
                  <a:lnTo>
                    <a:pt x="61" y="494"/>
                  </a:lnTo>
                  <a:lnTo>
                    <a:pt x="61" y="498"/>
                  </a:lnTo>
                  <a:lnTo>
                    <a:pt x="61" y="503"/>
                  </a:lnTo>
                  <a:lnTo>
                    <a:pt x="61" y="507"/>
                  </a:lnTo>
                  <a:lnTo>
                    <a:pt x="63" y="511"/>
                  </a:lnTo>
                  <a:lnTo>
                    <a:pt x="65" y="515"/>
                  </a:lnTo>
                  <a:lnTo>
                    <a:pt x="69" y="519"/>
                  </a:lnTo>
                  <a:lnTo>
                    <a:pt x="71" y="520"/>
                  </a:lnTo>
                  <a:lnTo>
                    <a:pt x="76" y="524"/>
                  </a:lnTo>
                  <a:lnTo>
                    <a:pt x="80" y="524"/>
                  </a:lnTo>
                  <a:lnTo>
                    <a:pt x="84" y="526"/>
                  </a:lnTo>
                  <a:lnTo>
                    <a:pt x="88" y="528"/>
                  </a:lnTo>
                  <a:lnTo>
                    <a:pt x="93" y="528"/>
                  </a:lnTo>
                  <a:lnTo>
                    <a:pt x="97" y="528"/>
                  </a:lnTo>
                  <a:lnTo>
                    <a:pt x="103" y="528"/>
                  </a:lnTo>
                  <a:lnTo>
                    <a:pt x="109" y="528"/>
                  </a:lnTo>
                  <a:lnTo>
                    <a:pt x="114" y="528"/>
                  </a:lnTo>
                  <a:lnTo>
                    <a:pt x="118" y="526"/>
                  </a:lnTo>
                  <a:lnTo>
                    <a:pt x="124" y="526"/>
                  </a:lnTo>
                  <a:lnTo>
                    <a:pt x="128" y="524"/>
                  </a:lnTo>
                  <a:lnTo>
                    <a:pt x="133" y="522"/>
                  </a:lnTo>
                  <a:lnTo>
                    <a:pt x="137" y="520"/>
                  </a:lnTo>
                  <a:lnTo>
                    <a:pt x="143" y="517"/>
                  </a:lnTo>
                  <a:lnTo>
                    <a:pt x="149" y="515"/>
                  </a:lnTo>
                  <a:lnTo>
                    <a:pt x="154" y="513"/>
                  </a:lnTo>
                  <a:lnTo>
                    <a:pt x="158" y="507"/>
                  </a:lnTo>
                  <a:lnTo>
                    <a:pt x="162" y="505"/>
                  </a:lnTo>
                  <a:lnTo>
                    <a:pt x="168" y="500"/>
                  </a:lnTo>
                  <a:lnTo>
                    <a:pt x="171" y="498"/>
                  </a:lnTo>
                  <a:lnTo>
                    <a:pt x="175" y="492"/>
                  </a:lnTo>
                  <a:lnTo>
                    <a:pt x="181" y="488"/>
                  </a:lnTo>
                  <a:lnTo>
                    <a:pt x="185" y="482"/>
                  </a:lnTo>
                  <a:lnTo>
                    <a:pt x="188" y="479"/>
                  </a:lnTo>
                  <a:lnTo>
                    <a:pt x="192" y="473"/>
                  </a:lnTo>
                  <a:lnTo>
                    <a:pt x="196" y="467"/>
                  </a:lnTo>
                  <a:lnTo>
                    <a:pt x="200" y="462"/>
                  </a:lnTo>
                  <a:lnTo>
                    <a:pt x="204" y="456"/>
                  </a:lnTo>
                  <a:lnTo>
                    <a:pt x="206" y="450"/>
                  </a:lnTo>
                  <a:lnTo>
                    <a:pt x="209" y="444"/>
                  </a:lnTo>
                  <a:lnTo>
                    <a:pt x="211" y="439"/>
                  </a:lnTo>
                  <a:lnTo>
                    <a:pt x="215" y="433"/>
                  </a:lnTo>
                  <a:lnTo>
                    <a:pt x="215" y="429"/>
                  </a:lnTo>
                  <a:lnTo>
                    <a:pt x="215" y="425"/>
                  </a:lnTo>
                  <a:lnTo>
                    <a:pt x="217" y="422"/>
                  </a:lnTo>
                  <a:lnTo>
                    <a:pt x="217" y="418"/>
                  </a:lnTo>
                  <a:lnTo>
                    <a:pt x="217" y="414"/>
                  </a:lnTo>
                  <a:lnTo>
                    <a:pt x="217" y="410"/>
                  </a:lnTo>
                  <a:lnTo>
                    <a:pt x="219" y="406"/>
                  </a:lnTo>
                  <a:lnTo>
                    <a:pt x="219" y="403"/>
                  </a:lnTo>
                  <a:lnTo>
                    <a:pt x="219" y="397"/>
                  </a:lnTo>
                  <a:lnTo>
                    <a:pt x="219" y="393"/>
                  </a:lnTo>
                  <a:lnTo>
                    <a:pt x="219" y="389"/>
                  </a:lnTo>
                  <a:lnTo>
                    <a:pt x="219" y="386"/>
                  </a:lnTo>
                  <a:lnTo>
                    <a:pt x="219" y="380"/>
                  </a:lnTo>
                  <a:lnTo>
                    <a:pt x="219" y="376"/>
                  </a:lnTo>
                  <a:lnTo>
                    <a:pt x="219" y="372"/>
                  </a:lnTo>
                  <a:lnTo>
                    <a:pt x="221" y="367"/>
                  </a:lnTo>
                  <a:lnTo>
                    <a:pt x="219" y="363"/>
                  </a:lnTo>
                  <a:lnTo>
                    <a:pt x="219" y="357"/>
                  </a:lnTo>
                  <a:lnTo>
                    <a:pt x="219" y="351"/>
                  </a:lnTo>
                  <a:lnTo>
                    <a:pt x="219" y="348"/>
                  </a:lnTo>
                  <a:lnTo>
                    <a:pt x="219" y="342"/>
                  </a:lnTo>
                  <a:lnTo>
                    <a:pt x="219" y="336"/>
                  </a:lnTo>
                  <a:lnTo>
                    <a:pt x="219" y="330"/>
                  </a:lnTo>
                  <a:lnTo>
                    <a:pt x="219" y="327"/>
                  </a:lnTo>
                  <a:lnTo>
                    <a:pt x="217" y="321"/>
                  </a:lnTo>
                  <a:lnTo>
                    <a:pt x="217" y="315"/>
                  </a:lnTo>
                  <a:lnTo>
                    <a:pt x="217" y="311"/>
                  </a:lnTo>
                  <a:lnTo>
                    <a:pt x="217" y="306"/>
                  </a:lnTo>
                  <a:lnTo>
                    <a:pt x="217" y="300"/>
                  </a:lnTo>
                  <a:lnTo>
                    <a:pt x="217" y="294"/>
                  </a:lnTo>
                  <a:lnTo>
                    <a:pt x="217" y="290"/>
                  </a:lnTo>
                  <a:lnTo>
                    <a:pt x="217" y="285"/>
                  </a:lnTo>
                  <a:lnTo>
                    <a:pt x="217" y="279"/>
                  </a:lnTo>
                  <a:lnTo>
                    <a:pt x="217" y="273"/>
                  </a:lnTo>
                  <a:lnTo>
                    <a:pt x="215" y="268"/>
                  </a:lnTo>
                  <a:lnTo>
                    <a:pt x="215" y="262"/>
                  </a:lnTo>
                  <a:lnTo>
                    <a:pt x="215" y="256"/>
                  </a:lnTo>
                  <a:lnTo>
                    <a:pt x="215" y="251"/>
                  </a:lnTo>
                  <a:lnTo>
                    <a:pt x="215" y="245"/>
                  </a:lnTo>
                  <a:lnTo>
                    <a:pt x="217" y="239"/>
                  </a:lnTo>
                  <a:lnTo>
                    <a:pt x="217" y="233"/>
                  </a:lnTo>
                  <a:lnTo>
                    <a:pt x="217" y="228"/>
                  </a:lnTo>
                  <a:lnTo>
                    <a:pt x="217" y="222"/>
                  </a:lnTo>
                  <a:lnTo>
                    <a:pt x="217" y="216"/>
                  </a:lnTo>
                  <a:lnTo>
                    <a:pt x="217" y="211"/>
                  </a:lnTo>
                  <a:lnTo>
                    <a:pt x="219" y="207"/>
                  </a:lnTo>
                  <a:lnTo>
                    <a:pt x="219" y="201"/>
                  </a:lnTo>
                  <a:lnTo>
                    <a:pt x="221" y="195"/>
                  </a:lnTo>
                  <a:lnTo>
                    <a:pt x="221" y="190"/>
                  </a:lnTo>
                  <a:lnTo>
                    <a:pt x="223" y="186"/>
                  </a:lnTo>
                  <a:lnTo>
                    <a:pt x="223" y="180"/>
                  </a:lnTo>
                  <a:lnTo>
                    <a:pt x="225" y="175"/>
                  </a:lnTo>
                  <a:lnTo>
                    <a:pt x="225" y="169"/>
                  </a:lnTo>
                  <a:lnTo>
                    <a:pt x="226" y="163"/>
                  </a:lnTo>
                  <a:lnTo>
                    <a:pt x="228" y="159"/>
                  </a:lnTo>
                  <a:lnTo>
                    <a:pt x="230" y="154"/>
                  </a:lnTo>
                  <a:lnTo>
                    <a:pt x="232" y="148"/>
                  </a:lnTo>
                  <a:lnTo>
                    <a:pt x="234" y="144"/>
                  </a:lnTo>
                  <a:lnTo>
                    <a:pt x="236" y="138"/>
                  </a:lnTo>
                  <a:lnTo>
                    <a:pt x="238" y="135"/>
                  </a:lnTo>
                  <a:lnTo>
                    <a:pt x="240" y="129"/>
                  </a:lnTo>
                  <a:lnTo>
                    <a:pt x="244" y="125"/>
                  </a:lnTo>
                  <a:lnTo>
                    <a:pt x="245" y="121"/>
                  </a:lnTo>
                  <a:lnTo>
                    <a:pt x="249" y="116"/>
                  </a:lnTo>
                  <a:lnTo>
                    <a:pt x="251" y="112"/>
                  </a:lnTo>
                  <a:lnTo>
                    <a:pt x="255" y="106"/>
                  </a:lnTo>
                  <a:lnTo>
                    <a:pt x="257" y="102"/>
                  </a:lnTo>
                  <a:lnTo>
                    <a:pt x="261" y="99"/>
                  </a:lnTo>
                  <a:lnTo>
                    <a:pt x="263" y="95"/>
                  </a:lnTo>
                  <a:lnTo>
                    <a:pt x="266" y="91"/>
                  </a:lnTo>
                  <a:lnTo>
                    <a:pt x="270" y="85"/>
                  </a:lnTo>
                  <a:lnTo>
                    <a:pt x="272" y="81"/>
                  </a:lnTo>
                  <a:lnTo>
                    <a:pt x="276" y="78"/>
                  </a:lnTo>
                  <a:lnTo>
                    <a:pt x="278" y="74"/>
                  </a:lnTo>
                  <a:lnTo>
                    <a:pt x="282" y="70"/>
                  </a:lnTo>
                  <a:lnTo>
                    <a:pt x="285" y="66"/>
                  </a:lnTo>
                  <a:lnTo>
                    <a:pt x="289" y="64"/>
                  </a:lnTo>
                  <a:lnTo>
                    <a:pt x="293" y="60"/>
                  </a:lnTo>
                  <a:lnTo>
                    <a:pt x="295" y="57"/>
                  </a:lnTo>
                  <a:lnTo>
                    <a:pt x="299" y="55"/>
                  </a:lnTo>
                  <a:lnTo>
                    <a:pt x="303" y="51"/>
                  </a:lnTo>
                  <a:lnTo>
                    <a:pt x="306" y="47"/>
                  </a:lnTo>
                  <a:lnTo>
                    <a:pt x="310" y="45"/>
                  </a:lnTo>
                  <a:lnTo>
                    <a:pt x="314" y="41"/>
                  </a:lnTo>
                  <a:lnTo>
                    <a:pt x="318" y="40"/>
                  </a:lnTo>
                  <a:lnTo>
                    <a:pt x="320" y="36"/>
                  </a:lnTo>
                  <a:lnTo>
                    <a:pt x="323" y="34"/>
                  </a:lnTo>
                  <a:lnTo>
                    <a:pt x="327" y="32"/>
                  </a:lnTo>
                  <a:lnTo>
                    <a:pt x="331" y="28"/>
                  </a:lnTo>
                  <a:lnTo>
                    <a:pt x="335" y="26"/>
                  </a:lnTo>
                  <a:lnTo>
                    <a:pt x="339" y="24"/>
                  </a:lnTo>
                  <a:lnTo>
                    <a:pt x="342" y="22"/>
                  </a:lnTo>
                  <a:lnTo>
                    <a:pt x="344" y="21"/>
                  </a:lnTo>
                  <a:lnTo>
                    <a:pt x="348" y="19"/>
                  </a:lnTo>
                  <a:lnTo>
                    <a:pt x="352" y="17"/>
                  </a:lnTo>
                  <a:lnTo>
                    <a:pt x="356" y="15"/>
                  </a:lnTo>
                  <a:lnTo>
                    <a:pt x="358" y="13"/>
                  </a:lnTo>
                  <a:lnTo>
                    <a:pt x="361" y="11"/>
                  </a:lnTo>
                  <a:lnTo>
                    <a:pt x="365" y="11"/>
                  </a:lnTo>
                  <a:lnTo>
                    <a:pt x="369" y="9"/>
                  </a:lnTo>
                  <a:lnTo>
                    <a:pt x="371" y="7"/>
                  </a:lnTo>
                  <a:lnTo>
                    <a:pt x="375" y="5"/>
                  </a:lnTo>
                  <a:lnTo>
                    <a:pt x="379" y="5"/>
                  </a:lnTo>
                  <a:lnTo>
                    <a:pt x="382" y="3"/>
                  </a:lnTo>
                  <a:lnTo>
                    <a:pt x="388" y="2"/>
                  </a:lnTo>
                  <a:lnTo>
                    <a:pt x="394" y="2"/>
                  </a:lnTo>
                  <a:lnTo>
                    <a:pt x="398" y="0"/>
                  </a:lnTo>
                  <a:lnTo>
                    <a:pt x="401" y="0"/>
                  </a:lnTo>
                  <a:lnTo>
                    <a:pt x="403" y="0"/>
                  </a:lnTo>
                  <a:lnTo>
                    <a:pt x="407" y="0"/>
                  </a:lnTo>
                  <a:lnTo>
                    <a:pt x="413" y="0"/>
                  </a:lnTo>
                  <a:lnTo>
                    <a:pt x="418" y="2"/>
                  </a:lnTo>
                  <a:lnTo>
                    <a:pt x="422" y="2"/>
                  </a:lnTo>
                  <a:lnTo>
                    <a:pt x="428" y="3"/>
                  </a:lnTo>
                  <a:lnTo>
                    <a:pt x="432" y="5"/>
                  </a:lnTo>
                  <a:lnTo>
                    <a:pt x="437" y="7"/>
                  </a:lnTo>
                  <a:lnTo>
                    <a:pt x="441" y="11"/>
                  </a:lnTo>
                  <a:lnTo>
                    <a:pt x="445" y="15"/>
                  </a:lnTo>
                  <a:lnTo>
                    <a:pt x="449" y="19"/>
                  </a:lnTo>
                  <a:lnTo>
                    <a:pt x="453" y="22"/>
                  </a:lnTo>
                  <a:lnTo>
                    <a:pt x="455" y="26"/>
                  </a:lnTo>
                  <a:lnTo>
                    <a:pt x="458" y="30"/>
                  </a:lnTo>
                  <a:lnTo>
                    <a:pt x="460" y="34"/>
                  </a:lnTo>
                  <a:lnTo>
                    <a:pt x="462" y="40"/>
                  </a:lnTo>
                  <a:lnTo>
                    <a:pt x="464" y="45"/>
                  </a:lnTo>
                  <a:lnTo>
                    <a:pt x="466" y="51"/>
                  </a:lnTo>
                  <a:lnTo>
                    <a:pt x="468" y="55"/>
                  </a:lnTo>
                  <a:lnTo>
                    <a:pt x="470" y="60"/>
                  </a:lnTo>
                  <a:lnTo>
                    <a:pt x="470" y="66"/>
                  </a:lnTo>
                  <a:lnTo>
                    <a:pt x="472" y="72"/>
                  </a:lnTo>
                  <a:lnTo>
                    <a:pt x="472" y="78"/>
                  </a:lnTo>
                  <a:lnTo>
                    <a:pt x="472" y="83"/>
                  </a:lnTo>
                  <a:lnTo>
                    <a:pt x="472" y="89"/>
                  </a:lnTo>
                  <a:lnTo>
                    <a:pt x="474" y="95"/>
                  </a:lnTo>
                  <a:lnTo>
                    <a:pt x="472" y="100"/>
                  </a:lnTo>
                  <a:lnTo>
                    <a:pt x="472" y="106"/>
                  </a:lnTo>
                  <a:lnTo>
                    <a:pt x="472" y="112"/>
                  </a:lnTo>
                  <a:lnTo>
                    <a:pt x="472" y="119"/>
                  </a:lnTo>
                  <a:lnTo>
                    <a:pt x="470" y="123"/>
                  </a:lnTo>
                  <a:lnTo>
                    <a:pt x="470" y="131"/>
                  </a:lnTo>
                  <a:lnTo>
                    <a:pt x="468" y="137"/>
                  </a:lnTo>
                  <a:lnTo>
                    <a:pt x="466" y="142"/>
                  </a:lnTo>
                  <a:lnTo>
                    <a:pt x="464" y="148"/>
                  </a:lnTo>
                  <a:lnTo>
                    <a:pt x="462" y="154"/>
                  </a:lnTo>
                  <a:lnTo>
                    <a:pt x="460" y="159"/>
                  </a:lnTo>
                  <a:lnTo>
                    <a:pt x="458" y="165"/>
                  </a:lnTo>
                  <a:lnTo>
                    <a:pt x="456" y="169"/>
                  </a:lnTo>
                  <a:lnTo>
                    <a:pt x="453" y="175"/>
                  </a:lnTo>
                  <a:lnTo>
                    <a:pt x="451" y="180"/>
                  </a:lnTo>
                  <a:lnTo>
                    <a:pt x="449" y="186"/>
                  </a:lnTo>
                  <a:lnTo>
                    <a:pt x="426" y="216"/>
                  </a:lnTo>
                  <a:lnTo>
                    <a:pt x="384" y="190"/>
                  </a:lnTo>
                  <a:lnTo>
                    <a:pt x="384" y="188"/>
                  </a:lnTo>
                  <a:lnTo>
                    <a:pt x="386" y="184"/>
                  </a:lnTo>
                  <a:lnTo>
                    <a:pt x="388" y="180"/>
                  </a:lnTo>
                  <a:lnTo>
                    <a:pt x="390" y="178"/>
                  </a:lnTo>
                  <a:lnTo>
                    <a:pt x="392" y="175"/>
                  </a:lnTo>
                  <a:lnTo>
                    <a:pt x="394" y="171"/>
                  </a:lnTo>
                  <a:lnTo>
                    <a:pt x="396" y="167"/>
                  </a:lnTo>
                  <a:lnTo>
                    <a:pt x="398" y="163"/>
                  </a:lnTo>
                  <a:lnTo>
                    <a:pt x="399" y="157"/>
                  </a:lnTo>
                  <a:lnTo>
                    <a:pt x="403" y="154"/>
                  </a:lnTo>
                  <a:lnTo>
                    <a:pt x="405" y="148"/>
                  </a:lnTo>
                  <a:lnTo>
                    <a:pt x="407" y="144"/>
                  </a:lnTo>
                  <a:lnTo>
                    <a:pt x="409" y="138"/>
                  </a:lnTo>
                  <a:lnTo>
                    <a:pt x="413" y="135"/>
                  </a:lnTo>
                  <a:lnTo>
                    <a:pt x="415" y="129"/>
                  </a:lnTo>
                  <a:lnTo>
                    <a:pt x="415" y="123"/>
                  </a:lnTo>
                  <a:lnTo>
                    <a:pt x="417" y="118"/>
                  </a:lnTo>
                  <a:lnTo>
                    <a:pt x="418" y="114"/>
                  </a:lnTo>
                  <a:lnTo>
                    <a:pt x="420" y="108"/>
                  </a:lnTo>
                  <a:lnTo>
                    <a:pt x="420" y="102"/>
                  </a:lnTo>
                  <a:lnTo>
                    <a:pt x="420" y="99"/>
                  </a:lnTo>
                  <a:lnTo>
                    <a:pt x="422" y="95"/>
                  </a:lnTo>
                  <a:lnTo>
                    <a:pt x="420" y="89"/>
                  </a:lnTo>
                  <a:lnTo>
                    <a:pt x="420" y="85"/>
                  </a:lnTo>
                  <a:lnTo>
                    <a:pt x="418" y="81"/>
                  </a:lnTo>
                  <a:lnTo>
                    <a:pt x="417" y="80"/>
                  </a:lnTo>
                  <a:lnTo>
                    <a:pt x="415" y="78"/>
                  </a:lnTo>
                  <a:lnTo>
                    <a:pt x="411" y="76"/>
                  </a:lnTo>
                  <a:lnTo>
                    <a:pt x="407" y="74"/>
                  </a:lnTo>
                  <a:lnTo>
                    <a:pt x="405" y="74"/>
                  </a:lnTo>
                  <a:lnTo>
                    <a:pt x="399" y="72"/>
                  </a:lnTo>
                  <a:lnTo>
                    <a:pt x="396" y="72"/>
                  </a:lnTo>
                  <a:lnTo>
                    <a:pt x="390" y="72"/>
                  </a:lnTo>
                  <a:lnTo>
                    <a:pt x="384" y="72"/>
                  </a:lnTo>
                  <a:lnTo>
                    <a:pt x="380" y="72"/>
                  </a:lnTo>
                  <a:lnTo>
                    <a:pt x="375" y="74"/>
                  </a:lnTo>
                  <a:lnTo>
                    <a:pt x="369" y="74"/>
                  </a:lnTo>
                  <a:lnTo>
                    <a:pt x="363" y="76"/>
                  </a:lnTo>
                  <a:lnTo>
                    <a:pt x="358" y="78"/>
                  </a:lnTo>
                  <a:lnTo>
                    <a:pt x="352" y="80"/>
                  </a:lnTo>
                  <a:lnTo>
                    <a:pt x="346" y="81"/>
                  </a:lnTo>
                  <a:lnTo>
                    <a:pt x="342" y="83"/>
                  </a:lnTo>
                  <a:lnTo>
                    <a:pt x="337" y="87"/>
                  </a:lnTo>
                  <a:lnTo>
                    <a:pt x="331" y="91"/>
                  </a:lnTo>
                  <a:lnTo>
                    <a:pt x="325" y="93"/>
                  </a:lnTo>
                  <a:lnTo>
                    <a:pt x="322" y="99"/>
                  </a:lnTo>
                  <a:lnTo>
                    <a:pt x="316" y="102"/>
                  </a:lnTo>
                  <a:lnTo>
                    <a:pt x="312" y="106"/>
                  </a:lnTo>
                  <a:lnTo>
                    <a:pt x="306" y="112"/>
                  </a:lnTo>
                  <a:lnTo>
                    <a:pt x="303" y="118"/>
                  </a:lnTo>
                  <a:lnTo>
                    <a:pt x="299" y="123"/>
                  </a:lnTo>
                  <a:lnTo>
                    <a:pt x="295" y="129"/>
                  </a:lnTo>
                  <a:lnTo>
                    <a:pt x="293" y="133"/>
                  </a:lnTo>
                  <a:lnTo>
                    <a:pt x="291" y="137"/>
                  </a:lnTo>
                  <a:lnTo>
                    <a:pt x="291" y="140"/>
                  </a:lnTo>
                  <a:lnTo>
                    <a:pt x="289" y="144"/>
                  </a:lnTo>
                  <a:lnTo>
                    <a:pt x="287" y="148"/>
                  </a:lnTo>
                  <a:lnTo>
                    <a:pt x="285" y="152"/>
                  </a:lnTo>
                  <a:lnTo>
                    <a:pt x="285" y="156"/>
                  </a:lnTo>
                  <a:lnTo>
                    <a:pt x="284" y="161"/>
                  </a:lnTo>
                  <a:lnTo>
                    <a:pt x="282" y="163"/>
                  </a:lnTo>
                  <a:lnTo>
                    <a:pt x="282" y="169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0" y="182"/>
                  </a:lnTo>
                  <a:lnTo>
                    <a:pt x="280" y="188"/>
                  </a:lnTo>
                  <a:lnTo>
                    <a:pt x="280" y="194"/>
                  </a:lnTo>
                  <a:lnTo>
                    <a:pt x="280" y="197"/>
                  </a:lnTo>
                  <a:lnTo>
                    <a:pt x="278" y="203"/>
                  </a:lnTo>
                  <a:lnTo>
                    <a:pt x="278" y="209"/>
                  </a:lnTo>
                  <a:lnTo>
                    <a:pt x="280" y="214"/>
                  </a:lnTo>
                  <a:lnTo>
                    <a:pt x="280" y="220"/>
                  </a:lnTo>
                  <a:lnTo>
                    <a:pt x="280" y="226"/>
                  </a:lnTo>
                  <a:lnTo>
                    <a:pt x="280" y="232"/>
                  </a:lnTo>
                  <a:lnTo>
                    <a:pt x="280" y="237"/>
                  </a:lnTo>
                  <a:lnTo>
                    <a:pt x="280" y="243"/>
                  </a:lnTo>
                  <a:lnTo>
                    <a:pt x="280" y="249"/>
                  </a:lnTo>
                  <a:lnTo>
                    <a:pt x="282" y="254"/>
                  </a:lnTo>
                  <a:lnTo>
                    <a:pt x="282" y="260"/>
                  </a:lnTo>
                  <a:lnTo>
                    <a:pt x="282" y="266"/>
                  </a:lnTo>
                  <a:lnTo>
                    <a:pt x="282" y="271"/>
                  </a:lnTo>
                  <a:lnTo>
                    <a:pt x="282" y="277"/>
                  </a:lnTo>
                  <a:lnTo>
                    <a:pt x="282" y="283"/>
                  </a:lnTo>
                  <a:lnTo>
                    <a:pt x="282" y="289"/>
                  </a:lnTo>
                  <a:lnTo>
                    <a:pt x="282" y="294"/>
                  </a:lnTo>
                  <a:lnTo>
                    <a:pt x="282" y="300"/>
                  </a:lnTo>
                  <a:lnTo>
                    <a:pt x="282" y="306"/>
                  </a:lnTo>
                  <a:lnTo>
                    <a:pt x="284" y="311"/>
                  </a:lnTo>
                  <a:lnTo>
                    <a:pt x="282" y="317"/>
                  </a:lnTo>
                  <a:lnTo>
                    <a:pt x="282" y="323"/>
                  </a:lnTo>
                  <a:lnTo>
                    <a:pt x="282" y="329"/>
                  </a:lnTo>
                  <a:lnTo>
                    <a:pt x="282" y="334"/>
                  </a:lnTo>
                  <a:lnTo>
                    <a:pt x="282" y="340"/>
                  </a:lnTo>
                  <a:lnTo>
                    <a:pt x="282" y="344"/>
                  </a:lnTo>
                  <a:lnTo>
                    <a:pt x="280" y="349"/>
                  </a:lnTo>
                  <a:lnTo>
                    <a:pt x="280" y="355"/>
                  </a:lnTo>
                  <a:lnTo>
                    <a:pt x="280" y="361"/>
                  </a:lnTo>
                  <a:lnTo>
                    <a:pt x="280" y="367"/>
                  </a:lnTo>
                  <a:lnTo>
                    <a:pt x="278" y="372"/>
                  </a:lnTo>
                  <a:lnTo>
                    <a:pt x="278" y="378"/>
                  </a:lnTo>
                  <a:lnTo>
                    <a:pt x="278" y="384"/>
                  </a:lnTo>
                  <a:lnTo>
                    <a:pt x="276" y="389"/>
                  </a:lnTo>
                  <a:lnTo>
                    <a:pt x="276" y="395"/>
                  </a:lnTo>
                  <a:lnTo>
                    <a:pt x="274" y="401"/>
                  </a:lnTo>
                  <a:lnTo>
                    <a:pt x="272" y="405"/>
                  </a:lnTo>
                  <a:lnTo>
                    <a:pt x="272" y="410"/>
                  </a:lnTo>
                  <a:lnTo>
                    <a:pt x="270" y="416"/>
                  </a:lnTo>
                  <a:lnTo>
                    <a:pt x="268" y="420"/>
                  </a:lnTo>
                  <a:lnTo>
                    <a:pt x="266" y="425"/>
                  </a:lnTo>
                  <a:lnTo>
                    <a:pt x="265" y="431"/>
                  </a:lnTo>
                  <a:lnTo>
                    <a:pt x="265" y="437"/>
                  </a:lnTo>
                  <a:lnTo>
                    <a:pt x="263" y="443"/>
                  </a:lnTo>
                  <a:lnTo>
                    <a:pt x="261" y="446"/>
                  </a:lnTo>
                  <a:lnTo>
                    <a:pt x="257" y="452"/>
                  </a:lnTo>
                  <a:lnTo>
                    <a:pt x="255" y="458"/>
                  </a:lnTo>
                  <a:lnTo>
                    <a:pt x="253" y="462"/>
                  </a:lnTo>
                  <a:lnTo>
                    <a:pt x="251" y="467"/>
                  </a:lnTo>
                  <a:lnTo>
                    <a:pt x="247" y="473"/>
                  </a:lnTo>
                  <a:lnTo>
                    <a:pt x="245" y="477"/>
                  </a:lnTo>
                  <a:lnTo>
                    <a:pt x="244" y="482"/>
                  </a:lnTo>
                  <a:lnTo>
                    <a:pt x="240" y="488"/>
                  </a:lnTo>
                  <a:lnTo>
                    <a:pt x="238" y="492"/>
                  </a:lnTo>
                  <a:lnTo>
                    <a:pt x="234" y="498"/>
                  </a:lnTo>
                  <a:lnTo>
                    <a:pt x="230" y="501"/>
                  </a:lnTo>
                  <a:lnTo>
                    <a:pt x="226" y="507"/>
                  </a:lnTo>
                  <a:lnTo>
                    <a:pt x="223" y="511"/>
                  </a:lnTo>
                  <a:lnTo>
                    <a:pt x="219" y="517"/>
                  </a:lnTo>
                  <a:lnTo>
                    <a:pt x="217" y="522"/>
                  </a:lnTo>
                  <a:lnTo>
                    <a:pt x="211" y="526"/>
                  </a:lnTo>
                  <a:lnTo>
                    <a:pt x="207" y="532"/>
                  </a:lnTo>
                  <a:lnTo>
                    <a:pt x="204" y="536"/>
                  </a:lnTo>
                  <a:lnTo>
                    <a:pt x="200" y="540"/>
                  </a:lnTo>
                  <a:lnTo>
                    <a:pt x="194" y="545"/>
                  </a:lnTo>
                  <a:lnTo>
                    <a:pt x="190" y="549"/>
                  </a:lnTo>
                  <a:lnTo>
                    <a:pt x="185" y="555"/>
                  </a:lnTo>
                  <a:lnTo>
                    <a:pt x="181" y="559"/>
                  </a:lnTo>
                  <a:lnTo>
                    <a:pt x="175" y="564"/>
                  </a:lnTo>
                  <a:lnTo>
                    <a:pt x="169" y="568"/>
                  </a:lnTo>
                  <a:lnTo>
                    <a:pt x="164" y="572"/>
                  </a:lnTo>
                  <a:lnTo>
                    <a:pt x="160" y="576"/>
                  </a:lnTo>
                  <a:lnTo>
                    <a:pt x="154" y="578"/>
                  </a:lnTo>
                  <a:lnTo>
                    <a:pt x="149" y="581"/>
                  </a:lnTo>
                  <a:lnTo>
                    <a:pt x="145" y="585"/>
                  </a:lnTo>
                  <a:lnTo>
                    <a:pt x="141" y="589"/>
                  </a:lnTo>
                  <a:lnTo>
                    <a:pt x="135" y="591"/>
                  </a:lnTo>
                  <a:lnTo>
                    <a:pt x="131" y="593"/>
                  </a:lnTo>
                  <a:lnTo>
                    <a:pt x="126" y="597"/>
                  </a:lnTo>
                  <a:lnTo>
                    <a:pt x="122" y="598"/>
                  </a:lnTo>
                  <a:lnTo>
                    <a:pt x="118" y="600"/>
                  </a:lnTo>
                  <a:lnTo>
                    <a:pt x="114" y="602"/>
                  </a:lnTo>
                  <a:lnTo>
                    <a:pt x="109" y="604"/>
                  </a:lnTo>
                  <a:lnTo>
                    <a:pt x="105" y="606"/>
                  </a:lnTo>
                  <a:lnTo>
                    <a:pt x="101" y="608"/>
                  </a:lnTo>
                  <a:lnTo>
                    <a:pt x="97" y="610"/>
                  </a:lnTo>
                  <a:lnTo>
                    <a:pt x="92" y="610"/>
                  </a:lnTo>
                  <a:lnTo>
                    <a:pt x="90" y="612"/>
                  </a:lnTo>
                  <a:lnTo>
                    <a:pt x="86" y="612"/>
                  </a:lnTo>
                  <a:lnTo>
                    <a:pt x="82" y="612"/>
                  </a:lnTo>
                  <a:lnTo>
                    <a:pt x="78" y="614"/>
                  </a:lnTo>
                  <a:lnTo>
                    <a:pt x="74" y="614"/>
                  </a:lnTo>
                  <a:lnTo>
                    <a:pt x="71" y="614"/>
                  </a:lnTo>
                  <a:lnTo>
                    <a:pt x="67" y="614"/>
                  </a:lnTo>
                  <a:lnTo>
                    <a:pt x="65" y="614"/>
                  </a:lnTo>
                  <a:lnTo>
                    <a:pt x="61" y="614"/>
                  </a:lnTo>
                  <a:lnTo>
                    <a:pt x="55" y="614"/>
                  </a:lnTo>
                  <a:lnTo>
                    <a:pt x="50" y="612"/>
                  </a:lnTo>
                  <a:lnTo>
                    <a:pt x="44" y="610"/>
                  </a:lnTo>
                  <a:lnTo>
                    <a:pt x="38" y="608"/>
                  </a:lnTo>
                  <a:lnTo>
                    <a:pt x="34" y="604"/>
                  </a:lnTo>
                  <a:lnTo>
                    <a:pt x="29" y="602"/>
                  </a:lnTo>
                  <a:lnTo>
                    <a:pt x="25" y="598"/>
                  </a:lnTo>
                  <a:lnTo>
                    <a:pt x="21" y="593"/>
                  </a:lnTo>
                  <a:lnTo>
                    <a:pt x="17" y="587"/>
                  </a:lnTo>
                  <a:lnTo>
                    <a:pt x="14" y="583"/>
                  </a:lnTo>
                  <a:lnTo>
                    <a:pt x="12" y="578"/>
                  </a:lnTo>
                  <a:lnTo>
                    <a:pt x="8" y="572"/>
                  </a:lnTo>
                  <a:lnTo>
                    <a:pt x="6" y="568"/>
                  </a:lnTo>
                  <a:lnTo>
                    <a:pt x="6" y="564"/>
                  </a:lnTo>
                  <a:lnTo>
                    <a:pt x="4" y="560"/>
                  </a:lnTo>
                  <a:lnTo>
                    <a:pt x="4" y="559"/>
                  </a:lnTo>
                  <a:lnTo>
                    <a:pt x="2" y="555"/>
                  </a:lnTo>
                  <a:lnTo>
                    <a:pt x="2" y="551"/>
                  </a:lnTo>
                  <a:lnTo>
                    <a:pt x="2" y="547"/>
                  </a:lnTo>
                  <a:lnTo>
                    <a:pt x="2" y="543"/>
                  </a:lnTo>
                  <a:lnTo>
                    <a:pt x="0" y="540"/>
                  </a:lnTo>
                  <a:lnTo>
                    <a:pt x="0" y="536"/>
                  </a:lnTo>
                  <a:lnTo>
                    <a:pt x="0" y="532"/>
                  </a:lnTo>
                  <a:lnTo>
                    <a:pt x="0" y="528"/>
                  </a:lnTo>
                  <a:lnTo>
                    <a:pt x="0" y="524"/>
                  </a:lnTo>
                  <a:lnTo>
                    <a:pt x="0" y="519"/>
                  </a:lnTo>
                  <a:lnTo>
                    <a:pt x="0" y="515"/>
                  </a:lnTo>
                  <a:lnTo>
                    <a:pt x="0" y="511"/>
                  </a:lnTo>
                  <a:lnTo>
                    <a:pt x="0" y="507"/>
                  </a:lnTo>
                  <a:lnTo>
                    <a:pt x="0" y="503"/>
                  </a:lnTo>
                  <a:lnTo>
                    <a:pt x="0" y="500"/>
                  </a:lnTo>
                  <a:lnTo>
                    <a:pt x="0" y="496"/>
                  </a:lnTo>
                  <a:lnTo>
                    <a:pt x="0" y="492"/>
                  </a:lnTo>
                  <a:lnTo>
                    <a:pt x="0" y="488"/>
                  </a:lnTo>
                  <a:lnTo>
                    <a:pt x="2" y="484"/>
                  </a:lnTo>
                  <a:lnTo>
                    <a:pt x="2" y="482"/>
                  </a:lnTo>
                  <a:lnTo>
                    <a:pt x="4" y="475"/>
                  </a:lnTo>
                  <a:lnTo>
                    <a:pt x="6" y="469"/>
                  </a:lnTo>
                  <a:lnTo>
                    <a:pt x="6" y="465"/>
                  </a:lnTo>
                  <a:lnTo>
                    <a:pt x="8" y="462"/>
                  </a:lnTo>
                  <a:lnTo>
                    <a:pt x="8" y="460"/>
                  </a:lnTo>
                  <a:lnTo>
                    <a:pt x="10" y="456"/>
                  </a:lnTo>
                  <a:lnTo>
                    <a:pt x="12" y="452"/>
                  </a:lnTo>
                  <a:lnTo>
                    <a:pt x="14" y="446"/>
                  </a:lnTo>
                  <a:lnTo>
                    <a:pt x="15" y="441"/>
                  </a:lnTo>
                  <a:lnTo>
                    <a:pt x="17" y="435"/>
                  </a:lnTo>
                  <a:lnTo>
                    <a:pt x="19" y="431"/>
                  </a:lnTo>
                  <a:lnTo>
                    <a:pt x="23" y="427"/>
                  </a:lnTo>
                  <a:lnTo>
                    <a:pt x="25" y="422"/>
                  </a:lnTo>
                  <a:lnTo>
                    <a:pt x="27" y="420"/>
                  </a:lnTo>
                  <a:lnTo>
                    <a:pt x="29" y="416"/>
                  </a:lnTo>
                  <a:lnTo>
                    <a:pt x="33" y="412"/>
                  </a:lnTo>
                  <a:lnTo>
                    <a:pt x="36" y="406"/>
                  </a:lnTo>
                  <a:lnTo>
                    <a:pt x="40" y="403"/>
                  </a:lnTo>
                  <a:lnTo>
                    <a:pt x="42" y="397"/>
                  </a:lnTo>
                  <a:lnTo>
                    <a:pt x="46" y="395"/>
                  </a:lnTo>
                  <a:lnTo>
                    <a:pt x="48" y="393"/>
                  </a:lnTo>
                  <a:lnTo>
                    <a:pt x="50" y="393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3" name="Freeform 8"/>
            <p:cNvSpPr>
              <a:spLocks/>
            </p:cNvSpPr>
            <p:nvPr/>
          </p:nvSpPr>
          <p:spPr bwMode="auto">
            <a:xfrm>
              <a:off x="1258" y="2304"/>
              <a:ext cx="288" cy="382"/>
            </a:xfrm>
            <a:custGeom>
              <a:avLst/>
              <a:gdLst>
                <a:gd name="T0" fmla="*/ 4 w 576"/>
                <a:gd name="T1" fmla="*/ 373 h 764"/>
                <a:gd name="T2" fmla="*/ 6 w 576"/>
                <a:gd name="T3" fmla="*/ 369 h 764"/>
                <a:gd name="T4" fmla="*/ 11 w 576"/>
                <a:gd name="T5" fmla="*/ 361 h 764"/>
                <a:gd name="T6" fmla="*/ 19 w 576"/>
                <a:gd name="T7" fmla="*/ 351 h 764"/>
                <a:gd name="T8" fmla="*/ 27 w 576"/>
                <a:gd name="T9" fmla="*/ 338 h 764"/>
                <a:gd name="T10" fmla="*/ 38 w 576"/>
                <a:gd name="T11" fmla="*/ 322 h 764"/>
                <a:gd name="T12" fmla="*/ 50 w 576"/>
                <a:gd name="T13" fmla="*/ 305 h 764"/>
                <a:gd name="T14" fmla="*/ 63 w 576"/>
                <a:gd name="T15" fmla="*/ 286 h 764"/>
                <a:gd name="T16" fmla="*/ 78 w 576"/>
                <a:gd name="T17" fmla="*/ 265 h 764"/>
                <a:gd name="T18" fmla="*/ 94 w 576"/>
                <a:gd name="T19" fmla="*/ 243 h 764"/>
                <a:gd name="T20" fmla="*/ 110 w 576"/>
                <a:gd name="T21" fmla="*/ 220 h 764"/>
                <a:gd name="T22" fmla="*/ 126 w 576"/>
                <a:gd name="T23" fmla="*/ 197 h 764"/>
                <a:gd name="T24" fmla="*/ 144 w 576"/>
                <a:gd name="T25" fmla="*/ 174 h 764"/>
                <a:gd name="T26" fmla="*/ 161 w 576"/>
                <a:gd name="T27" fmla="*/ 150 h 764"/>
                <a:gd name="T28" fmla="*/ 178 w 576"/>
                <a:gd name="T29" fmla="*/ 126 h 764"/>
                <a:gd name="T30" fmla="*/ 196 w 576"/>
                <a:gd name="T31" fmla="*/ 103 h 764"/>
                <a:gd name="T32" fmla="*/ 213 w 576"/>
                <a:gd name="T33" fmla="*/ 82 h 764"/>
                <a:gd name="T34" fmla="*/ 229 w 576"/>
                <a:gd name="T35" fmla="*/ 61 h 764"/>
                <a:gd name="T36" fmla="*/ 244 w 576"/>
                <a:gd name="T37" fmla="*/ 42 h 764"/>
                <a:gd name="T38" fmla="*/ 260 w 576"/>
                <a:gd name="T39" fmla="*/ 24 h 764"/>
                <a:gd name="T40" fmla="*/ 273 w 576"/>
                <a:gd name="T41" fmla="*/ 9 h 764"/>
                <a:gd name="T42" fmla="*/ 288 w 576"/>
                <a:gd name="T43" fmla="*/ 7 h 764"/>
                <a:gd name="T44" fmla="*/ 285 w 576"/>
                <a:gd name="T45" fmla="*/ 11 h 764"/>
                <a:gd name="T46" fmla="*/ 281 w 576"/>
                <a:gd name="T47" fmla="*/ 16 h 764"/>
                <a:gd name="T48" fmla="*/ 274 w 576"/>
                <a:gd name="T49" fmla="*/ 24 h 764"/>
                <a:gd name="T50" fmla="*/ 266 w 576"/>
                <a:gd name="T51" fmla="*/ 35 h 764"/>
                <a:gd name="T52" fmla="*/ 257 w 576"/>
                <a:gd name="T53" fmla="*/ 47 h 764"/>
                <a:gd name="T54" fmla="*/ 245 w 576"/>
                <a:gd name="T55" fmla="*/ 61 h 764"/>
                <a:gd name="T56" fmla="*/ 233 w 576"/>
                <a:gd name="T57" fmla="*/ 76 h 764"/>
                <a:gd name="T58" fmla="*/ 220 w 576"/>
                <a:gd name="T59" fmla="*/ 94 h 764"/>
                <a:gd name="T60" fmla="*/ 206 w 576"/>
                <a:gd name="T61" fmla="*/ 112 h 764"/>
                <a:gd name="T62" fmla="*/ 191 w 576"/>
                <a:gd name="T63" fmla="*/ 133 h 764"/>
                <a:gd name="T64" fmla="*/ 175 w 576"/>
                <a:gd name="T65" fmla="*/ 154 h 764"/>
                <a:gd name="T66" fmla="*/ 158 w 576"/>
                <a:gd name="T67" fmla="*/ 176 h 764"/>
                <a:gd name="T68" fmla="*/ 143 w 576"/>
                <a:gd name="T69" fmla="*/ 198 h 764"/>
                <a:gd name="T70" fmla="*/ 125 w 576"/>
                <a:gd name="T71" fmla="*/ 222 h 764"/>
                <a:gd name="T72" fmla="*/ 109 w 576"/>
                <a:gd name="T73" fmla="*/ 246 h 764"/>
                <a:gd name="T74" fmla="*/ 92 w 576"/>
                <a:gd name="T75" fmla="*/ 270 h 764"/>
                <a:gd name="T76" fmla="*/ 75 w 576"/>
                <a:gd name="T77" fmla="*/ 294 h 764"/>
                <a:gd name="T78" fmla="*/ 60 w 576"/>
                <a:gd name="T79" fmla="*/ 319 h 764"/>
                <a:gd name="T80" fmla="*/ 43 w 576"/>
                <a:gd name="T81" fmla="*/ 342 h 764"/>
                <a:gd name="T82" fmla="*/ 29 w 576"/>
                <a:gd name="T83" fmla="*/ 366 h 764"/>
                <a:gd name="T84" fmla="*/ 0 w 576"/>
                <a:gd name="T85" fmla="*/ 382 h 7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6"/>
                <a:gd name="T130" fmla="*/ 0 h 764"/>
                <a:gd name="T131" fmla="*/ 576 w 576"/>
                <a:gd name="T132" fmla="*/ 764 h 76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6" h="764">
                  <a:moveTo>
                    <a:pt x="8" y="747"/>
                  </a:moveTo>
                  <a:lnTo>
                    <a:pt x="8" y="747"/>
                  </a:lnTo>
                  <a:lnTo>
                    <a:pt x="8" y="745"/>
                  </a:lnTo>
                  <a:lnTo>
                    <a:pt x="9" y="743"/>
                  </a:lnTo>
                  <a:lnTo>
                    <a:pt x="11" y="741"/>
                  </a:lnTo>
                  <a:lnTo>
                    <a:pt x="13" y="738"/>
                  </a:lnTo>
                  <a:lnTo>
                    <a:pt x="17" y="732"/>
                  </a:lnTo>
                  <a:lnTo>
                    <a:pt x="19" y="728"/>
                  </a:lnTo>
                  <a:lnTo>
                    <a:pt x="23" y="722"/>
                  </a:lnTo>
                  <a:lnTo>
                    <a:pt x="27" y="715"/>
                  </a:lnTo>
                  <a:lnTo>
                    <a:pt x="32" y="709"/>
                  </a:lnTo>
                  <a:lnTo>
                    <a:pt x="38" y="701"/>
                  </a:lnTo>
                  <a:lnTo>
                    <a:pt x="44" y="694"/>
                  </a:lnTo>
                  <a:lnTo>
                    <a:pt x="49" y="684"/>
                  </a:lnTo>
                  <a:lnTo>
                    <a:pt x="55" y="675"/>
                  </a:lnTo>
                  <a:lnTo>
                    <a:pt x="63" y="665"/>
                  </a:lnTo>
                  <a:lnTo>
                    <a:pt x="70" y="656"/>
                  </a:lnTo>
                  <a:lnTo>
                    <a:pt x="76" y="644"/>
                  </a:lnTo>
                  <a:lnTo>
                    <a:pt x="85" y="633"/>
                  </a:lnTo>
                  <a:lnTo>
                    <a:pt x="93" y="622"/>
                  </a:lnTo>
                  <a:lnTo>
                    <a:pt x="101" y="610"/>
                  </a:lnTo>
                  <a:lnTo>
                    <a:pt x="110" y="597"/>
                  </a:lnTo>
                  <a:lnTo>
                    <a:pt x="118" y="585"/>
                  </a:lnTo>
                  <a:lnTo>
                    <a:pt x="127" y="572"/>
                  </a:lnTo>
                  <a:lnTo>
                    <a:pt x="137" y="559"/>
                  </a:lnTo>
                  <a:lnTo>
                    <a:pt x="146" y="544"/>
                  </a:lnTo>
                  <a:lnTo>
                    <a:pt x="156" y="530"/>
                  </a:lnTo>
                  <a:lnTo>
                    <a:pt x="167" y="515"/>
                  </a:lnTo>
                  <a:lnTo>
                    <a:pt x="177" y="502"/>
                  </a:lnTo>
                  <a:lnTo>
                    <a:pt x="188" y="487"/>
                  </a:lnTo>
                  <a:lnTo>
                    <a:pt x="198" y="471"/>
                  </a:lnTo>
                  <a:lnTo>
                    <a:pt x="209" y="456"/>
                  </a:lnTo>
                  <a:lnTo>
                    <a:pt x="220" y="441"/>
                  </a:lnTo>
                  <a:lnTo>
                    <a:pt x="232" y="426"/>
                  </a:lnTo>
                  <a:lnTo>
                    <a:pt x="243" y="411"/>
                  </a:lnTo>
                  <a:lnTo>
                    <a:pt x="253" y="394"/>
                  </a:lnTo>
                  <a:lnTo>
                    <a:pt x="266" y="378"/>
                  </a:lnTo>
                  <a:lnTo>
                    <a:pt x="276" y="363"/>
                  </a:lnTo>
                  <a:lnTo>
                    <a:pt x="289" y="348"/>
                  </a:lnTo>
                  <a:lnTo>
                    <a:pt x="298" y="331"/>
                  </a:lnTo>
                  <a:lnTo>
                    <a:pt x="312" y="316"/>
                  </a:lnTo>
                  <a:lnTo>
                    <a:pt x="323" y="300"/>
                  </a:lnTo>
                  <a:lnTo>
                    <a:pt x="335" y="283"/>
                  </a:lnTo>
                  <a:lnTo>
                    <a:pt x="346" y="268"/>
                  </a:lnTo>
                  <a:lnTo>
                    <a:pt x="357" y="253"/>
                  </a:lnTo>
                  <a:lnTo>
                    <a:pt x="369" y="238"/>
                  </a:lnTo>
                  <a:lnTo>
                    <a:pt x="380" y="222"/>
                  </a:lnTo>
                  <a:lnTo>
                    <a:pt x="392" y="207"/>
                  </a:lnTo>
                  <a:lnTo>
                    <a:pt x="403" y="192"/>
                  </a:lnTo>
                  <a:lnTo>
                    <a:pt x="414" y="177"/>
                  </a:lnTo>
                  <a:lnTo>
                    <a:pt x="426" y="164"/>
                  </a:lnTo>
                  <a:lnTo>
                    <a:pt x="437" y="150"/>
                  </a:lnTo>
                  <a:lnTo>
                    <a:pt x="449" y="135"/>
                  </a:lnTo>
                  <a:lnTo>
                    <a:pt x="458" y="122"/>
                  </a:lnTo>
                  <a:lnTo>
                    <a:pt x="468" y="108"/>
                  </a:lnTo>
                  <a:lnTo>
                    <a:pt x="479" y="95"/>
                  </a:lnTo>
                  <a:lnTo>
                    <a:pt x="488" y="84"/>
                  </a:lnTo>
                  <a:lnTo>
                    <a:pt x="498" y="72"/>
                  </a:lnTo>
                  <a:lnTo>
                    <a:pt x="509" y="61"/>
                  </a:lnTo>
                  <a:lnTo>
                    <a:pt x="519" y="48"/>
                  </a:lnTo>
                  <a:lnTo>
                    <a:pt x="527" y="38"/>
                  </a:lnTo>
                  <a:lnTo>
                    <a:pt x="536" y="27"/>
                  </a:lnTo>
                  <a:lnTo>
                    <a:pt x="546" y="17"/>
                  </a:lnTo>
                  <a:lnTo>
                    <a:pt x="553" y="8"/>
                  </a:lnTo>
                  <a:lnTo>
                    <a:pt x="563" y="0"/>
                  </a:lnTo>
                  <a:lnTo>
                    <a:pt x="576" y="15"/>
                  </a:lnTo>
                  <a:lnTo>
                    <a:pt x="572" y="19"/>
                  </a:lnTo>
                  <a:lnTo>
                    <a:pt x="570" y="21"/>
                  </a:lnTo>
                  <a:lnTo>
                    <a:pt x="568" y="25"/>
                  </a:lnTo>
                  <a:lnTo>
                    <a:pt x="565" y="29"/>
                  </a:lnTo>
                  <a:lnTo>
                    <a:pt x="561" y="32"/>
                  </a:lnTo>
                  <a:lnTo>
                    <a:pt x="557" y="36"/>
                  </a:lnTo>
                  <a:lnTo>
                    <a:pt x="553" y="44"/>
                  </a:lnTo>
                  <a:lnTo>
                    <a:pt x="547" y="48"/>
                  </a:lnTo>
                  <a:lnTo>
                    <a:pt x="544" y="55"/>
                  </a:lnTo>
                  <a:lnTo>
                    <a:pt x="538" y="61"/>
                  </a:lnTo>
                  <a:lnTo>
                    <a:pt x="532" y="70"/>
                  </a:lnTo>
                  <a:lnTo>
                    <a:pt x="527" y="76"/>
                  </a:lnTo>
                  <a:lnTo>
                    <a:pt x="521" y="86"/>
                  </a:lnTo>
                  <a:lnTo>
                    <a:pt x="513" y="93"/>
                  </a:lnTo>
                  <a:lnTo>
                    <a:pt x="506" y="103"/>
                  </a:lnTo>
                  <a:lnTo>
                    <a:pt x="498" y="110"/>
                  </a:lnTo>
                  <a:lnTo>
                    <a:pt x="490" y="122"/>
                  </a:lnTo>
                  <a:lnTo>
                    <a:pt x="483" y="131"/>
                  </a:lnTo>
                  <a:lnTo>
                    <a:pt x="475" y="143"/>
                  </a:lnTo>
                  <a:lnTo>
                    <a:pt x="466" y="152"/>
                  </a:lnTo>
                  <a:lnTo>
                    <a:pt x="458" y="165"/>
                  </a:lnTo>
                  <a:lnTo>
                    <a:pt x="449" y="175"/>
                  </a:lnTo>
                  <a:lnTo>
                    <a:pt x="441" y="188"/>
                  </a:lnTo>
                  <a:lnTo>
                    <a:pt x="431" y="200"/>
                  </a:lnTo>
                  <a:lnTo>
                    <a:pt x="422" y="213"/>
                  </a:lnTo>
                  <a:lnTo>
                    <a:pt x="412" y="224"/>
                  </a:lnTo>
                  <a:lnTo>
                    <a:pt x="401" y="238"/>
                  </a:lnTo>
                  <a:lnTo>
                    <a:pt x="392" y="253"/>
                  </a:lnTo>
                  <a:lnTo>
                    <a:pt x="382" y="266"/>
                  </a:lnTo>
                  <a:lnTo>
                    <a:pt x="371" y="279"/>
                  </a:lnTo>
                  <a:lnTo>
                    <a:pt x="361" y="293"/>
                  </a:lnTo>
                  <a:lnTo>
                    <a:pt x="350" y="308"/>
                  </a:lnTo>
                  <a:lnTo>
                    <a:pt x="340" y="321"/>
                  </a:lnTo>
                  <a:lnTo>
                    <a:pt x="329" y="336"/>
                  </a:lnTo>
                  <a:lnTo>
                    <a:pt x="317" y="352"/>
                  </a:lnTo>
                  <a:lnTo>
                    <a:pt x="306" y="367"/>
                  </a:lnTo>
                  <a:lnTo>
                    <a:pt x="296" y="382"/>
                  </a:lnTo>
                  <a:lnTo>
                    <a:pt x="285" y="397"/>
                  </a:lnTo>
                  <a:lnTo>
                    <a:pt x="274" y="413"/>
                  </a:lnTo>
                  <a:lnTo>
                    <a:pt x="262" y="428"/>
                  </a:lnTo>
                  <a:lnTo>
                    <a:pt x="251" y="445"/>
                  </a:lnTo>
                  <a:lnTo>
                    <a:pt x="239" y="460"/>
                  </a:lnTo>
                  <a:lnTo>
                    <a:pt x="228" y="475"/>
                  </a:lnTo>
                  <a:lnTo>
                    <a:pt x="219" y="492"/>
                  </a:lnTo>
                  <a:lnTo>
                    <a:pt x="207" y="508"/>
                  </a:lnTo>
                  <a:lnTo>
                    <a:pt x="196" y="525"/>
                  </a:lnTo>
                  <a:lnTo>
                    <a:pt x="184" y="540"/>
                  </a:lnTo>
                  <a:lnTo>
                    <a:pt x="173" y="555"/>
                  </a:lnTo>
                  <a:lnTo>
                    <a:pt x="162" y="572"/>
                  </a:lnTo>
                  <a:lnTo>
                    <a:pt x="150" y="587"/>
                  </a:lnTo>
                  <a:lnTo>
                    <a:pt x="141" y="604"/>
                  </a:lnTo>
                  <a:lnTo>
                    <a:pt x="129" y="620"/>
                  </a:lnTo>
                  <a:lnTo>
                    <a:pt x="120" y="637"/>
                  </a:lnTo>
                  <a:lnTo>
                    <a:pt x="108" y="652"/>
                  </a:lnTo>
                  <a:lnTo>
                    <a:pt x="99" y="669"/>
                  </a:lnTo>
                  <a:lnTo>
                    <a:pt x="87" y="684"/>
                  </a:lnTo>
                  <a:lnTo>
                    <a:pt x="78" y="701"/>
                  </a:lnTo>
                  <a:lnTo>
                    <a:pt x="68" y="717"/>
                  </a:lnTo>
                  <a:lnTo>
                    <a:pt x="59" y="732"/>
                  </a:lnTo>
                  <a:lnTo>
                    <a:pt x="49" y="747"/>
                  </a:lnTo>
                  <a:lnTo>
                    <a:pt x="40" y="764"/>
                  </a:lnTo>
                  <a:lnTo>
                    <a:pt x="0" y="764"/>
                  </a:lnTo>
                  <a:lnTo>
                    <a:pt x="8" y="747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4" name="Freeform 9"/>
            <p:cNvSpPr>
              <a:spLocks/>
            </p:cNvSpPr>
            <p:nvPr/>
          </p:nvSpPr>
          <p:spPr bwMode="auto">
            <a:xfrm>
              <a:off x="1165" y="2226"/>
              <a:ext cx="335" cy="533"/>
            </a:xfrm>
            <a:custGeom>
              <a:avLst/>
              <a:gdLst>
                <a:gd name="T0" fmla="*/ 4 w 669"/>
                <a:gd name="T1" fmla="*/ 523 h 1067"/>
                <a:gd name="T2" fmla="*/ 2 w 669"/>
                <a:gd name="T3" fmla="*/ 515 h 1067"/>
                <a:gd name="T4" fmla="*/ 1 w 669"/>
                <a:gd name="T5" fmla="*/ 505 h 1067"/>
                <a:gd name="T6" fmla="*/ 0 w 669"/>
                <a:gd name="T7" fmla="*/ 490 h 1067"/>
                <a:gd name="T8" fmla="*/ 1 w 669"/>
                <a:gd name="T9" fmla="*/ 473 h 1067"/>
                <a:gd name="T10" fmla="*/ 3 w 669"/>
                <a:gd name="T11" fmla="*/ 453 h 1067"/>
                <a:gd name="T12" fmla="*/ 7 w 669"/>
                <a:gd name="T13" fmla="*/ 430 h 1067"/>
                <a:gd name="T14" fmla="*/ 12 w 669"/>
                <a:gd name="T15" fmla="*/ 404 h 1067"/>
                <a:gd name="T16" fmla="*/ 22 w 669"/>
                <a:gd name="T17" fmla="*/ 376 h 1067"/>
                <a:gd name="T18" fmla="*/ 34 w 669"/>
                <a:gd name="T19" fmla="*/ 344 h 1067"/>
                <a:gd name="T20" fmla="*/ 50 w 669"/>
                <a:gd name="T21" fmla="*/ 311 h 1067"/>
                <a:gd name="T22" fmla="*/ 70 w 669"/>
                <a:gd name="T23" fmla="*/ 275 h 1067"/>
                <a:gd name="T24" fmla="*/ 93 w 669"/>
                <a:gd name="T25" fmla="*/ 237 h 1067"/>
                <a:gd name="T26" fmla="*/ 117 w 669"/>
                <a:gd name="T27" fmla="*/ 203 h 1067"/>
                <a:gd name="T28" fmla="*/ 142 w 669"/>
                <a:gd name="T29" fmla="*/ 172 h 1067"/>
                <a:gd name="T30" fmla="*/ 166 w 669"/>
                <a:gd name="T31" fmla="*/ 142 h 1067"/>
                <a:gd name="T32" fmla="*/ 191 w 669"/>
                <a:gd name="T33" fmla="*/ 117 h 1067"/>
                <a:gd name="T34" fmla="*/ 214 w 669"/>
                <a:gd name="T35" fmla="*/ 93 h 1067"/>
                <a:gd name="T36" fmla="*/ 237 w 669"/>
                <a:gd name="T37" fmla="*/ 72 h 1067"/>
                <a:gd name="T38" fmla="*/ 258 w 669"/>
                <a:gd name="T39" fmla="*/ 53 h 1067"/>
                <a:gd name="T40" fmla="*/ 278 w 669"/>
                <a:gd name="T41" fmla="*/ 37 h 1067"/>
                <a:gd name="T42" fmla="*/ 295 w 669"/>
                <a:gd name="T43" fmla="*/ 25 h 1067"/>
                <a:gd name="T44" fmla="*/ 310 w 669"/>
                <a:gd name="T45" fmla="*/ 13 h 1067"/>
                <a:gd name="T46" fmla="*/ 322 w 669"/>
                <a:gd name="T47" fmla="*/ 5 h 1067"/>
                <a:gd name="T48" fmla="*/ 333 w 669"/>
                <a:gd name="T49" fmla="*/ 0 h 1067"/>
                <a:gd name="T50" fmla="*/ 330 w 669"/>
                <a:gd name="T51" fmla="*/ 12 h 1067"/>
                <a:gd name="T52" fmla="*/ 319 w 669"/>
                <a:gd name="T53" fmla="*/ 18 h 1067"/>
                <a:gd name="T54" fmla="*/ 306 w 669"/>
                <a:gd name="T55" fmla="*/ 27 h 1067"/>
                <a:gd name="T56" fmla="*/ 297 w 669"/>
                <a:gd name="T57" fmla="*/ 33 h 1067"/>
                <a:gd name="T58" fmla="*/ 287 w 669"/>
                <a:gd name="T59" fmla="*/ 40 h 1067"/>
                <a:gd name="T60" fmla="*/ 278 w 669"/>
                <a:gd name="T61" fmla="*/ 47 h 1067"/>
                <a:gd name="T62" fmla="*/ 267 w 669"/>
                <a:gd name="T63" fmla="*/ 56 h 1067"/>
                <a:gd name="T64" fmla="*/ 256 w 669"/>
                <a:gd name="T65" fmla="*/ 64 h 1067"/>
                <a:gd name="T66" fmla="*/ 244 w 669"/>
                <a:gd name="T67" fmla="*/ 74 h 1067"/>
                <a:gd name="T68" fmla="*/ 232 w 669"/>
                <a:gd name="T69" fmla="*/ 85 h 1067"/>
                <a:gd name="T70" fmla="*/ 219 w 669"/>
                <a:gd name="T71" fmla="*/ 98 h 1067"/>
                <a:gd name="T72" fmla="*/ 205 w 669"/>
                <a:gd name="T73" fmla="*/ 111 h 1067"/>
                <a:gd name="T74" fmla="*/ 192 w 669"/>
                <a:gd name="T75" fmla="*/ 125 h 1067"/>
                <a:gd name="T76" fmla="*/ 179 w 669"/>
                <a:gd name="T77" fmla="*/ 140 h 1067"/>
                <a:gd name="T78" fmla="*/ 165 w 669"/>
                <a:gd name="T79" fmla="*/ 154 h 1067"/>
                <a:gd name="T80" fmla="*/ 153 w 669"/>
                <a:gd name="T81" fmla="*/ 169 h 1067"/>
                <a:gd name="T82" fmla="*/ 140 w 669"/>
                <a:gd name="T83" fmla="*/ 184 h 1067"/>
                <a:gd name="T84" fmla="*/ 128 w 669"/>
                <a:gd name="T85" fmla="*/ 200 h 1067"/>
                <a:gd name="T86" fmla="*/ 117 w 669"/>
                <a:gd name="T87" fmla="*/ 217 h 1067"/>
                <a:gd name="T88" fmla="*/ 107 w 669"/>
                <a:gd name="T89" fmla="*/ 232 h 1067"/>
                <a:gd name="T90" fmla="*/ 96 w 669"/>
                <a:gd name="T91" fmla="*/ 247 h 1067"/>
                <a:gd name="T92" fmla="*/ 88 w 669"/>
                <a:gd name="T93" fmla="*/ 262 h 1067"/>
                <a:gd name="T94" fmla="*/ 73 w 669"/>
                <a:gd name="T95" fmla="*/ 288 h 1067"/>
                <a:gd name="T96" fmla="*/ 61 w 669"/>
                <a:gd name="T97" fmla="*/ 313 h 1067"/>
                <a:gd name="T98" fmla="*/ 49 w 669"/>
                <a:gd name="T99" fmla="*/ 338 h 1067"/>
                <a:gd name="T100" fmla="*/ 40 w 669"/>
                <a:gd name="T101" fmla="*/ 362 h 1067"/>
                <a:gd name="T102" fmla="*/ 32 w 669"/>
                <a:gd name="T103" fmla="*/ 384 h 1067"/>
                <a:gd name="T104" fmla="*/ 26 w 669"/>
                <a:gd name="T105" fmla="*/ 405 h 1067"/>
                <a:gd name="T106" fmla="*/ 21 w 669"/>
                <a:gd name="T107" fmla="*/ 424 h 1067"/>
                <a:gd name="T108" fmla="*/ 17 w 669"/>
                <a:gd name="T109" fmla="*/ 443 h 1067"/>
                <a:gd name="T110" fmla="*/ 15 w 669"/>
                <a:gd name="T111" fmla="*/ 462 h 1067"/>
                <a:gd name="T112" fmla="*/ 14 w 669"/>
                <a:gd name="T113" fmla="*/ 480 h 1067"/>
                <a:gd name="T114" fmla="*/ 14 w 669"/>
                <a:gd name="T115" fmla="*/ 497 h 1067"/>
                <a:gd name="T116" fmla="*/ 15 w 669"/>
                <a:gd name="T117" fmla="*/ 515 h 1067"/>
                <a:gd name="T118" fmla="*/ 18 w 669"/>
                <a:gd name="T119" fmla="*/ 533 h 106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69"/>
                <a:gd name="T181" fmla="*/ 0 h 1067"/>
                <a:gd name="T182" fmla="*/ 669 w 669"/>
                <a:gd name="T183" fmla="*/ 1067 h 106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69" h="1067">
                  <a:moveTo>
                    <a:pt x="9" y="1055"/>
                  </a:moveTo>
                  <a:lnTo>
                    <a:pt x="9" y="1053"/>
                  </a:lnTo>
                  <a:lnTo>
                    <a:pt x="7" y="1053"/>
                  </a:lnTo>
                  <a:lnTo>
                    <a:pt x="7" y="1049"/>
                  </a:lnTo>
                  <a:lnTo>
                    <a:pt x="7" y="1046"/>
                  </a:lnTo>
                  <a:lnTo>
                    <a:pt x="5" y="1044"/>
                  </a:lnTo>
                  <a:lnTo>
                    <a:pt x="5" y="1040"/>
                  </a:lnTo>
                  <a:lnTo>
                    <a:pt x="3" y="1038"/>
                  </a:lnTo>
                  <a:lnTo>
                    <a:pt x="3" y="1034"/>
                  </a:lnTo>
                  <a:lnTo>
                    <a:pt x="3" y="1030"/>
                  </a:lnTo>
                  <a:lnTo>
                    <a:pt x="3" y="1027"/>
                  </a:lnTo>
                  <a:lnTo>
                    <a:pt x="2" y="1023"/>
                  </a:lnTo>
                  <a:lnTo>
                    <a:pt x="2" y="1019"/>
                  </a:lnTo>
                  <a:lnTo>
                    <a:pt x="2" y="1013"/>
                  </a:lnTo>
                  <a:lnTo>
                    <a:pt x="2" y="1010"/>
                  </a:lnTo>
                  <a:lnTo>
                    <a:pt x="2" y="1004"/>
                  </a:lnTo>
                  <a:lnTo>
                    <a:pt x="2" y="998"/>
                  </a:lnTo>
                  <a:lnTo>
                    <a:pt x="0" y="992"/>
                  </a:lnTo>
                  <a:lnTo>
                    <a:pt x="0" y="987"/>
                  </a:lnTo>
                  <a:lnTo>
                    <a:pt x="0" y="981"/>
                  </a:lnTo>
                  <a:lnTo>
                    <a:pt x="2" y="975"/>
                  </a:lnTo>
                  <a:lnTo>
                    <a:pt x="2" y="968"/>
                  </a:lnTo>
                  <a:lnTo>
                    <a:pt x="2" y="962"/>
                  </a:lnTo>
                  <a:lnTo>
                    <a:pt x="2" y="954"/>
                  </a:lnTo>
                  <a:lnTo>
                    <a:pt x="2" y="947"/>
                  </a:lnTo>
                  <a:lnTo>
                    <a:pt x="2" y="939"/>
                  </a:lnTo>
                  <a:lnTo>
                    <a:pt x="2" y="932"/>
                  </a:lnTo>
                  <a:lnTo>
                    <a:pt x="3" y="924"/>
                  </a:lnTo>
                  <a:lnTo>
                    <a:pt x="5" y="916"/>
                  </a:lnTo>
                  <a:lnTo>
                    <a:pt x="5" y="907"/>
                  </a:lnTo>
                  <a:lnTo>
                    <a:pt x="7" y="897"/>
                  </a:lnTo>
                  <a:lnTo>
                    <a:pt x="7" y="890"/>
                  </a:lnTo>
                  <a:lnTo>
                    <a:pt x="9" y="880"/>
                  </a:lnTo>
                  <a:lnTo>
                    <a:pt x="11" y="871"/>
                  </a:lnTo>
                  <a:lnTo>
                    <a:pt x="13" y="861"/>
                  </a:lnTo>
                  <a:lnTo>
                    <a:pt x="15" y="850"/>
                  </a:lnTo>
                  <a:lnTo>
                    <a:pt x="17" y="840"/>
                  </a:lnTo>
                  <a:lnTo>
                    <a:pt x="19" y="831"/>
                  </a:lnTo>
                  <a:lnTo>
                    <a:pt x="22" y="819"/>
                  </a:lnTo>
                  <a:lnTo>
                    <a:pt x="24" y="808"/>
                  </a:lnTo>
                  <a:lnTo>
                    <a:pt x="28" y="799"/>
                  </a:lnTo>
                  <a:lnTo>
                    <a:pt x="32" y="787"/>
                  </a:lnTo>
                  <a:lnTo>
                    <a:pt x="36" y="776"/>
                  </a:lnTo>
                  <a:lnTo>
                    <a:pt x="40" y="764"/>
                  </a:lnTo>
                  <a:lnTo>
                    <a:pt x="43" y="753"/>
                  </a:lnTo>
                  <a:lnTo>
                    <a:pt x="47" y="740"/>
                  </a:lnTo>
                  <a:lnTo>
                    <a:pt x="51" y="726"/>
                  </a:lnTo>
                  <a:lnTo>
                    <a:pt x="57" y="715"/>
                  </a:lnTo>
                  <a:lnTo>
                    <a:pt x="62" y="702"/>
                  </a:lnTo>
                  <a:lnTo>
                    <a:pt x="68" y="688"/>
                  </a:lnTo>
                  <a:lnTo>
                    <a:pt x="74" y="675"/>
                  </a:lnTo>
                  <a:lnTo>
                    <a:pt x="80" y="662"/>
                  </a:lnTo>
                  <a:lnTo>
                    <a:pt x="87" y="650"/>
                  </a:lnTo>
                  <a:lnTo>
                    <a:pt x="93" y="635"/>
                  </a:lnTo>
                  <a:lnTo>
                    <a:pt x="99" y="622"/>
                  </a:lnTo>
                  <a:lnTo>
                    <a:pt x="106" y="607"/>
                  </a:lnTo>
                  <a:lnTo>
                    <a:pt x="114" y="593"/>
                  </a:lnTo>
                  <a:lnTo>
                    <a:pt x="121" y="578"/>
                  </a:lnTo>
                  <a:lnTo>
                    <a:pt x="131" y="565"/>
                  </a:lnTo>
                  <a:lnTo>
                    <a:pt x="140" y="550"/>
                  </a:lnTo>
                  <a:lnTo>
                    <a:pt x="150" y="534"/>
                  </a:lnTo>
                  <a:lnTo>
                    <a:pt x="157" y="519"/>
                  </a:lnTo>
                  <a:lnTo>
                    <a:pt x="167" y="504"/>
                  </a:lnTo>
                  <a:lnTo>
                    <a:pt x="176" y="491"/>
                  </a:lnTo>
                  <a:lnTo>
                    <a:pt x="186" y="475"/>
                  </a:lnTo>
                  <a:lnTo>
                    <a:pt x="195" y="462"/>
                  </a:lnTo>
                  <a:lnTo>
                    <a:pt x="205" y="447"/>
                  </a:lnTo>
                  <a:lnTo>
                    <a:pt x="214" y="434"/>
                  </a:lnTo>
                  <a:lnTo>
                    <a:pt x="224" y="420"/>
                  </a:lnTo>
                  <a:lnTo>
                    <a:pt x="233" y="407"/>
                  </a:lnTo>
                  <a:lnTo>
                    <a:pt x="245" y="394"/>
                  </a:lnTo>
                  <a:lnTo>
                    <a:pt x="254" y="380"/>
                  </a:lnTo>
                  <a:lnTo>
                    <a:pt x="264" y="369"/>
                  </a:lnTo>
                  <a:lnTo>
                    <a:pt x="273" y="356"/>
                  </a:lnTo>
                  <a:lnTo>
                    <a:pt x="283" y="344"/>
                  </a:lnTo>
                  <a:lnTo>
                    <a:pt x="292" y="331"/>
                  </a:lnTo>
                  <a:lnTo>
                    <a:pt x="304" y="321"/>
                  </a:lnTo>
                  <a:lnTo>
                    <a:pt x="313" y="308"/>
                  </a:lnTo>
                  <a:lnTo>
                    <a:pt x="323" y="297"/>
                  </a:lnTo>
                  <a:lnTo>
                    <a:pt x="332" y="285"/>
                  </a:lnTo>
                  <a:lnTo>
                    <a:pt x="342" y="276"/>
                  </a:lnTo>
                  <a:lnTo>
                    <a:pt x="351" y="264"/>
                  </a:lnTo>
                  <a:lnTo>
                    <a:pt x="361" y="253"/>
                  </a:lnTo>
                  <a:lnTo>
                    <a:pt x="372" y="243"/>
                  </a:lnTo>
                  <a:lnTo>
                    <a:pt x="382" y="234"/>
                  </a:lnTo>
                  <a:lnTo>
                    <a:pt x="389" y="223"/>
                  </a:lnTo>
                  <a:lnTo>
                    <a:pt x="401" y="213"/>
                  </a:lnTo>
                  <a:lnTo>
                    <a:pt x="408" y="204"/>
                  </a:lnTo>
                  <a:lnTo>
                    <a:pt x="420" y="196"/>
                  </a:lnTo>
                  <a:lnTo>
                    <a:pt x="427" y="186"/>
                  </a:lnTo>
                  <a:lnTo>
                    <a:pt x="437" y="177"/>
                  </a:lnTo>
                  <a:lnTo>
                    <a:pt x="446" y="167"/>
                  </a:lnTo>
                  <a:lnTo>
                    <a:pt x="456" y="160"/>
                  </a:lnTo>
                  <a:lnTo>
                    <a:pt x="463" y="152"/>
                  </a:lnTo>
                  <a:lnTo>
                    <a:pt x="473" y="145"/>
                  </a:lnTo>
                  <a:lnTo>
                    <a:pt x="482" y="137"/>
                  </a:lnTo>
                  <a:lnTo>
                    <a:pt x="490" y="129"/>
                  </a:lnTo>
                  <a:lnTo>
                    <a:pt x="500" y="122"/>
                  </a:lnTo>
                  <a:lnTo>
                    <a:pt x="507" y="114"/>
                  </a:lnTo>
                  <a:lnTo>
                    <a:pt x="515" y="107"/>
                  </a:lnTo>
                  <a:lnTo>
                    <a:pt x="524" y="101"/>
                  </a:lnTo>
                  <a:lnTo>
                    <a:pt x="532" y="93"/>
                  </a:lnTo>
                  <a:lnTo>
                    <a:pt x="540" y="88"/>
                  </a:lnTo>
                  <a:lnTo>
                    <a:pt x="547" y="80"/>
                  </a:lnTo>
                  <a:lnTo>
                    <a:pt x="555" y="74"/>
                  </a:lnTo>
                  <a:lnTo>
                    <a:pt x="562" y="69"/>
                  </a:lnTo>
                  <a:lnTo>
                    <a:pt x="570" y="63"/>
                  </a:lnTo>
                  <a:lnTo>
                    <a:pt x="576" y="59"/>
                  </a:lnTo>
                  <a:lnTo>
                    <a:pt x="583" y="53"/>
                  </a:lnTo>
                  <a:lnTo>
                    <a:pt x="589" y="50"/>
                  </a:lnTo>
                  <a:lnTo>
                    <a:pt x="597" y="44"/>
                  </a:lnTo>
                  <a:lnTo>
                    <a:pt x="602" y="38"/>
                  </a:lnTo>
                  <a:lnTo>
                    <a:pt x="608" y="34"/>
                  </a:lnTo>
                  <a:lnTo>
                    <a:pt x="614" y="31"/>
                  </a:lnTo>
                  <a:lnTo>
                    <a:pt x="619" y="27"/>
                  </a:lnTo>
                  <a:lnTo>
                    <a:pt x="625" y="23"/>
                  </a:lnTo>
                  <a:lnTo>
                    <a:pt x="631" y="21"/>
                  </a:lnTo>
                  <a:lnTo>
                    <a:pt x="635" y="17"/>
                  </a:lnTo>
                  <a:lnTo>
                    <a:pt x="640" y="13"/>
                  </a:lnTo>
                  <a:lnTo>
                    <a:pt x="644" y="10"/>
                  </a:lnTo>
                  <a:lnTo>
                    <a:pt x="650" y="8"/>
                  </a:lnTo>
                  <a:lnTo>
                    <a:pt x="654" y="6"/>
                  </a:lnTo>
                  <a:lnTo>
                    <a:pt x="657" y="2"/>
                  </a:lnTo>
                  <a:lnTo>
                    <a:pt x="661" y="0"/>
                  </a:lnTo>
                  <a:lnTo>
                    <a:pt x="665" y="0"/>
                  </a:lnTo>
                  <a:lnTo>
                    <a:pt x="669" y="21"/>
                  </a:lnTo>
                  <a:lnTo>
                    <a:pt x="667" y="21"/>
                  </a:lnTo>
                  <a:lnTo>
                    <a:pt x="663" y="23"/>
                  </a:lnTo>
                  <a:lnTo>
                    <a:pt x="661" y="23"/>
                  </a:lnTo>
                  <a:lnTo>
                    <a:pt x="659" y="25"/>
                  </a:lnTo>
                  <a:lnTo>
                    <a:pt x="655" y="27"/>
                  </a:lnTo>
                  <a:lnTo>
                    <a:pt x="652" y="29"/>
                  </a:lnTo>
                  <a:lnTo>
                    <a:pt x="648" y="31"/>
                  </a:lnTo>
                  <a:lnTo>
                    <a:pt x="644" y="34"/>
                  </a:lnTo>
                  <a:lnTo>
                    <a:pt x="638" y="36"/>
                  </a:lnTo>
                  <a:lnTo>
                    <a:pt x="635" y="40"/>
                  </a:lnTo>
                  <a:lnTo>
                    <a:pt x="629" y="44"/>
                  </a:lnTo>
                  <a:lnTo>
                    <a:pt x="623" y="48"/>
                  </a:lnTo>
                  <a:lnTo>
                    <a:pt x="617" y="51"/>
                  </a:lnTo>
                  <a:lnTo>
                    <a:pt x="612" y="55"/>
                  </a:lnTo>
                  <a:lnTo>
                    <a:pt x="608" y="57"/>
                  </a:lnTo>
                  <a:lnTo>
                    <a:pt x="604" y="59"/>
                  </a:lnTo>
                  <a:lnTo>
                    <a:pt x="600" y="63"/>
                  </a:lnTo>
                  <a:lnTo>
                    <a:pt x="597" y="65"/>
                  </a:lnTo>
                  <a:lnTo>
                    <a:pt x="593" y="67"/>
                  </a:lnTo>
                  <a:lnTo>
                    <a:pt x="589" y="70"/>
                  </a:lnTo>
                  <a:lnTo>
                    <a:pt x="587" y="72"/>
                  </a:lnTo>
                  <a:lnTo>
                    <a:pt x="583" y="74"/>
                  </a:lnTo>
                  <a:lnTo>
                    <a:pt x="579" y="78"/>
                  </a:lnTo>
                  <a:lnTo>
                    <a:pt x="574" y="80"/>
                  </a:lnTo>
                  <a:lnTo>
                    <a:pt x="570" y="82"/>
                  </a:lnTo>
                  <a:lnTo>
                    <a:pt x="566" y="86"/>
                  </a:lnTo>
                  <a:lnTo>
                    <a:pt x="562" y="88"/>
                  </a:lnTo>
                  <a:lnTo>
                    <a:pt x="559" y="91"/>
                  </a:lnTo>
                  <a:lnTo>
                    <a:pt x="555" y="95"/>
                  </a:lnTo>
                  <a:lnTo>
                    <a:pt x="551" y="99"/>
                  </a:lnTo>
                  <a:lnTo>
                    <a:pt x="547" y="101"/>
                  </a:lnTo>
                  <a:lnTo>
                    <a:pt x="541" y="105"/>
                  </a:lnTo>
                  <a:lnTo>
                    <a:pt x="538" y="109"/>
                  </a:lnTo>
                  <a:lnTo>
                    <a:pt x="534" y="112"/>
                  </a:lnTo>
                  <a:lnTo>
                    <a:pt x="528" y="114"/>
                  </a:lnTo>
                  <a:lnTo>
                    <a:pt x="524" y="118"/>
                  </a:lnTo>
                  <a:lnTo>
                    <a:pt x="521" y="122"/>
                  </a:lnTo>
                  <a:lnTo>
                    <a:pt x="517" y="126"/>
                  </a:lnTo>
                  <a:lnTo>
                    <a:pt x="511" y="129"/>
                  </a:lnTo>
                  <a:lnTo>
                    <a:pt x="507" y="133"/>
                  </a:lnTo>
                  <a:lnTo>
                    <a:pt x="502" y="137"/>
                  </a:lnTo>
                  <a:lnTo>
                    <a:pt x="498" y="141"/>
                  </a:lnTo>
                  <a:lnTo>
                    <a:pt x="492" y="145"/>
                  </a:lnTo>
                  <a:lnTo>
                    <a:pt x="488" y="148"/>
                  </a:lnTo>
                  <a:lnTo>
                    <a:pt x="484" y="152"/>
                  </a:lnTo>
                  <a:lnTo>
                    <a:pt x="481" y="158"/>
                  </a:lnTo>
                  <a:lnTo>
                    <a:pt x="475" y="162"/>
                  </a:lnTo>
                  <a:lnTo>
                    <a:pt x="469" y="167"/>
                  </a:lnTo>
                  <a:lnTo>
                    <a:pt x="463" y="171"/>
                  </a:lnTo>
                  <a:lnTo>
                    <a:pt x="458" y="177"/>
                  </a:lnTo>
                  <a:lnTo>
                    <a:pt x="454" y="181"/>
                  </a:lnTo>
                  <a:lnTo>
                    <a:pt x="448" y="186"/>
                  </a:lnTo>
                  <a:lnTo>
                    <a:pt x="443" y="192"/>
                  </a:lnTo>
                  <a:lnTo>
                    <a:pt x="437" y="196"/>
                  </a:lnTo>
                  <a:lnTo>
                    <a:pt x="431" y="202"/>
                  </a:lnTo>
                  <a:lnTo>
                    <a:pt x="425" y="207"/>
                  </a:lnTo>
                  <a:lnTo>
                    <a:pt x="422" y="211"/>
                  </a:lnTo>
                  <a:lnTo>
                    <a:pt x="416" y="217"/>
                  </a:lnTo>
                  <a:lnTo>
                    <a:pt x="410" y="223"/>
                  </a:lnTo>
                  <a:lnTo>
                    <a:pt x="405" y="228"/>
                  </a:lnTo>
                  <a:lnTo>
                    <a:pt x="399" y="234"/>
                  </a:lnTo>
                  <a:lnTo>
                    <a:pt x="395" y="240"/>
                  </a:lnTo>
                  <a:lnTo>
                    <a:pt x="389" y="245"/>
                  </a:lnTo>
                  <a:lnTo>
                    <a:pt x="384" y="251"/>
                  </a:lnTo>
                  <a:lnTo>
                    <a:pt x="378" y="257"/>
                  </a:lnTo>
                  <a:lnTo>
                    <a:pt x="372" y="262"/>
                  </a:lnTo>
                  <a:lnTo>
                    <a:pt x="367" y="266"/>
                  </a:lnTo>
                  <a:lnTo>
                    <a:pt x="363" y="274"/>
                  </a:lnTo>
                  <a:lnTo>
                    <a:pt x="357" y="280"/>
                  </a:lnTo>
                  <a:lnTo>
                    <a:pt x="351" y="285"/>
                  </a:lnTo>
                  <a:lnTo>
                    <a:pt x="346" y="289"/>
                  </a:lnTo>
                  <a:lnTo>
                    <a:pt x="342" y="297"/>
                  </a:lnTo>
                  <a:lnTo>
                    <a:pt x="336" y="302"/>
                  </a:lnTo>
                  <a:lnTo>
                    <a:pt x="330" y="308"/>
                  </a:lnTo>
                  <a:lnTo>
                    <a:pt x="325" y="314"/>
                  </a:lnTo>
                  <a:lnTo>
                    <a:pt x="321" y="321"/>
                  </a:lnTo>
                  <a:lnTo>
                    <a:pt x="315" y="327"/>
                  </a:lnTo>
                  <a:lnTo>
                    <a:pt x="310" y="333"/>
                  </a:lnTo>
                  <a:lnTo>
                    <a:pt x="306" y="339"/>
                  </a:lnTo>
                  <a:lnTo>
                    <a:pt x="300" y="344"/>
                  </a:lnTo>
                  <a:lnTo>
                    <a:pt x="294" y="352"/>
                  </a:lnTo>
                  <a:lnTo>
                    <a:pt x="291" y="358"/>
                  </a:lnTo>
                  <a:lnTo>
                    <a:pt x="285" y="363"/>
                  </a:lnTo>
                  <a:lnTo>
                    <a:pt x="279" y="369"/>
                  </a:lnTo>
                  <a:lnTo>
                    <a:pt x="275" y="377"/>
                  </a:lnTo>
                  <a:lnTo>
                    <a:pt x="271" y="382"/>
                  </a:lnTo>
                  <a:lnTo>
                    <a:pt x="266" y="388"/>
                  </a:lnTo>
                  <a:lnTo>
                    <a:pt x="260" y="394"/>
                  </a:lnTo>
                  <a:lnTo>
                    <a:pt x="256" y="401"/>
                  </a:lnTo>
                  <a:lnTo>
                    <a:pt x="251" y="407"/>
                  </a:lnTo>
                  <a:lnTo>
                    <a:pt x="247" y="413"/>
                  </a:lnTo>
                  <a:lnTo>
                    <a:pt x="243" y="420"/>
                  </a:lnTo>
                  <a:lnTo>
                    <a:pt x="237" y="426"/>
                  </a:lnTo>
                  <a:lnTo>
                    <a:pt x="233" y="434"/>
                  </a:lnTo>
                  <a:lnTo>
                    <a:pt x="230" y="439"/>
                  </a:lnTo>
                  <a:lnTo>
                    <a:pt x="224" y="445"/>
                  </a:lnTo>
                  <a:lnTo>
                    <a:pt x="220" y="451"/>
                  </a:lnTo>
                  <a:lnTo>
                    <a:pt x="216" y="458"/>
                  </a:lnTo>
                  <a:lnTo>
                    <a:pt x="213" y="464"/>
                  </a:lnTo>
                  <a:lnTo>
                    <a:pt x="207" y="470"/>
                  </a:lnTo>
                  <a:lnTo>
                    <a:pt x="203" y="475"/>
                  </a:lnTo>
                  <a:lnTo>
                    <a:pt x="199" y="483"/>
                  </a:lnTo>
                  <a:lnTo>
                    <a:pt x="195" y="489"/>
                  </a:lnTo>
                  <a:lnTo>
                    <a:pt x="192" y="494"/>
                  </a:lnTo>
                  <a:lnTo>
                    <a:pt x="188" y="500"/>
                  </a:lnTo>
                  <a:lnTo>
                    <a:pt x="184" y="508"/>
                  </a:lnTo>
                  <a:lnTo>
                    <a:pt x="182" y="513"/>
                  </a:lnTo>
                  <a:lnTo>
                    <a:pt x="178" y="519"/>
                  </a:lnTo>
                  <a:lnTo>
                    <a:pt x="175" y="525"/>
                  </a:lnTo>
                  <a:lnTo>
                    <a:pt x="171" y="532"/>
                  </a:lnTo>
                  <a:lnTo>
                    <a:pt x="165" y="544"/>
                  </a:lnTo>
                  <a:lnTo>
                    <a:pt x="159" y="555"/>
                  </a:lnTo>
                  <a:lnTo>
                    <a:pt x="152" y="565"/>
                  </a:lnTo>
                  <a:lnTo>
                    <a:pt x="146" y="576"/>
                  </a:lnTo>
                  <a:lnTo>
                    <a:pt x="140" y="588"/>
                  </a:lnTo>
                  <a:lnTo>
                    <a:pt x="137" y="597"/>
                  </a:lnTo>
                  <a:lnTo>
                    <a:pt x="131" y="608"/>
                  </a:lnTo>
                  <a:lnTo>
                    <a:pt x="125" y="620"/>
                  </a:lnTo>
                  <a:lnTo>
                    <a:pt x="121" y="627"/>
                  </a:lnTo>
                  <a:lnTo>
                    <a:pt x="116" y="639"/>
                  </a:lnTo>
                  <a:lnTo>
                    <a:pt x="110" y="648"/>
                  </a:lnTo>
                  <a:lnTo>
                    <a:pt x="106" y="660"/>
                  </a:lnTo>
                  <a:lnTo>
                    <a:pt x="102" y="667"/>
                  </a:lnTo>
                  <a:lnTo>
                    <a:pt x="97" y="677"/>
                  </a:lnTo>
                  <a:lnTo>
                    <a:pt x="95" y="686"/>
                  </a:lnTo>
                  <a:lnTo>
                    <a:pt x="91" y="698"/>
                  </a:lnTo>
                  <a:lnTo>
                    <a:pt x="87" y="705"/>
                  </a:lnTo>
                  <a:lnTo>
                    <a:pt x="81" y="715"/>
                  </a:lnTo>
                  <a:lnTo>
                    <a:pt x="80" y="724"/>
                  </a:lnTo>
                  <a:lnTo>
                    <a:pt x="76" y="734"/>
                  </a:lnTo>
                  <a:lnTo>
                    <a:pt x="72" y="741"/>
                  </a:lnTo>
                  <a:lnTo>
                    <a:pt x="68" y="751"/>
                  </a:lnTo>
                  <a:lnTo>
                    <a:pt x="66" y="759"/>
                  </a:lnTo>
                  <a:lnTo>
                    <a:pt x="64" y="768"/>
                  </a:lnTo>
                  <a:lnTo>
                    <a:pt x="60" y="776"/>
                  </a:lnTo>
                  <a:lnTo>
                    <a:pt x="59" y="785"/>
                  </a:lnTo>
                  <a:lnTo>
                    <a:pt x="55" y="793"/>
                  </a:lnTo>
                  <a:lnTo>
                    <a:pt x="53" y="802"/>
                  </a:lnTo>
                  <a:lnTo>
                    <a:pt x="51" y="810"/>
                  </a:lnTo>
                  <a:lnTo>
                    <a:pt x="49" y="818"/>
                  </a:lnTo>
                  <a:lnTo>
                    <a:pt x="47" y="825"/>
                  </a:lnTo>
                  <a:lnTo>
                    <a:pt x="45" y="835"/>
                  </a:lnTo>
                  <a:lnTo>
                    <a:pt x="43" y="840"/>
                  </a:lnTo>
                  <a:lnTo>
                    <a:pt x="41" y="848"/>
                  </a:lnTo>
                  <a:lnTo>
                    <a:pt x="40" y="856"/>
                  </a:lnTo>
                  <a:lnTo>
                    <a:pt x="38" y="863"/>
                  </a:lnTo>
                  <a:lnTo>
                    <a:pt x="36" y="871"/>
                  </a:lnTo>
                  <a:lnTo>
                    <a:pt x="36" y="878"/>
                  </a:lnTo>
                  <a:lnTo>
                    <a:pt x="34" y="886"/>
                  </a:lnTo>
                  <a:lnTo>
                    <a:pt x="34" y="894"/>
                  </a:lnTo>
                  <a:lnTo>
                    <a:pt x="32" y="901"/>
                  </a:lnTo>
                  <a:lnTo>
                    <a:pt x="32" y="909"/>
                  </a:lnTo>
                  <a:lnTo>
                    <a:pt x="30" y="916"/>
                  </a:lnTo>
                  <a:lnTo>
                    <a:pt x="30" y="924"/>
                  </a:lnTo>
                  <a:lnTo>
                    <a:pt x="30" y="930"/>
                  </a:lnTo>
                  <a:lnTo>
                    <a:pt x="28" y="937"/>
                  </a:lnTo>
                  <a:lnTo>
                    <a:pt x="28" y="945"/>
                  </a:lnTo>
                  <a:lnTo>
                    <a:pt x="28" y="952"/>
                  </a:lnTo>
                  <a:lnTo>
                    <a:pt x="28" y="960"/>
                  </a:lnTo>
                  <a:lnTo>
                    <a:pt x="28" y="966"/>
                  </a:lnTo>
                  <a:lnTo>
                    <a:pt x="28" y="973"/>
                  </a:lnTo>
                  <a:lnTo>
                    <a:pt x="28" y="981"/>
                  </a:lnTo>
                  <a:lnTo>
                    <a:pt x="28" y="989"/>
                  </a:lnTo>
                  <a:lnTo>
                    <a:pt x="28" y="994"/>
                  </a:lnTo>
                  <a:lnTo>
                    <a:pt x="28" y="1002"/>
                  </a:lnTo>
                  <a:lnTo>
                    <a:pt x="30" y="1010"/>
                  </a:lnTo>
                  <a:lnTo>
                    <a:pt x="30" y="1017"/>
                  </a:lnTo>
                  <a:lnTo>
                    <a:pt x="30" y="1023"/>
                  </a:lnTo>
                  <a:lnTo>
                    <a:pt x="30" y="1030"/>
                  </a:lnTo>
                  <a:lnTo>
                    <a:pt x="32" y="1038"/>
                  </a:lnTo>
                  <a:lnTo>
                    <a:pt x="32" y="1046"/>
                  </a:lnTo>
                  <a:lnTo>
                    <a:pt x="34" y="1053"/>
                  </a:lnTo>
                  <a:lnTo>
                    <a:pt x="34" y="1059"/>
                  </a:lnTo>
                  <a:lnTo>
                    <a:pt x="36" y="1067"/>
                  </a:lnTo>
                  <a:lnTo>
                    <a:pt x="9" y="1055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5" name="Freeform 10"/>
            <p:cNvSpPr>
              <a:spLocks/>
            </p:cNvSpPr>
            <p:nvPr/>
          </p:nvSpPr>
          <p:spPr bwMode="auto">
            <a:xfrm>
              <a:off x="1181" y="2204"/>
              <a:ext cx="504" cy="608"/>
            </a:xfrm>
            <a:custGeom>
              <a:avLst/>
              <a:gdLst>
                <a:gd name="T0" fmla="*/ 13 w 1007"/>
                <a:gd name="T1" fmla="*/ 584 h 1217"/>
                <a:gd name="T2" fmla="*/ 27 w 1007"/>
                <a:gd name="T3" fmla="*/ 589 h 1217"/>
                <a:gd name="T4" fmla="*/ 46 w 1007"/>
                <a:gd name="T5" fmla="*/ 590 h 1217"/>
                <a:gd name="T6" fmla="*/ 72 w 1007"/>
                <a:gd name="T7" fmla="*/ 585 h 1217"/>
                <a:gd name="T8" fmla="*/ 104 w 1007"/>
                <a:gd name="T9" fmla="*/ 574 h 1217"/>
                <a:gd name="T10" fmla="*/ 144 w 1007"/>
                <a:gd name="T11" fmla="*/ 552 h 1217"/>
                <a:gd name="T12" fmla="*/ 191 w 1007"/>
                <a:gd name="T13" fmla="*/ 519 h 1217"/>
                <a:gd name="T14" fmla="*/ 237 w 1007"/>
                <a:gd name="T15" fmla="*/ 479 h 1217"/>
                <a:gd name="T16" fmla="*/ 278 w 1007"/>
                <a:gd name="T17" fmla="*/ 436 h 1217"/>
                <a:gd name="T18" fmla="*/ 314 w 1007"/>
                <a:gd name="T19" fmla="*/ 394 h 1217"/>
                <a:gd name="T20" fmla="*/ 344 w 1007"/>
                <a:gd name="T21" fmla="*/ 355 h 1217"/>
                <a:gd name="T22" fmla="*/ 368 w 1007"/>
                <a:gd name="T23" fmla="*/ 322 h 1217"/>
                <a:gd name="T24" fmla="*/ 385 w 1007"/>
                <a:gd name="T25" fmla="*/ 297 h 1217"/>
                <a:gd name="T26" fmla="*/ 395 w 1007"/>
                <a:gd name="T27" fmla="*/ 281 h 1217"/>
                <a:gd name="T28" fmla="*/ 400 w 1007"/>
                <a:gd name="T29" fmla="*/ 270 h 1217"/>
                <a:gd name="T30" fmla="*/ 410 w 1007"/>
                <a:gd name="T31" fmla="*/ 251 h 1217"/>
                <a:gd name="T32" fmla="*/ 423 w 1007"/>
                <a:gd name="T33" fmla="*/ 222 h 1217"/>
                <a:gd name="T34" fmla="*/ 436 w 1007"/>
                <a:gd name="T35" fmla="*/ 188 h 1217"/>
                <a:gd name="T36" fmla="*/ 449 w 1007"/>
                <a:gd name="T37" fmla="*/ 151 h 1217"/>
                <a:gd name="T38" fmla="*/ 457 w 1007"/>
                <a:gd name="T39" fmla="*/ 115 h 1217"/>
                <a:gd name="T40" fmla="*/ 460 w 1007"/>
                <a:gd name="T41" fmla="*/ 82 h 1217"/>
                <a:gd name="T42" fmla="*/ 456 w 1007"/>
                <a:gd name="T43" fmla="*/ 53 h 1217"/>
                <a:gd name="T44" fmla="*/ 443 w 1007"/>
                <a:gd name="T45" fmla="*/ 33 h 1217"/>
                <a:gd name="T46" fmla="*/ 428 w 1007"/>
                <a:gd name="T47" fmla="*/ 21 h 1217"/>
                <a:gd name="T48" fmla="*/ 410 w 1007"/>
                <a:gd name="T49" fmla="*/ 13 h 1217"/>
                <a:gd name="T50" fmla="*/ 391 w 1007"/>
                <a:gd name="T51" fmla="*/ 11 h 1217"/>
                <a:gd name="T52" fmla="*/ 373 w 1007"/>
                <a:gd name="T53" fmla="*/ 11 h 1217"/>
                <a:gd name="T54" fmla="*/ 360 w 1007"/>
                <a:gd name="T55" fmla="*/ 13 h 1217"/>
                <a:gd name="T56" fmla="*/ 347 w 1007"/>
                <a:gd name="T57" fmla="*/ 17 h 1217"/>
                <a:gd name="T58" fmla="*/ 342 w 1007"/>
                <a:gd name="T59" fmla="*/ 9 h 1217"/>
                <a:gd name="T60" fmla="*/ 358 w 1007"/>
                <a:gd name="T61" fmla="*/ 4 h 1217"/>
                <a:gd name="T62" fmla="*/ 374 w 1007"/>
                <a:gd name="T63" fmla="*/ 1 h 1217"/>
                <a:gd name="T64" fmla="*/ 394 w 1007"/>
                <a:gd name="T65" fmla="*/ 0 h 1217"/>
                <a:gd name="T66" fmla="*/ 415 w 1007"/>
                <a:gd name="T67" fmla="*/ 4 h 1217"/>
                <a:gd name="T68" fmla="*/ 438 w 1007"/>
                <a:gd name="T69" fmla="*/ 14 h 1217"/>
                <a:gd name="T70" fmla="*/ 458 w 1007"/>
                <a:gd name="T71" fmla="*/ 29 h 1217"/>
                <a:gd name="T72" fmla="*/ 470 w 1007"/>
                <a:gd name="T73" fmla="*/ 47 h 1217"/>
                <a:gd name="T74" fmla="*/ 480 w 1007"/>
                <a:gd name="T75" fmla="*/ 64 h 1217"/>
                <a:gd name="T76" fmla="*/ 488 w 1007"/>
                <a:gd name="T77" fmla="*/ 79 h 1217"/>
                <a:gd name="T78" fmla="*/ 495 w 1007"/>
                <a:gd name="T79" fmla="*/ 95 h 1217"/>
                <a:gd name="T80" fmla="*/ 501 w 1007"/>
                <a:gd name="T81" fmla="*/ 110 h 1217"/>
                <a:gd name="T82" fmla="*/ 503 w 1007"/>
                <a:gd name="T83" fmla="*/ 124 h 1217"/>
                <a:gd name="T84" fmla="*/ 499 w 1007"/>
                <a:gd name="T85" fmla="*/ 143 h 1217"/>
                <a:gd name="T86" fmla="*/ 488 w 1007"/>
                <a:gd name="T87" fmla="*/ 179 h 1217"/>
                <a:gd name="T88" fmla="*/ 471 w 1007"/>
                <a:gd name="T89" fmla="*/ 227 h 1217"/>
                <a:gd name="T90" fmla="*/ 443 w 1007"/>
                <a:gd name="T91" fmla="*/ 284 h 1217"/>
                <a:gd name="T92" fmla="*/ 405 w 1007"/>
                <a:gd name="T93" fmla="*/ 348 h 1217"/>
                <a:gd name="T94" fmla="*/ 355 w 1007"/>
                <a:gd name="T95" fmla="*/ 413 h 1217"/>
                <a:gd name="T96" fmla="*/ 290 w 1007"/>
                <a:gd name="T97" fmla="*/ 478 h 1217"/>
                <a:gd name="T98" fmla="*/ 214 w 1007"/>
                <a:gd name="T99" fmla="*/ 536 h 1217"/>
                <a:gd name="T100" fmla="*/ 149 w 1007"/>
                <a:gd name="T101" fmla="*/ 576 h 1217"/>
                <a:gd name="T102" fmla="*/ 98 w 1007"/>
                <a:gd name="T103" fmla="*/ 598 h 1217"/>
                <a:gd name="T104" fmla="*/ 60 w 1007"/>
                <a:gd name="T105" fmla="*/ 607 h 1217"/>
                <a:gd name="T106" fmla="*/ 33 w 1007"/>
                <a:gd name="T107" fmla="*/ 606 h 1217"/>
                <a:gd name="T108" fmla="*/ 15 w 1007"/>
                <a:gd name="T109" fmla="*/ 601 h 1217"/>
                <a:gd name="T110" fmla="*/ 2 w 1007"/>
                <a:gd name="T111" fmla="*/ 590 h 121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07"/>
                <a:gd name="T169" fmla="*/ 0 h 1217"/>
                <a:gd name="T170" fmla="*/ 1007 w 1007"/>
                <a:gd name="T171" fmla="*/ 1217 h 121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07" h="1217">
                  <a:moveTo>
                    <a:pt x="6" y="1154"/>
                  </a:moveTo>
                  <a:lnTo>
                    <a:pt x="6" y="1156"/>
                  </a:lnTo>
                  <a:lnTo>
                    <a:pt x="9" y="1158"/>
                  </a:lnTo>
                  <a:lnTo>
                    <a:pt x="11" y="1160"/>
                  </a:lnTo>
                  <a:lnTo>
                    <a:pt x="13" y="1162"/>
                  </a:lnTo>
                  <a:lnTo>
                    <a:pt x="17" y="1164"/>
                  </a:lnTo>
                  <a:lnTo>
                    <a:pt x="21" y="1168"/>
                  </a:lnTo>
                  <a:lnTo>
                    <a:pt x="25" y="1169"/>
                  </a:lnTo>
                  <a:lnTo>
                    <a:pt x="30" y="1171"/>
                  </a:lnTo>
                  <a:lnTo>
                    <a:pt x="32" y="1173"/>
                  </a:lnTo>
                  <a:lnTo>
                    <a:pt x="36" y="1175"/>
                  </a:lnTo>
                  <a:lnTo>
                    <a:pt x="40" y="1175"/>
                  </a:lnTo>
                  <a:lnTo>
                    <a:pt x="44" y="1177"/>
                  </a:lnTo>
                  <a:lnTo>
                    <a:pt x="46" y="1177"/>
                  </a:lnTo>
                  <a:lnTo>
                    <a:pt x="49" y="1177"/>
                  </a:lnTo>
                  <a:lnTo>
                    <a:pt x="53" y="1179"/>
                  </a:lnTo>
                  <a:lnTo>
                    <a:pt x="57" y="1179"/>
                  </a:lnTo>
                  <a:lnTo>
                    <a:pt x="63" y="1181"/>
                  </a:lnTo>
                  <a:lnTo>
                    <a:pt x="67" y="1181"/>
                  </a:lnTo>
                  <a:lnTo>
                    <a:pt x="72" y="1181"/>
                  </a:lnTo>
                  <a:lnTo>
                    <a:pt x="76" y="1183"/>
                  </a:lnTo>
                  <a:lnTo>
                    <a:pt x="82" y="1181"/>
                  </a:lnTo>
                  <a:lnTo>
                    <a:pt x="86" y="1181"/>
                  </a:lnTo>
                  <a:lnTo>
                    <a:pt x="91" y="1181"/>
                  </a:lnTo>
                  <a:lnTo>
                    <a:pt x="97" y="1181"/>
                  </a:lnTo>
                  <a:lnTo>
                    <a:pt x="103" y="1179"/>
                  </a:lnTo>
                  <a:lnTo>
                    <a:pt x="108" y="1179"/>
                  </a:lnTo>
                  <a:lnTo>
                    <a:pt x="114" y="1177"/>
                  </a:lnTo>
                  <a:lnTo>
                    <a:pt x="122" y="1177"/>
                  </a:lnTo>
                  <a:lnTo>
                    <a:pt x="127" y="1175"/>
                  </a:lnTo>
                  <a:lnTo>
                    <a:pt x="135" y="1173"/>
                  </a:lnTo>
                  <a:lnTo>
                    <a:pt x="143" y="1171"/>
                  </a:lnTo>
                  <a:lnTo>
                    <a:pt x="150" y="1169"/>
                  </a:lnTo>
                  <a:lnTo>
                    <a:pt x="158" y="1168"/>
                  </a:lnTo>
                  <a:lnTo>
                    <a:pt x="165" y="1166"/>
                  </a:lnTo>
                  <a:lnTo>
                    <a:pt x="173" y="1164"/>
                  </a:lnTo>
                  <a:lnTo>
                    <a:pt x="182" y="1160"/>
                  </a:lnTo>
                  <a:lnTo>
                    <a:pt x="190" y="1156"/>
                  </a:lnTo>
                  <a:lnTo>
                    <a:pt x="198" y="1152"/>
                  </a:lnTo>
                  <a:lnTo>
                    <a:pt x="207" y="1149"/>
                  </a:lnTo>
                  <a:lnTo>
                    <a:pt x="217" y="1145"/>
                  </a:lnTo>
                  <a:lnTo>
                    <a:pt x="224" y="1139"/>
                  </a:lnTo>
                  <a:lnTo>
                    <a:pt x="236" y="1135"/>
                  </a:lnTo>
                  <a:lnTo>
                    <a:pt x="245" y="1130"/>
                  </a:lnTo>
                  <a:lnTo>
                    <a:pt x="255" y="1124"/>
                  </a:lnTo>
                  <a:lnTo>
                    <a:pt x="266" y="1118"/>
                  </a:lnTo>
                  <a:lnTo>
                    <a:pt x="276" y="1112"/>
                  </a:lnTo>
                  <a:lnTo>
                    <a:pt x="287" y="1105"/>
                  </a:lnTo>
                  <a:lnTo>
                    <a:pt x="298" y="1097"/>
                  </a:lnTo>
                  <a:lnTo>
                    <a:pt x="310" y="1090"/>
                  </a:lnTo>
                  <a:lnTo>
                    <a:pt x="321" y="1082"/>
                  </a:lnTo>
                  <a:lnTo>
                    <a:pt x="333" y="1074"/>
                  </a:lnTo>
                  <a:lnTo>
                    <a:pt x="346" y="1067"/>
                  </a:lnTo>
                  <a:lnTo>
                    <a:pt x="357" y="1057"/>
                  </a:lnTo>
                  <a:lnTo>
                    <a:pt x="371" y="1048"/>
                  </a:lnTo>
                  <a:lnTo>
                    <a:pt x="382" y="1038"/>
                  </a:lnTo>
                  <a:lnTo>
                    <a:pt x="395" y="1029"/>
                  </a:lnTo>
                  <a:lnTo>
                    <a:pt x="405" y="1017"/>
                  </a:lnTo>
                  <a:lnTo>
                    <a:pt x="418" y="1008"/>
                  </a:lnTo>
                  <a:lnTo>
                    <a:pt x="430" y="998"/>
                  </a:lnTo>
                  <a:lnTo>
                    <a:pt x="441" y="989"/>
                  </a:lnTo>
                  <a:lnTo>
                    <a:pt x="452" y="977"/>
                  </a:lnTo>
                  <a:lnTo>
                    <a:pt x="462" y="968"/>
                  </a:lnTo>
                  <a:lnTo>
                    <a:pt x="473" y="958"/>
                  </a:lnTo>
                  <a:lnTo>
                    <a:pt x="485" y="947"/>
                  </a:lnTo>
                  <a:lnTo>
                    <a:pt x="494" y="938"/>
                  </a:lnTo>
                  <a:lnTo>
                    <a:pt x="506" y="926"/>
                  </a:lnTo>
                  <a:lnTo>
                    <a:pt x="517" y="917"/>
                  </a:lnTo>
                  <a:lnTo>
                    <a:pt x="527" y="905"/>
                  </a:lnTo>
                  <a:lnTo>
                    <a:pt x="536" y="896"/>
                  </a:lnTo>
                  <a:lnTo>
                    <a:pt x="546" y="884"/>
                  </a:lnTo>
                  <a:lnTo>
                    <a:pt x="555" y="873"/>
                  </a:lnTo>
                  <a:lnTo>
                    <a:pt x="566" y="863"/>
                  </a:lnTo>
                  <a:lnTo>
                    <a:pt x="576" y="852"/>
                  </a:lnTo>
                  <a:lnTo>
                    <a:pt x="585" y="843"/>
                  </a:lnTo>
                  <a:lnTo>
                    <a:pt x="593" y="831"/>
                  </a:lnTo>
                  <a:lnTo>
                    <a:pt x="603" y="822"/>
                  </a:lnTo>
                  <a:lnTo>
                    <a:pt x="610" y="810"/>
                  </a:lnTo>
                  <a:lnTo>
                    <a:pt x="620" y="801"/>
                  </a:lnTo>
                  <a:lnTo>
                    <a:pt x="627" y="789"/>
                  </a:lnTo>
                  <a:lnTo>
                    <a:pt x="637" y="780"/>
                  </a:lnTo>
                  <a:lnTo>
                    <a:pt x="644" y="768"/>
                  </a:lnTo>
                  <a:lnTo>
                    <a:pt x="652" y="761"/>
                  </a:lnTo>
                  <a:lnTo>
                    <a:pt x="660" y="749"/>
                  </a:lnTo>
                  <a:lnTo>
                    <a:pt x="667" y="740"/>
                  </a:lnTo>
                  <a:lnTo>
                    <a:pt x="675" y="730"/>
                  </a:lnTo>
                  <a:lnTo>
                    <a:pt x="681" y="721"/>
                  </a:lnTo>
                  <a:lnTo>
                    <a:pt x="688" y="711"/>
                  </a:lnTo>
                  <a:lnTo>
                    <a:pt x="696" y="702"/>
                  </a:lnTo>
                  <a:lnTo>
                    <a:pt x="701" y="694"/>
                  </a:lnTo>
                  <a:lnTo>
                    <a:pt x="707" y="685"/>
                  </a:lnTo>
                  <a:lnTo>
                    <a:pt x="713" y="675"/>
                  </a:lnTo>
                  <a:lnTo>
                    <a:pt x="720" y="668"/>
                  </a:lnTo>
                  <a:lnTo>
                    <a:pt x="726" y="660"/>
                  </a:lnTo>
                  <a:lnTo>
                    <a:pt x="730" y="652"/>
                  </a:lnTo>
                  <a:lnTo>
                    <a:pt x="736" y="645"/>
                  </a:lnTo>
                  <a:lnTo>
                    <a:pt x="741" y="637"/>
                  </a:lnTo>
                  <a:lnTo>
                    <a:pt x="745" y="630"/>
                  </a:lnTo>
                  <a:lnTo>
                    <a:pt x="751" y="624"/>
                  </a:lnTo>
                  <a:lnTo>
                    <a:pt x="755" y="616"/>
                  </a:lnTo>
                  <a:lnTo>
                    <a:pt x="760" y="611"/>
                  </a:lnTo>
                  <a:lnTo>
                    <a:pt x="762" y="605"/>
                  </a:lnTo>
                  <a:lnTo>
                    <a:pt x="766" y="599"/>
                  </a:lnTo>
                  <a:lnTo>
                    <a:pt x="770" y="594"/>
                  </a:lnTo>
                  <a:lnTo>
                    <a:pt x="774" y="588"/>
                  </a:lnTo>
                  <a:lnTo>
                    <a:pt x="776" y="582"/>
                  </a:lnTo>
                  <a:lnTo>
                    <a:pt x="777" y="580"/>
                  </a:lnTo>
                  <a:lnTo>
                    <a:pt x="781" y="576"/>
                  </a:lnTo>
                  <a:lnTo>
                    <a:pt x="783" y="573"/>
                  </a:lnTo>
                  <a:lnTo>
                    <a:pt x="785" y="569"/>
                  </a:lnTo>
                  <a:lnTo>
                    <a:pt x="787" y="567"/>
                  </a:lnTo>
                  <a:lnTo>
                    <a:pt x="789" y="563"/>
                  </a:lnTo>
                  <a:lnTo>
                    <a:pt x="791" y="561"/>
                  </a:lnTo>
                  <a:lnTo>
                    <a:pt x="791" y="559"/>
                  </a:lnTo>
                  <a:lnTo>
                    <a:pt x="793" y="559"/>
                  </a:lnTo>
                  <a:lnTo>
                    <a:pt x="793" y="557"/>
                  </a:lnTo>
                  <a:lnTo>
                    <a:pt x="793" y="555"/>
                  </a:lnTo>
                  <a:lnTo>
                    <a:pt x="795" y="550"/>
                  </a:lnTo>
                  <a:lnTo>
                    <a:pt x="798" y="544"/>
                  </a:lnTo>
                  <a:lnTo>
                    <a:pt x="800" y="540"/>
                  </a:lnTo>
                  <a:lnTo>
                    <a:pt x="802" y="536"/>
                  </a:lnTo>
                  <a:lnTo>
                    <a:pt x="804" y="533"/>
                  </a:lnTo>
                  <a:lnTo>
                    <a:pt x="808" y="529"/>
                  </a:lnTo>
                  <a:lnTo>
                    <a:pt x="808" y="523"/>
                  </a:lnTo>
                  <a:lnTo>
                    <a:pt x="812" y="517"/>
                  </a:lnTo>
                  <a:lnTo>
                    <a:pt x="814" y="514"/>
                  </a:lnTo>
                  <a:lnTo>
                    <a:pt x="817" y="508"/>
                  </a:lnTo>
                  <a:lnTo>
                    <a:pt x="819" y="502"/>
                  </a:lnTo>
                  <a:lnTo>
                    <a:pt x="823" y="495"/>
                  </a:lnTo>
                  <a:lnTo>
                    <a:pt x="825" y="489"/>
                  </a:lnTo>
                  <a:lnTo>
                    <a:pt x="829" y="481"/>
                  </a:lnTo>
                  <a:lnTo>
                    <a:pt x="833" y="474"/>
                  </a:lnTo>
                  <a:lnTo>
                    <a:pt x="834" y="468"/>
                  </a:lnTo>
                  <a:lnTo>
                    <a:pt x="838" y="460"/>
                  </a:lnTo>
                  <a:lnTo>
                    <a:pt x="842" y="453"/>
                  </a:lnTo>
                  <a:lnTo>
                    <a:pt x="846" y="445"/>
                  </a:lnTo>
                  <a:lnTo>
                    <a:pt x="848" y="436"/>
                  </a:lnTo>
                  <a:lnTo>
                    <a:pt x="852" y="428"/>
                  </a:lnTo>
                  <a:lnTo>
                    <a:pt x="855" y="421"/>
                  </a:lnTo>
                  <a:lnTo>
                    <a:pt x="859" y="411"/>
                  </a:lnTo>
                  <a:lnTo>
                    <a:pt x="863" y="403"/>
                  </a:lnTo>
                  <a:lnTo>
                    <a:pt x="867" y="394"/>
                  </a:lnTo>
                  <a:lnTo>
                    <a:pt x="871" y="386"/>
                  </a:lnTo>
                  <a:lnTo>
                    <a:pt x="872" y="377"/>
                  </a:lnTo>
                  <a:lnTo>
                    <a:pt x="876" y="367"/>
                  </a:lnTo>
                  <a:lnTo>
                    <a:pt x="878" y="358"/>
                  </a:lnTo>
                  <a:lnTo>
                    <a:pt x="882" y="350"/>
                  </a:lnTo>
                  <a:lnTo>
                    <a:pt x="886" y="341"/>
                  </a:lnTo>
                  <a:lnTo>
                    <a:pt x="888" y="331"/>
                  </a:lnTo>
                  <a:lnTo>
                    <a:pt x="892" y="322"/>
                  </a:lnTo>
                  <a:lnTo>
                    <a:pt x="895" y="312"/>
                  </a:lnTo>
                  <a:lnTo>
                    <a:pt x="897" y="303"/>
                  </a:lnTo>
                  <a:lnTo>
                    <a:pt x="899" y="295"/>
                  </a:lnTo>
                  <a:lnTo>
                    <a:pt x="901" y="284"/>
                  </a:lnTo>
                  <a:lnTo>
                    <a:pt x="905" y="276"/>
                  </a:lnTo>
                  <a:lnTo>
                    <a:pt x="907" y="267"/>
                  </a:lnTo>
                  <a:lnTo>
                    <a:pt x="909" y="257"/>
                  </a:lnTo>
                  <a:lnTo>
                    <a:pt x="911" y="248"/>
                  </a:lnTo>
                  <a:lnTo>
                    <a:pt x="912" y="240"/>
                  </a:lnTo>
                  <a:lnTo>
                    <a:pt x="914" y="230"/>
                  </a:lnTo>
                  <a:lnTo>
                    <a:pt x="916" y="221"/>
                  </a:lnTo>
                  <a:lnTo>
                    <a:pt x="918" y="211"/>
                  </a:lnTo>
                  <a:lnTo>
                    <a:pt x="918" y="204"/>
                  </a:lnTo>
                  <a:lnTo>
                    <a:pt x="920" y="196"/>
                  </a:lnTo>
                  <a:lnTo>
                    <a:pt x="920" y="187"/>
                  </a:lnTo>
                  <a:lnTo>
                    <a:pt x="920" y="179"/>
                  </a:lnTo>
                  <a:lnTo>
                    <a:pt x="920" y="172"/>
                  </a:lnTo>
                  <a:lnTo>
                    <a:pt x="920" y="164"/>
                  </a:lnTo>
                  <a:lnTo>
                    <a:pt x="920" y="156"/>
                  </a:lnTo>
                  <a:lnTo>
                    <a:pt x="920" y="149"/>
                  </a:lnTo>
                  <a:lnTo>
                    <a:pt x="918" y="141"/>
                  </a:lnTo>
                  <a:lnTo>
                    <a:pt x="918" y="133"/>
                  </a:lnTo>
                  <a:lnTo>
                    <a:pt x="916" y="126"/>
                  </a:lnTo>
                  <a:lnTo>
                    <a:pt x="914" y="120"/>
                  </a:lnTo>
                  <a:lnTo>
                    <a:pt x="912" y="114"/>
                  </a:lnTo>
                  <a:lnTo>
                    <a:pt x="911" y="107"/>
                  </a:lnTo>
                  <a:lnTo>
                    <a:pt x="909" y="101"/>
                  </a:lnTo>
                  <a:lnTo>
                    <a:pt x="905" y="95"/>
                  </a:lnTo>
                  <a:lnTo>
                    <a:pt x="903" y="92"/>
                  </a:lnTo>
                  <a:lnTo>
                    <a:pt x="899" y="86"/>
                  </a:lnTo>
                  <a:lnTo>
                    <a:pt x="897" y="80"/>
                  </a:lnTo>
                  <a:lnTo>
                    <a:pt x="893" y="76"/>
                  </a:lnTo>
                  <a:lnTo>
                    <a:pt x="892" y="73"/>
                  </a:lnTo>
                  <a:lnTo>
                    <a:pt x="886" y="67"/>
                  </a:lnTo>
                  <a:lnTo>
                    <a:pt x="884" y="63"/>
                  </a:lnTo>
                  <a:lnTo>
                    <a:pt x="880" y="59"/>
                  </a:lnTo>
                  <a:lnTo>
                    <a:pt x="876" y="57"/>
                  </a:lnTo>
                  <a:lnTo>
                    <a:pt x="872" y="54"/>
                  </a:lnTo>
                  <a:lnTo>
                    <a:pt x="867" y="50"/>
                  </a:lnTo>
                  <a:lnTo>
                    <a:pt x="863" y="48"/>
                  </a:lnTo>
                  <a:lnTo>
                    <a:pt x="859" y="44"/>
                  </a:lnTo>
                  <a:lnTo>
                    <a:pt x="855" y="42"/>
                  </a:lnTo>
                  <a:lnTo>
                    <a:pt x="852" y="40"/>
                  </a:lnTo>
                  <a:lnTo>
                    <a:pt x="846" y="37"/>
                  </a:lnTo>
                  <a:lnTo>
                    <a:pt x="842" y="35"/>
                  </a:lnTo>
                  <a:lnTo>
                    <a:pt x="838" y="35"/>
                  </a:lnTo>
                  <a:lnTo>
                    <a:pt x="833" y="33"/>
                  </a:lnTo>
                  <a:lnTo>
                    <a:pt x="829" y="31"/>
                  </a:lnTo>
                  <a:lnTo>
                    <a:pt x="825" y="29"/>
                  </a:lnTo>
                  <a:lnTo>
                    <a:pt x="819" y="27"/>
                  </a:lnTo>
                  <a:lnTo>
                    <a:pt x="814" y="27"/>
                  </a:lnTo>
                  <a:lnTo>
                    <a:pt x="810" y="25"/>
                  </a:lnTo>
                  <a:lnTo>
                    <a:pt x="804" y="25"/>
                  </a:lnTo>
                  <a:lnTo>
                    <a:pt x="800" y="25"/>
                  </a:lnTo>
                  <a:lnTo>
                    <a:pt x="795" y="23"/>
                  </a:lnTo>
                  <a:lnTo>
                    <a:pt x="791" y="23"/>
                  </a:lnTo>
                  <a:lnTo>
                    <a:pt x="787" y="23"/>
                  </a:lnTo>
                  <a:lnTo>
                    <a:pt x="781" y="23"/>
                  </a:lnTo>
                  <a:lnTo>
                    <a:pt x="777" y="23"/>
                  </a:lnTo>
                  <a:lnTo>
                    <a:pt x="772" y="23"/>
                  </a:lnTo>
                  <a:lnTo>
                    <a:pt x="768" y="23"/>
                  </a:lnTo>
                  <a:lnTo>
                    <a:pt x="762" y="23"/>
                  </a:lnTo>
                  <a:lnTo>
                    <a:pt x="758" y="23"/>
                  </a:lnTo>
                  <a:lnTo>
                    <a:pt x="755" y="23"/>
                  </a:lnTo>
                  <a:lnTo>
                    <a:pt x="751" y="23"/>
                  </a:lnTo>
                  <a:lnTo>
                    <a:pt x="745" y="23"/>
                  </a:lnTo>
                  <a:lnTo>
                    <a:pt x="741" y="25"/>
                  </a:lnTo>
                  <a:lnTo>
                    <a:pt x="738" y="25"/>
                  </a:lnTo>
                  <a:lnTo>
                    <a:pt x="736" y="25"/>
                  </a:lnTo>
                  <a:lnTo>
                    <a:pt x="730" y="25"/>
                  </a:lnTo>
                  <a:lnTo>
                    <a:pt x="728" y="27"/>
                  </a:lnTo>
                  <a:lnTo>
                    <a:pt x="724" y="27"/>
                  </a:lnTo>
                  <a:lnTo>
                    <a:pt x="722" y="27"/>
                  </a:lnTo>
                  <a:lnTo>
                    <a:pt x="719" y="27"/>
                  </a:lnTo>
                  <a:lnTo>
                    <a:pt x="715" y="29"/>
                  </a:lnTo>
                  <a:lnTo>
                    <a:pt x="711" y="29"/>
                  </a:lnTo>
                  <a:lnTo>
                    <a:pt x="709" y="29"/>
                  </a:lnTo>
                  <a:lnTo>
                    <a:pt x="705" y="31"/>
                  </a:lnTo>
                  <a:lnTo>
                    <a:pt x="701" y="33"/>
                  </a:lnTo>
                  <a:lnTo>
                    <a:pt x="698" y="33"/>
                  </a:lnTo>
                  <a:lnTo>
                    <a:pt x="696" y="33"/>
                  </a:lnTo>
                  <a:lnTo>
                    <a:pt x="694" y="35"/>
                  </a:lnTo>
                  <a:lnTo>
                    <a:pt x="665" y="31"/>
                  </a:lnTo>
                  <a:lnTo>
                    <a:pt x="667" y="31"/>
                  </a:lnTo>
                  <a:lnTo>
                    <a:pt x="669" y="27"/>
                  </a:lnTo>
                  <a:lnTo>
                    <a:pt x="673" y="25"/>
                  </a:lnTo>
                  <a:lnTo>
                    <a:pt x="677" y="23"/>
                  </a:lnTo>
                  <a:lnTo>
                    <a:pt x="681" y="21"/>
                  </a:lnTo>
                  <a:lnTo>
                    <a:pt x="684" y="19"/>
                  </a:lnTo>
                  <a:lnTo>
                    <a:pt x="690" y="18"/>
                  </a:lnTo>
                  <a:lnTo>
                    <a:pt x="696" y="16"/>
                  </a:lnTo>
                  <a:lnTo>
                    <a:pt x="698" y="14"/>
                  </a:lnTo>
                  <a:lnTo>
                    <a:pt x="701" y="12"/>
                  </a:lnTo>
                  <a:lnTo>
                    <a:pt x="705" y="12"/>
                  </a:lnTo>
                  <a:lnTo>
                    <a:pt x="709" y="10"/>
                  </a:lnTo>
                  <a:lnTo>
                    <a:pt x="711" y="8"/>
                  </a:lnTo>
                  <a:lnTo>
                    <a:pt x="715" y="8"/>
                  </a:lnTo>
                  <a:lnTo>
                    <a:pt x="719" y="6"/>
                  </a:lnTo>
                  <a:lnTo>
                    <a:pt x="722" y="6"/>
                  </a:lnTo>
                  <a:lnTo>
                    <a:pt x="726" y="4"/>
                  </a:lnTo>
                  <a:lnTo>
                    <a:pt x="730" y="4"/>
                  </a:lnTo>
                  <a:lnTo>
                    <a:pt x="736" y="2"/>
                  </a:lnTo>
                  <a:lnTo>
                    <a:pt x="739" y="2"/>
                  </a:lnTo>
                  <a:lnTo>
                    <a:pt x="743" y="2"/>
                  </a:lnTo>
                  <a:lnTo>
                    <a:pt x="747" y="2"/>
                  </a:lnTo>
                  <a:lnTo>
                    <a:pt x="753" y="0"/>
                  </a:lnTo>
                  <a:lnTo>
                    <a:pt x="757" y="0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0"/>
                  </a:lnTo>
                  <a:lnTo>
                    <a:pt x="777" y="0"/>
                  </a:lnTo>
                  <a:lnTo>
                    <a:pt x="781" y="0"/>
                  </a:lnTo>
                  <a:lnTo>
                    <a:pt x="787" y="0"/>
                  </a:lnTo>
                  <a:lnTo>
                    <a:pt x="793" y="0"/>
                  </a:lnTo>
                  <a:lnTo>
                    <a:pt x="796" y="2"/>
                  </a:lnTo>
                  <a:lnTo>
                    <a:pt x="802" y="2"/>
                  </a:lnTo>
                  <a:lnTo>
                    <a:pt x="808" y="2"/>
                  </a:lnTo>
                  <a:lnTo>
                    <a:pt x="814" y="4"/>
                  </a:lnTo>
                  <a:lnTo>
                    <a:pt x="819" y="6"/>
                  </a:lnTo>
                  <a:lnTo>
                    <a:pt x="825" y="8"/>
                  </a:lnTo>
                  <a:lnTo>
                    <a:pt x="829" y="8"/>
                  </a:lnTo>
                  <a:lnTo>
                    <a:pt x="834" y="10"/>
                  </a:lnTo>
                  <a:lnTo>
                    <a:pt x="840" y="12"/>
                  </a:lnTo>
                  <a:lnTo>
                    <a:pt x="846" y="14"/>
                  </a:lnTo>
                  <a:lnTo>
                    <a:pt x="852" y="18"/>
                  </a:lnTo>
                  <a:lnTo>
                    <a:pt x="857" y="19"/>
                  </a:lnTo>
                  <a:lnTo>
                    <a:pt x="865" y="23"/>
                  </a:lnTo>
                  <a:lnTo>
                    <a:pt x="871" y="25"/>
                  </a:lnTo>
                  <a:lnTo>
                    <a:pt x="876" y="29"/>
                  </a:lnTo>
                  <a:lnTo>
                    <a:pt x="882" y="33"/>
                  </a:lnTo>
                  <a:lnTo>
                    <a:pt x="888" y="37"/>
                  </a:lnTo>
                  <a:lnTo>
                    <a:pt x="895" y="40"/>
                  </a:lnTo>
                  <a:lnTo>
                    <a:pt x="901" y="44"/>
                  </a:lnTo>
                  <a:lnTo>
                    <a:pt x="907" y="50"/>
                  </a:lnTo>
                  <a:lnTo>
                    <a:pt x="912" y="54"/>
                  </a:lnTo>
                  <a:lnTo>
                    <a:pt x="914" y="56"/>
                  </a:lnTo>
                  <a:lnTo>
                    <a:pt x="916" y="59"/>
                  </a:lnTo>
                  <a:lnTo>
                    <a:pt x="918" y="61"/>
                  </a:lnTo>
                  <a:lnTo>
                    <a:pt x="920" y="65"/>
                  </a:lnTo>
                  <a:lnTo>
                    <a:pt x="922" y="69"/>
                  </a:lnTo>
                  <a:lnTo>
                    <a:pt x="926" y="73"/>
                  </a:lnTo>
                  <a:lnTo>
                    <a:pt x="928" y="76"/>
                  </a:lnTo>
                  <a:lnTo>
                    <a:pt x="931" y="82"/>
                  </a:lnTo>
                  <a:lnTo>
                    <a:pt x="935" y="88"/>
                  </a:lnTo>
                  <a:lnTo>
                    <a:pt x="939" y="94"/>
                  </a:lnTo>
                  <a:lnTo>
                    <a:pt x="943" y="99"/>
                  </a:lnTo>
                  <a:lnTo>
                    <a:pt x="947" y="107"/>
                  </a:lnTo>
                  <a:lnTo>
                    <a:pt x="949" y="111"/>
                  </a:lnTo>
                  <a:lnTo>
                    <a:pt x="950" y="114"/>
                  </a:lnTo>
                  <a:lnTo>
                    <a:pt x="954" y="116"/>
                  </a:lnTo>
                  <a:lnTo>
                    <a:pt x="956" y="122"/>
                  </a:lnTo>
                  <a:lnTo>
                    <a:pt x="958" y="124"/>
                  </a:lnTo>
                  <a:lnTo>
                    <a:pt x="960" y="128"/>
                  </a:lnTo>
                  <a:lnTo>
                    <a:pt x="962" y="132"/>
                  </a:lnTo>
                  <a:lnTo>
                    <a:pt x="964" y="135"/>
                  </a:lnTo>
                  <a:lnTo>
                    <a:pt x="966" y="139"/>
                  </a:lnTo>
                  <a:lnTo>
                    <a:pt x="968" y="143"/>
                  </a:lnTo>
                  <a:lnTo>
                    <a:pt x="969" y="147"/>
                  </a:lnTo>
                  <a:lnTo>
                    <a:pt x="973" y="151"/>
                  </a:lnTo>
                  <a:lnTo>
                    <a:pt x="975" y="154"/>
                  </a:lnTo>
                  <a:lnTo>
                    <a:pt x="975" y="158"/>
                  </a:lnTo>
                  <a:lnTo>
                    <a:pt x="977" y="162"/>
                  </a:lnTo>
                  <a:lnTo>
                    <a:pt x="981" y="166"/>
                  </a:lnTo>
                  <a:lnTo>
                    <a:pt x="983" y="170"/>
                  </a:lnTo>
                  <a:lnTo>
                    <a:pt x="983" y="173"/>
                  </a:lnTo>
                  <a:lnTo>
                    <a:pt x="985" y="179"/>
                  </a:lnTo>
                  <a:lnTo>
                    <a:pt x="988" y="183"/>
                  </a:lnTo>
                  <a:lnTo>
                    <a:pt x="988" y="187"/>
                  </a:lnTo>
                  <a:lnTo>
                    <a:pt x="990" y="191"/>
                  </a:lnTo>
                  <a:lnTo>
                    <a:pt x="992" y="194"/>
                  </a:lnTo>
                  <a:lnTo>
                    <a:pt x="994" y="198"/>
                  </a:lnTo>
                  <a:lnTo>
                    <a:pt x="996" y="202"/>
                  </a:lnTo>
                  <a:lnTo>
                    <a:pt x="998" y="206"/>
                  </a:lnTo>
                  <a:lnTo>
                    <a:pt x="998" y="210"/>
                  </a:lnTo>
                  <a:lnTo>
                    <a:pt x="1000" y="213"/>
                  </a:lnTo>
                  <a:lnTo>
                    <a:pt x="1000" y="217"/>
                  </a:lnTo>
                  <a:lnTo>
                    <a:pt x="1002" y="221"/>
                  </a:lnTo>
                  <a:lnTo>
                    <a:pt x="1004" y="225"/>
                  </a:lnTo>
                  <a:lnTo>
                    <a:pt x="1004" y="229"/>
                  </a:lnTo>
                  <a:lnTo>
                    <a:pt x="1006" y="232"/>
                  </a:lnTo>
                  <a:lnTo>
                    <a:pt x="1006" y="236"/>
                  </a:lnTo>
                  <a:lnTo>
                    <a:pt x="1006" y="238"/>
                  </a:lnTo>
                  <a:lnTo>
                    <a:pt x="1007" y="244"/>
                  </a:lnTo>
                  <a:lnTo>
                    <a:pt x="1006" y="248"/>
                  </a:lnTo>
                  <a:lnTo>
                    <a:pt x="1006" y="249"/>
                  </a:lnTo>
                  <a:lnTo>
                    <a:pt x="1004" y="253"/>
                  </a:lnTo>
                  <a:lnTo>
                    <a:pt x="1004" y="257"/>
                  </a:lnTo>
                  <a:lnTo>
                    <a:pt x="1004" y="263"/>
                  </a:lnTo>
                  <a:lnTo>
                    <a:pt x="1002" y="268"/>
                  </a:lnTo>
                  <a:lnTo>
                    <a:pt x="1000" y="274"/>
                  </a:lnTo>
                  <a:lnTo>
                    <a:pt x="998" y="280"/>
                  </a:lnTo>
                  <a:lnTo>
                    <a:pt x="998" y="286"/>
                  </a:lnTo>
                  <a:lnTo>
                    <a:pt x="994" y="293"/>
                  </a:lnTo>
                  <a:lnTo>
                    <a:pt x="992" y="301"/>
                  </a:lnTo>
                  <a:lnTo>
                    <a:pt x="990" y="308"/>
                  </a:lnTo>
                  <a:lnTo>
                    <a:pt x="988" y="318"/>
                  </a:lnTo>
                  <a:lnTo>
                    <a:pt x="987" y="327"/>
                  </a:lnTo>
                  <a:lnTo>
                    <a:pt x="983" y="337"/>
                  </a:lnTo>
                  <a:lnTo>
                    <a:pt x="979" y="346"/>
                  </a:lnTo>
                  <a:lnTo>
                    <a:pt x="975" y="358"/>
                  </a:lnTo>
                  <a:lnTo>
                    <a:pt x="971" y="367"/>
                  </a:lnTo>
                  <a:lnTo>
                    <a:pt x="968" y="379"/>
                  </a:lnTo>
                  <a:lnTo>
                    <a:pt x="964" y="390"/>
                  </a:lnTo>
                  <a:lnTo>
                    <a:pt x="960" y="403"/>
                  </a:lnTo>
                  <a:lnTo>
                    <a:pt x="954" y="415"/>
                  </a:lnTo>
                  <a:lnTo>
                    <a:pt x="950" y="428"/>
                  </a:lnTo>
                  <a:lnTo>
                    <a:pt x="945" y="440"/>
                  </a:lnTo>
                  <a:lnTo>
                    <a:pt x="941" y="455"/>
                  </a:lnTo>
                  <a:lnTo>
                    <a:pt x="935" y="468"/>
                  </a:lnTo>
                  <a:lnTo>
                    <a:pt x="928" y="481"/>
                  </a:lnTo>
                  <a:lnTo>
                    <a:pt x="922" y="495"/>
                  </a:lnTo>
                  <a:lnTo>
                    <a:pt x="916" y="510"/>
                  </a:lnTo>
                  <a:lnTo>
                    <a:pt x="909" y="525"/>
                  </a:lnTo>
                  <a:lnTo>
                    <a:pt x="901" y="538"/>
                  </a:lnTo>
                  <a:lnTo>
                    <a:pt x="893" y="554"/>
                  </a:lnTo>
                  <a:lnTo>
                    <a:pt x="886" y="569"/>
                  </a:lnTo>
                  <a:lnTo>
                    <a:pt x="876" y="584"/>
                  </a:lnTo>
                  <a:lnTo>
                    <a:pt x="869" y="599"/>
                  </a:lnTo>
                  <a:lnTo>
                    <a:pt x="859" y="616"/>
                  </a:lnTo>
                  <a:lnTo>
                    <a:pt x="850" y="632"/>
                  </a:lnTo>
                  <a:lnTo>
                    <a:pt x="840" y="647"/>
                  </a:lnTo>
                  <a:lnTo>
                    <a:pt x="831" y="664"/>
                  </a:lnTo>
                  <a:lnTo>
                    <a:pt x="819" y="679"/>
                  </a:lnTo>
                  <a:lnTo>
                    <a:pt x="810" y="696"/>
                  </a:lnTo>
                  <a:lnTo>
                    <a:pt x="798" y="711"/>
                  </a:lnTo>
                  <a:lnTo>
                    <a:pt x="787" y="728"/>
                  </a:lnTo>
                  <a:lnTo>
                    <a:pt x="774" y="746"/>
                  </a:lnTo>
                  <a:lnTo>
                    <a:pt x="762" y="763"/>
                  </a:lnTo>
                  <a:lnTo>
                    <a:pt x="749" y="778"/>
                  </a:lnTo>
                  <a:lnTo>
                    <a:pt x="736" y="795"/>
                  </a:lnTo>
                  <a:lnTo>
                    <a:pt x="722" y="810"/>
                  </a:lnTo>
                  <a:lnTo>
                    <a:pt x="709" y="827"/>
                  </a:lnTo>
                  <a:lnTo>
                    <a:pt x="694" y="843"/>
                  </a:lnTo>
                  <a:lnTo>
                    <a:pt x="679" y="860"/>
                  </a:lnTo>
                  <a:lnTo>
                    <a:pt x="663" y="877"/>
                  </a:lnTo>
                  <a:lnTo>
                    <a:pt x="648" y="894"/>
                  </a:lnTo>
                  <a:lnTo>
                    <a:pt x="631" y="909"/>
                  </a:lnTo>
                  <a:lnTo>
                    <a:pt x="614" y="924"/>
                  </a:lnTo>
                  <a:lnTo>
                    <a:pt x="597" y="941"/>
                  </a:lnTo>
                  <a:lnTo>
                    <a:pt x="580" y="957"/>
                  </a:lnTo>
                  <a:lnTo>
                    <a:pt x="561" y="972"/>
                  </a:lnTo>
                  <a:lnTo>
                    <a:pt x="542" y="989"/>
                  </a:lnTo>
                  <a:lnTo>
                    <a:pt x="523" y="1004"/>
                  </a:lnTo>
                  <a:lnTo>
                    <a:pt x="504" y="1019"/>
                  </a:lnTo>
                  <a:lnTo>
                    <a:pt x="483" y="1034"/>
                  </a:lnTo>
                  <a:lnTo>
                    <a:pt x="464" y="1048"/>
                  </a:lnTo>
                  <a:lnTo>
                    <a:pt x="445" y="1061"/>
                  </a:lnTo>
                  <a:lnTo>
                    <a:pt x="428" y="1073"/>
                  </a:lnTo>
                  <a:lnTo>
                    <a:pt x="409" y="1086"/>
                  </a:lnTo>
                  <a:lnTo>
                    <a:pt x="392" y="1097"/>
                  </a:lnTo>
                  <a:lnTo>
                    <a:pt x="374" y="1107"/>
                  </a:lnTo>
                  <a:lnTo>
                    <a:pt x="357" y="1118"/>
                  </a:lnTo>
                  <a:lnTo>
                    <a:pt x="342" y="1126"/>
                  </a:lnTo>
                  <a:lnTo>
                    <a:pt x="327" y="1135"/>
                  </a:lnTo>
                  <a:lnTo>
                    <a:pt x="310" y="1143"/>
                  </a:lnTo>
                  <a:lnTo>
                    <a:pt x="297" y="1152"/>
                  </a:lnTo>
                  <a:lnTo>
                    <a:pt x="283" y="1158"/>
                  </a:lnTo>
                  <a:lnTo>
                    <a:pt x="270" y="1166"/>
                  </a:lnTo>
                  <a:lnTo>
                    <a:pt x="255" y="1171"/>
                  </a:lnTo>
                  <a:lnTo>
                    <a:pt x="243" y="1177"/>
                  </a:lnTo>
                  <a:lnTo>
                    <a:pt x="230" y="1183"/>
                  </a:lnTo>
                  <a:lnTo>
                    <a:pt x="219" y="1188"/>
                  </a:lnTo>
                  <a:lnTo>
                    <a:pt x="207" y="1192"/>
                  </a:lnTo>
                  <a:lnTo>
                    <a:pt x="196" y="1196"/>
                  </a:lnTo>
                  <a:lnTo>
                    <a:pt x="184" y="1200"/>
                  </a:lnTo>
                  <a:lnTo>
                    <a:pt x="175" y="1204"/>
                  </a:lnTo>
                  <a:lnTo>
                    <a:pt x="163" y="1206"/>
                  </a:lnTo>
                  <a:lnTo>
                    <a:pt x="156" y="1209"/>
                  </a:lnTo>
                  <a:lnTo>
                    <a:pt x="144" y="1211"/>
                  </a:lnTo>
                  <a:lnTo>
                    <a:pt x="137" y="1211"/>
                  </a:lnTo>
                  <a:lnTo>
                    <a:pt x="127" y="1213"/>
                  </a:lnTo>
                  <a:lnTo>
                    <a:pt x="120" y="1215"/>
                  </a:lnTo>
                  <a:lnTo>
                    <a:pt x="110" y="1215"/>
                  </a:lnTo>
                  <a:lnTo>
                    <a:pt x="105" y="1217"/>
                  </a:lnTo>
                  <a:lnTo>
                    <a:pt x="97" y="1217"/>
                  </a:lnTo>
                  <a:lnTo>
                    <a:pt x="91" y="1217"/>
                  </a:lnTo>
                  <a:lnTo>
                    <a:pt x="84" y="1217"/>
                  </a:lnTo>
                  <a:lnTo>
                    <a:pt x="78" y="1215"/>
                  </a:lnTo>
                  <a:lnTo>
                    <a:pt x="70" y="1215"/>
                  </a:lnTo>
                  <a:lnTo>
                    <a:pt x="65" y="1213"/>
                  </a:lnTo>
                  <a:lnTo>
                    <a:pt x="59" y="1213"/>
                  </a:lnTo>
                  <a:lnTo>
                    <a:pt x="55" y="1211"/>
                  </a:lnTo>
                  <a:lnTo>
                    <a:pt x="49" y="1211"/>
                  </a:lnTo>
                  <a:lnTo>
                    <a:pt x="46" y="1209"/>
                  </a:lnTo>
                  <a:lnTo>
                    <a:pt x="42" y="1207"/>
                  </a:lnTo>
                  <a:lnTo>
                    <a:pt x="36" y="1206"/>
                  </a:lnTo>
                  <a:lnTo>
                    <a:pt x="32" y="1204"/>
                  </a:lnTo>
                  <a:lnTo>
                    <a:pt x="30" y="1202"/>
                  </a:lnTo>
                  <a:lnTo>
                    <a:pt x="27" y="1202"/>
                  </a:lnTo>
                  <a:lnTo>
                    <a:pt x="23" y="1200"/>
                  </a:lnTo>
                  <a:lnTo>
                    <a:pt x="19" y="1198"/>
                  </a:lnTo>
                  <a:lnTo>
                    <a:pt x="17" y="1196"/>
                  </a:lnTo>
                  <a:lnTo>
                    <a:pt x="13" y="1192"/>
                  </a:lnTo>
                  <a:lnTo>
                    <a:pt x="8" y="1187"/>
                  </a:lnTo>
                  <a:lnTo>
                    <a:pt x="6" y="1185"/>
                  </a:lnTo>
                  <a:lnTo>
                    <a:pt x="4" y="1181"/>
                  </a:lnTo>
                  <a:lnTo>
                    <a:pt x="0" y="1177"/>
                  </a:lnTo>
                  <a:lnTo>
                    <a:pt x="0" y="1175"/>
                  </a:lnTo>
                  <a:lnTo>
                    <a:pt x="6" y="1154"/>
                  </a:lnTo>
                  <a:close/>
                </a:path>
              </a:pathLst>
            </a:custGeom>
            <a:solidFill>
              <a:srgbClr val="A68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3" name="Line 12"/>
          <p:cNvSpPr>
            <a:spLocks noChangeShapeType="1"/>
          </p:cNvSpPr>
          <p:nvPr/>
        </p:nvSpPr>
        <p:spPr bwMode="auto">
          <a:xfrm>
            <a:off x="1187450" y="2924175"/>
            <a:ext cx="5689600" cy="1223963"/>
          </a:xfrm>
          <a:prstGeom prst="line">
            <a:avLst/>
          </a:prstGeom>
          <a:noFill/>
          <a:ln w="57150" cmpd="thinThick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244" name="Picture 13" descr="j02506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3500438"/>
            <a:ext cx="2187575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WordArt 14"/>
          <p:cNvSpPr>
            <a:spLocks noChangeArrowheads="1" noChangeShapeType="1" noTextEdit="1"/>
          </p:cNvSpPr>
          <p:nvPr/>
        </p:nvSpPr>
        <p:spPr bwMode="auto">
          <a:xfrm>
            <a:off x="3059113" y="4581525"/>
            <a:ext cx="1514475" cy="6111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бюджет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95288" y="2060575"/>
            <a:ext cx="1889125" cy="1443038"/>
            <a:chOff x="189" y="1762"/>
            <a:chExt cx="1190" cy="909"/>
          </a:xfrm>
        </p:grpSpPr>
        <p:sp>
          <p:nvSpPr>
            <p:cNvPr id="10313" name="Freeform 16"/>
            <p:cNvSpPr>
              <a:spLocks/>
            </p:cNvSpPr>
            <p:nvPr/>
          </p:nvSpPr>
          <p:spPr bwMode="auto">
            <a:xfrm>
              <a:off x="189" y="2041"/>
              <a:ext cx="732" cy="630"/>
            </a:xfrm>
            <a:custGeom>
              <a:avLst/>
              <a:gdLst>
                <a:gd name="T0" fmla="*/ 200 w 1465"/>
                <a:gd name="T1" fmla="*/ 0 h 1261"/>
                <a:gd name="T2" fmla="*/ 0 w 1465"/>
                <a:gd name="T3" fmla="*/ 188 h 1261"/>
                <a:gd name="T4" fmla="*/ 26 w 1465"/>
                <a:gd name="T5" fmla="*/ 417 h 1261"/>
                <a:gd name="T6" fmla="*/ 138 w 1465"/>
                <a:gd name="T7" fmla="*/ 630 h 1261"/>
                <a:gd name="T8" fmla="*/ 643 w 1465"/>
                <a:gd name="T9" fmla="*/ 495 h 1261"/>
                <a:gd name="T10" fmla="*/ 732 w 1465"/>
                <a:gd name="T11" fmla="*/ 75 h 1261"/>
                <a:gd name="T12" fmla="*/ 200 w 1465"/>
                <a:gd name="T13" fmla="*/ 0 h 1261"/>
                <a:gd name="T14" fmla="*/ 200 w 1465"/>
                <a:gd name="T15" fmla="*/ 0 h 12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65"/>
                <a:gd name="T25" fmla="*/ 0 h 1261"/>
                <a:gd name="T26" fmla="*/ 1465 w 1465"/>
                <a:gd name="T27" fmla="*/ 1261 h 12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65" h="1261">
                  <a:moveTo>
                    <a:pt x="401" y="0"/>
                  </a:moveTo>
                  <a:lnTo>
                    <a:pt x="0" y="376"/>
                  </a:lnTo>
                  <a:lnTo>
                    <a:pt x="52" y="834"/>
                  </a:lnTo>
                  <a:lnTo>
                    <a:pt x="276" y="1261"/>
                  </a:lnTo>
                  <a:lnTo>
                    <a:pt x="1287" y="991"/>
                  </a:lnTo>
                  <a:lnTo>
                    <a:pt x="1465" y="151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4" name="Freeform 17"/>
            <p:cNvSpPr>
              <a:spLocks/>
            </p:cNvSpPr>
            <p:nvPr/>
          </p:nvSpPr>
          <p:spPr bwMode="auto">
            <a:xfrm>
              <a:off x="365" y="2112"/>
              <a:ext cx="351" cy="333"/>
            </a:xfrm>
            <a:custGeom>
              <a:avLst/>
              <a:gdLst>
                <a:gd name="T0" fmla="*/ 351 w 702"/>
                <a:gd name="T1" fmla="*/ 0 h 668"/>
                <a:gd name="T2" fmla="*/ 0 w 702"/>
                <a:gd name="T3" fmla="*/ 0 h 668"/>
                <a:gd name="T4" fmla="*/ 0 w 702"/>
                <a:gd name="T5" fmla="*/ 328 h 668"/>
                <a:gd name="T6" fmla="*/ 54 w 702"/>
                <a:gd name="T7" fmla="*/ 328 h 668"/>
                <a:gd name="T8" fmla="*/ 340 w 702"/>
                <a:gd name="T9" fmla="*/ 333 h 668"/>
                <a:gd name="T10" fmla="*/ 351 w 702"/>
                <a:gd name="T11" fmla="*/ 0 h 668"/>
                <a:gd name="T12" fmla="*/ 351 w 702"/>
                <a:gd name="T13" fmla="*/ 0 h 6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2"/>
                <a:gd name="T22" fmla="*/ 0 h 668"/>
                <a:gd name="T23" fmla="*/ 702 w 702"/>
                <a:gd name="T24" fmla="*/ 668 h 6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2" h="668">
                  <a:moveTo>
                    <a:pt x="702" y="0"/>
                  </a:moveTo>
                  <a:lnTo>
                    <a:pt x="0" y="0"/>
                  </a:lnTo>
                  <a:lnTo>
                    <a:pt x="0" y="657"/>
                  </a:lnTo>
                  <a:lnTo>
                    <a:pt x="109" y="657"/>
                  </a:lnTo>
                  <a:lnTo>
                    <a:pt x="680" y="668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5" name="Freeform 18"/>
            <p:cNvSpPr>
              <a:spLocks/>
            </p:cNvSpPr>
            <p:nvPr/>
          </p:nvSpPr>
          <p:spPr bwMode="auto">
            <a:xfrm>
              <a:off x="873" y="1762"/>
              <a:ext cx="506" cy="432"/>
            </a:xfrm>
            <a:custGeom>
              <a:avLst/>
              <a:gdLst>
                <a:gd name="T0" fmla="*/ 231 w 1013"/>
                <a:gd name="T1" fmla="*/ 0 h 863"/>
                <a:gd name="T2" fmla="*/ 0 w 1013"/>
                <a:gd name="T3" fmla="*/ 153 h 863"/>
                <a:gd name="T4" fmla="*/ 35 w 1013"/>
                <a:gd name="T5" fmla="*/ 368 h 863"/>
                <a:gd name="T6" fmla="*/ 506 w 1013"/>
                <a:gd name="T7" fmla="*/ 432 h 863"/>
                <a:gd name="T8" fmla="*/ 484 w 1013"/>
                <a:gd name="T9" fmla="*/ 109 h 863"/>
                <a:gd name="T10" fmla="*/ 231 w 1013"/>
                <a:gd name="T11" fmla="*/ 0 h 863"/>
                <a:gd name="T12" fmla="*/ 231 w 1013"/>
                <a:gd name="T13" fmla="*/ 0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13"/>
                <a:gd name="T22" fmla="*/ 0 h 863"/>
                <a:gd name="T23" fmla="*/ 1013 w 1013"/>
                <a:gd name="T24" fmla="*/ 863 h 8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13" h="863">
                  <a:moveTo>
                    <a:pt x="463" y="0"/>
                  </a:moveTo>
                  <a:lnTo>
                    <a:pt x="0" y="306"/>
                  </a:lnTo>
                  <a:lnTo>
                    <a:pt x="71" y="735"/>
                  </a:lnTo>
                  <a:lnTo>
                    <a:pt x="1013" y="863"/>
                  </a:lnTo>
                  <a:lnTo>
                    <a:pt x="969" y="217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6" name="Freeform 19"/>
            <p:cNvSpPr>
              <a:spLocks/>
            </p:cNvSpPr>
            <p:nvPr/>
          </p:nvSpPr>
          <p:spPr bwMode="auto">
            <a:xfrm>
              <a:off x="383" y="2112"/>
              <a:ext cx="17" cy="340"/>
            </a:xfrm>
            <a:custGeom>
              <a:avLst/>
              <a:gdLst>
                <a:gd name="T0" fmla="*/ 0 w 35"/>
                <a:gd name="T1" fmla="*/ 340 h 681"/>
                <a:gd name="T2" fmla="*/ 17 w 35"/>
                <a:gd name="T3" fmla="*/ 340 h 681"/>
                <a:gd name="T4" fmla="*/ 17 w 35"/>
                <a:gd name="T5" fmla="*/ 0 h 681"/>
                <a:gd name="T6" fmla="*/ 0 w 35"/>
                <a:gd name="T7" fmla="*/ 0 h 681"/>
                <a:gd name="T8" fmla="*/ 0 w 35"/>
                <a:gd name="T9" fmla="*/ 340 h 681"/>
                <a:gd name="T10" fmla="*/ 0 w 35"/>
                <a:gd name="T11" fmla="*/ 340 h 6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"/>
                <a:gd name="T19" fmla="*/ 0 h 681"/>
                <a:gd name="T20" fmla="*/ 35 w 35"/>
                <a:gd name="T21" fmla="*/ 681 h 6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" h="681">
                  <a:moveTo>
                    <a:pt x="0" y="681"/>
                  </a:moveTo>
                  <a:lnTo>
                    <a:pt x="35" y="681"/>
                  </a:lnTo>
                  <a:lnTo>
                    <a:pt x="35" y="0"/>
                  </a:lnTo>
                  <a:lnTo>
                    <a:pt x="0" y="0"/>
                  </a:lnTo>
                  <a:lnTo>
                    <a:pt x="0" y="6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7" name="Freeform 20"/>
            <p:cNvSpPr>
              <a:spLocks/>
            </p:cNvSpPr>
            <p:nvPr/>
          </p:nvSpPr>
          <p:spPr bwMode="auto">
            <a:xfrm>
              <a:off x="410" y="2112"/>
              <a:ext cx="10" cy="328"/>
            </a:xfrm>
            <a:custGeom>
              <a:avLst/>
              <a:gdLst>
                <a:gd name="T0" fmla="*/ 0 w 18"/>
                <a:gd name="T1" fmla="*/ 328 h 657"/>
                <a:gd name="T2" fmla="*/ 10 w 18"/>
                <a:gd name="T3" fmla="*/ 328 h 657"/>
                <a:gd name="T4" fmla="*/ 10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8" name="Freeform 21"/>
            <p:cNvSpPr>
              <a:spLocks/>
            </p:cNvSpPr>
            <p:nvPr/>
          </p:nvSpPr>
          <p:spPr bwMode="auto">
            <a:xfrm>
              <a:off x="429" y="2112"/>
              <a:ext cx="22" cy="245"/>
            </a:xfrm>
            <a:custGeom>
              <a:avLst/>
              <a:gdLst>
                <a:gd name="T0" fmla="*/ 0 w 43"/>
                <a:gd name="T1" fmla="*/ 245 h 491"/>
                <a:gd name="T2" fmla="*/ 22 w 43"/>
                <a:gd name="T3" fmla="*/ 245 h 491"/>
                <a:gd name="T4" fmla="*/ 22 w 43"/>
                <a:gd name="T5" fmla="*/ 0 h 491"/>
                <a:gd name="T6" fmla="*/ 0 w 43"/>
                <a:gd name="T7" fmla="*/ 0 h 491"/>
                <a:gd name="T8" fmla="*/ 0 w 43"/>
                <a:gd name="T9" fmla="*/ 245 h 491"/>
                <a:gd name="T10" fmla="*/ 0 w 4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91"/>
                <a:gd name="T20" fmla="*/ 43 w 4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91">
                  <a:moveTo>
                    <a:pt x="0" y="491"/>
                  </a:moveTo>
                  <a:lnTo>
                    <a:pt x="43" y="491"/>
                  </a:lnTo>
                  <a:lnTo>
                    <a:pt x="4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9" name="Freeform 22"/>
            <p:cNvSpPr>
              <a:spLocks/>
            </p:cNvSpPr>
            <p:nvPr/>
          </p:nvSpPr>
          <p:spPr bwMode="auto">
            <a:xfrm>
              <a:off x="462" y="2112"/>
              <a:ext cx="7" cy="246"/>
            </a:xfrm>
            <a:custGeom>
              <a:avLst/>
              <a:gdLst>
                <a:gd name="T0" fmla="*/ 0 w 13"/>
                <a:gd name="T1" fmla="*/ 246 h 494"/>
                <a:gd name="T2" fmla="*/ 7 w 13"/>
                <a:gd name="T3" fmla="*/ 246 h 494"/>
                <a:gd name="T4" fmla="*/ 7 w 13"/>
                <a:gd name="T5" fmla="*/ 0 h 494"/>
                <a:gd name="T6" fmla="*/ 0 w 13"/>
                <a:gd name="T7" fmla="*/ 0 h 494"/>
                <a:gd name="T8" fmla="*/ 0 w 13"/>
                <a:gd name="T9" fmla="*/ 246 h 494"/>
                <a:gd name="T10" fmla="*/ 0 w 13"/>
                <a:gd name="T11" fmla="*/ 246 h 4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4"/>
                <a:gd name="T20" fmla="*/ 13 w 13"/>
                <a:gd name="T21" fmla="*/ 494 h 4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4">
                  <a:moveTo>
                    <a:pt x="0" y="494"/>
                  </a:moveTo>
                  <a:lnTo>
                    <a:pt x="13" y="494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0" name="Freeform 23"/>
            <p:cNvSpPr>
              <a:spLocks/>
            </p:cNvSpPr>
            <p:nvPr/>
          </p:nvSpPr>
          <p:spPr bwMode="auto">
            <a:xfrm>
              <a:off x="493" y="2112"/>
              <a:ext cx="7" cy="245"/>
            </a:xfrm>
            <a:custGeom>
              <a:avLst/>
              <a:gdLst>
                <a:gd name="T0" fmla="*/ 0 w 13"/>
                <a:gd name="T1" fmla="*/ 245 h 491"/>
                <a:gd name="T2" fmla="*/ 7 w 13"/>
                <a:gd name="T3" fmla="*/ 245 h 491"/>
                <a:gd name="T4" fmla="*/ 7 w 13"/>
                <a:gd name="T5" fmla="*/ 0 h 491"/>
                <a:gd name="T6" fmla="*/ 0 w 13"/>
                <a:gd name="T7" fmla="*/ 0 h 491"/>
                <a:gd name="T8" fmla="*/ 0 w 13"/>
                <a:gd name="T9" fmla="*/ 245 h 491"/>
                <a:gd name="T10" fmla="*/ 0 w 13"/>
                <a:gd name="T11" fmla="*/ 245 h 4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91"/>
                <a:gd name="T20" fmla="*/ 13 w 13"/>
                <a:gd name="T21" fmla="*/ 491 h 49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91">
                  <a:moveTo>
                    <a:pt x="0" y="491"/>
                  </a:moveTo>
                  <a:lnTo>
                    <a:pt x="13" y="491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1" name="Freeform 24"/>
            <p:cNvSpPr>
              <a:spLocks/>
            </p:cNvSpPr>
            <p:nvPr/>
          </p:nvSpPr>
          <p:spPr bwMode="auto">
            <a:xfrm>
              <a:off x="511" y="2112"/>
              <a:ext cx="19" cy="245"/>
            </a:xfrm>
            <a:custGeom>
              <a:avLst/>
              <a:gdLst>
                <a:gd name="T0" fmla="*/ 0 w 38"/>
                <a:gd name="T1" fmla="*/ 245 h 492"/>
                <a:gd name="T2" fmla="*/ 19 w 38"/>
                <a:gd name="T3" fmla="*/ 245 h 492"/>
                <a:gd name="T4" fmla="*/ 19 w 38"/>
                <a:gd name="T5" fmla="*/ 0 h 492"/>
                <a:gd name="T6" fmla="*/ 0 w 38"/>
                <a:gd name="T7" fmla="*/ 0 h 492"/>
                <a:gd name="T8" fmla="*/ 0 w 38"/>
                <a:gd name="T9" fmla="*/ 245 h 492"/>
                <a:gd name="T10" fmla="*/ 0 w 38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492"/>
                <a:gd name="T20" fmla="*/ 38 w 3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492">
                  <a:moveTo>
                    <a:pt x="0" y="492"/>
                  </a:moveTo>
                  <a:lnTo>
                    <a:pt x="38" y="492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2" name="Freeform 25"/>
            <p:cNvSpPr>
              <a:spLocks/>
            </p:cNvSpPr>
            <p:nvPr/>
          </p:nvSpPr>
          <p:spPr bwMode="auto">
            <a:xfrm>
              <a:off x="541" y="2112"/>
              <a:ext cx="10" cy="245"/>
            </a:xfrm>
            <a:custGeom>
              <a:avLst/>
              <a:gdLst>
                <a:gd name="T0" fmla="*/ 0 w 21"/>
                <a:gd name="T1" fmla="*/ 245 h 492"/>
                <a:gd name="T2" fmla="*/ 10 w 21"/>
                <a:gd name="T3" fmla="*/ 245 h 492"/>
                <a:gd name="T4" fmla="*/ 10 w 21"/>
                <a:gd name="T5" fmla="*/ 0 h 492"/>
                <a:gd name="T6" fmla="*/ 0 w 21"/>
                <a:gd name="T7" fmla="*/ 0 h 492"/>
                <a:gd name="T8" fmla="*/ 0 w 21"/>
                <a:gd name="T9" fmla="*/ 245 h 492"/>
                <a:gd name="T10" fmla="*/ 0 w 21"/>
                <a:gd name="T11" fmla="*/ 245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492"/>
                <a:gd name="T20" fmla="*/ 21 w 21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492">
                  <a:moveTo>
                    <a:pt x="0" y="492"/>
                  </a:moveTo>
                  <a:lnTo>
                    <a:pt x="21" y="4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3" name="Freeform 26"/>
            <p:cNvSpPr>
              <a:spLocks/>
            </p:cNvSpPr>
            <p:nvPr/>
          </p:nvSpPr>
          <p:spPr bwMode="auto">
            <a:xfrm>
              <a:off x="571" y="2112"/>
              <a:ext cx="18" cy="331"/>
            </a:xfrm>
            <a:custGeom>
              <a:avLst/>
              <a:gdLst>
                <a:gd name="T0" fmla="*/ 0 w 36"/>
                <a:gd name="T1" fmla="*/ 331 h 663"/>
                <a:gd name="T2" fmla="*/ 18 w 36"/>
                <a:gd name="T3" fmla="*/ 331 h 663"/>
                <a:gd name="T4" fmla="*/ 18 w 36"/>
                <a:gd name="T5" fmla="*/ 0 h 663"/>
                <a:gd name="T6" fmla="*/ 0 w 36"/>
                <a:gd name="T7" fmla="*/ 0 h 663"/>
                <a:gd name="T8" fmla="*/ 0 w 36"/>
                <a:gd name="T9" fmla="*/ 331 h 663"/>
                <a:gd name="T10" fmla="*/ 0 w 36"/>
                <a:gd name="T11" fmla="*/ 331 h 6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663"/>
                <a:gd name="T20" fmla="*/ 36 w 36"/>
                <a:gd name="T21" fmla="*/ 663 h 6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663">
                  <a:moveTo>
                    <a:pt x="0" y="663"/>
                  </a:moveTo>
                  <a:lnTo>
                    <a:pt x="36" y="663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4" name="Freeform 27"/>
            <p:cNvSpPr>
              <a:spLocks/>
            </p:cNvSpPr>
            <p:nvPr/>
          </p:nvSpPr>
          <p:spPr bwMode="auto">
            <a:xfrm>
              <a:off x="597" y="2112"/>
              <a:ext cx="9" cy="331"/>
            </a:xfrm>
            <a:custGeom>
              <a:avLst/>
              <a:gdLst>
                <a:gd name="T0" fmla="*/ 0 w 19"/>
                <a:gd name="T1" fmla="*/ 331 h 664"/>
                <a:gd name="T2" fmla="*/ 9 w 19"/>
                <a:gd name="T3" fmla="*/ 331 h 664"/>
                <a:gd name="T4" fmla="*/ 9 w 19"/>
                <a:gd name="T5" fmla="*/ 0 h 664"/>
                <a:gd name="T6" fmla="*/ 0 w 19"/>
                <a:gd name="T7" fmla="*/ 0 h 664"/>
                <a:gd name="T8" fmla="*/ 0 w 19"/>
                <a:gd name="T9" fmla="*/ 331 h 664"/>
                <a:gd name="T10" fmla="*/ 0 w 19"/>
                <a:gd name="T11" fmla="*/ 331 h 6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664"/>
                <a:gd name="T20" fmla="*/ 19 w 19"/>
                <a:gd name="T21" fmla="*/ 664 h 66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664">
                  <a:moveTo>
                    <a:pt x="0" y="664"/>
                  </a:moveTo>
                  <a:lnTo>
                    <a:pt x="19" y="664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6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5" name="Freeform 28"/>
            <p:cNvSpPr>
              <a:spLocks/>
            </p:cNvSpPr>
            <p:nvPr/>
          </p:nvSpPr>
          <p:spPr bwMode="auto">
            <a:xfrm>
              <a:off x="617" y="2112"/>
              <a:ext cx="8" cy="244"/>
            </a:xfrm>
            <a:custGeom>
              <a:avLst/>
              <a:gdLst>
                <a:gd name="T0" fmla="*/ 0 w 17"/>
                <a:gd name="T1" fmla="*/ 244 h 489"/>
                <a:gd name="T2" fmla="*/ 8 w 17"/>
                <a:gd name="T3" fmla="*/ 244 h 489"/>
                <a:gd name="T4" fmla="*/ 8 w 17"/>
                <a:gd name="T5" fmla="*/ 0 h 489"/>
                <a:gd name="T6" fmla="*/ 0 w 17"/>
                <a:gd name="T7" fmla="*/ 0 h 489"/>
                <a:gd name="T8" fmla="*/ 0 w 17"/>
                <a:gd name="T9" fmla="*/ 244 h 489"/>
                <a:gd name="T10" fmla="*/ 0 w 17"/>
                <a:gd name="T11" fmla="*/ 244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89"/>
                <a:gd name="T20" fmla="*/ 17 w 17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89">
                  <a:moveTo>
                    <a:pt x="0" y="489"/>
                  </a:moveTo>
                  <a:lnTo>
                    <a:pt x="17" y="489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4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6" name="Freeform 29"/>
            <p:cNvSpPr>
              <a:spLocks/>
            </p:cNvSpPr>
            <p:nvPr/>
          </p:nvSpPr>
          <p:spPr bwMode="auto">
            <a:xfrm>
              <a:off x="637" y="2112"/>
              <a:ext cx="28" cy="243"/>
            </a:xfrm>
            <a:custGeom>
              <a:avLst/>
              <a:gdLst>
                <a:gd name="T0" fmla="*/ 0 w 55"/>
                <a:gd name="T1" fmla="*/ 243 h 487"/>
                <a:gd name="T2" fmla="*/ 28 w 55"/>
                <a:gd name="T3" fmla="*/ 243 h 487"/>
                <a:gd name="T4" fmla="*/ 28 w 55"/>
                <a:gd name="T5" fmla="*/ 0 h 487"/>
                <a:gd name="T6" fmla="*/ 0 w 55"/>
                <a:gd name="T7" fmla="*/ 0 h 487"/>
                <a:gd name="T8" fmla="*/ 0 w 55"/>
                <a:gd name="T9" fmla="*/ 243 h 487"/>
                <a:gd name="T10" fmla="*/ 0 w 55"/>
                <a:gd name="T11" fmla="*/ 243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"/>
                <a:gd name="T19" fmla="*/ 0 h 487"/>
                <a:gd name="T20" fmla="*/ 55 w 55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" h="487">
                  <a:moveTo>
                    <a:pt x="0" y="487"/>
                  </a:moveTo>
                  <a:lnTo>
                    <a:pt x="55" y="487"/>
                  </a:lnTo>
                  <a:lnTo>
                    <a:pt x="55" y="0"/>
                  </a:lnTo>
                  <a:lnTo>
                    <a:pt x="0" y="0"/>
                  </a:lnTo>
                  <a:lnTo>
                    <a:pt x="0" y="4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7" name="Freeform 30"/>
            <p:cNvSpPr>
              <a:spLocks/>
            </p:cNvSpPr>
            <p:nvPr/>
          </p:nvSpPr>
          <p:spPr bwMode="auto">
            <a:xfrm>
              <a:off x="688" y="2112"/>
              <a:ext cx="11" cy="335"/>
            </a:xfrm>
            <a:custGeom>
              <a:avLst/>
              <a:gdLst>
                <a:gd name="T0" fmla="*/ 0 w 22"/>
                <a:gd name="T1" fmla="*/ 335 h 671"/>
                <a:gd name="T2" fmla="*/ 11 w 22"/>
                <a:gd name="T3" fmla="*/ 335 h 671"/>
                <a:gd name="T4" fmla="*/ 11 w 22"/>
                <a:gd name="T5" fmla="*/ 0 h 671"/>
                <a:gd name="T6" fmla="*/ 0 w 22"/>
                <a:gd name="T7" fmla="*/ 0 h 671"/>
                <a:gd name="T8" fmla="*/ 0 w 22"/>
                <a:gd name="T9" fmla="*/ 335 h 671"/>
                <a:gd name="T10" fmla="*/ 0 w 22"/>
                <a:gd name="T11" fmla="*/ 335 h 6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671"/>
                <a:gd name="T20" fmla="*/ 22 w 22"/>
                <a:gd name="T21" fmla="*/ 671 h 6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671">
                  <a:moveTo>
                    <a:pt x="0" y="671"/>
                  </a:moveTo>
                  <a:lnTo>
                    <a:pt x="22" y="671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6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8" name="Freeform 31"/>
            <p:cNvSpPr>
              <a:spLocks/>
            </p:cNvSpPr>
            <p:nvPr/>
          </p:nvSpPr>
          <p:spPr bwMode="auto">
            <a:xfrm>
              <a:off x="708" y="2112"/>
              <a:ext cx="8" cy="321"/>
            </a:xfrm>
            <a:custGeom>
              <a:avLst/>
              <a:gdLst>
                <a:gd name="T0" fmla="*/ 0 w 16"/>
                <a:gd name="T1" fmla="*/ 321 h 644"/>
                <a:gd name="T2" fmla="*/ 8 w 16"/>
                <a:gd name="T3" fmla="*/ 321 h 644"/>
                <a:gd name="T4" fmla="*/ 8 w 16"/>
                <a:gd name="T5" fmla="*/ 0 h 644"/>
                <a:gd name="T6" fmla="*/ 0 w 16"/>
                <a:gd name="T7" fmla="*/ 0 h 644"/>
                <a:gd name="T8" fmla="*/ 0 w 16"/>
                <a:gd name="T9" fmla="*/ 321 h 644"/>
                <a:gd name="T10" fmla="*/ 0 w 16"/>
                <a:gd name="T11" fmla="*/ 321 h 6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"/>
                <a:gd name="T19" fmla="*/ 0 h 644"/>
                <a:gd name="T20" fmla="*/ 16 w 16"/>
                <a:gd name="T21" fmla="*/ 644 h 6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" h="644">
                  <a:moveTo>
                    <a:pt x="0" y="644"/>
                  </a:moveTo>
                  <a:lnTo>
                    <a:pt x="16" y="64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29" name="Freeform 32"/>
            <p:cNvSpPr>
              <a:spLocks/>
            </p:cNvSpPr>
            <p:nvPr/>
          </p:nvSpPr>
          <p:spPr bwMode="auto">
            <a:xfrm>
              <a:off x="651" y="2369"/>
              <a:ext cx="36" cy="54"/>
            </a:xfrm>
            <a:custGeom>
              <a:avLst/>
              <a:gdLst>
                <a:gd name="T0" fmla="*/ 13 w 73"/>
                <a:gd name="T1" fmla="*/ 53 h 107"/>
                <a:gd name="T2" fmla="*/ 8 w 73"/>
                <a:gd name="T3" fmla="*/ 51 h 107"/>
                <a:gd name="T4" fmla="*/ 3 w 73"/>
                <a:gd name="T5" fmla="*/ 49 h 107"/>
                <a:gd name="T6" fmla="*/ 0 w 73"/>
                <a:gd name="T7" fmla="*/ 45 h 107"/>
                <a:gd name="T8" fmla="*/ 0 w 73"/>
                <a:gd name="T9" fmla="*/ 42 h 107"/>
                <a:gd name="T10" fmla="*/ 2 w 73"/>
                <a:gd name="T11" fmla="*/ 39 h 107"/>
                <a:gd name="T12" fmla="*/ 5 w 73"/>
                <a:gd name="T13" fmla="*/ 39 h 107"/>
                <a:gd name="T14" fmla="*/ 9 w 73"/>
                <a:gd name="T15" fmla="*/ 42 h 107"/>
                <a:gd name="T16" fmla="*/ 12 w 73"/>
                <a:gd name="T17" fmla="*/ 44 h 107"/>
                <a:gd name="T18" fmla="*/ 17 w 73"/>
                <a:gd name="T19" fmla="*/ 44 h 107"/>
                <a:gd name="T20" fmla="*/ 22 w 73"/>
                <a:gd name="T21" fmla="*/ 42 h 107"/>
                <a:gd name="T22" fmla="*/ 25 w 73"/>
                <a:gd name="T23" fmla="*/ 38 h 107"/>
                <a:gd name="T24" fmla="*/ 26 w 73"/>
                <a:gd name="T25" fmla="*/ 34 h 107"/>
                <a:gd name="T26" fmla="*/ 26 w 73"/>
                <a:gd name="T27" fmla="*/ 29 h 107"/>
                <a:gd name="T28" fmla="*/ 26 w 73"/>
                <a:gd name="T29" fmla="*/ 26 h 107"/>
                <a:gd name="T30" fmla="*/ 23 w 73"/>
                <a:gd name="T31" fmla="*/ 23 h 107"/>
                <a:gd name="T32" fmla="*/ 17 w 73"/>
                <a:gd name="T33" fmla="*/ 22 h 107"/>
                <a:gd name="T34" fmla="*/ 12 w 73"/>
                <a:gd name="T35" fmla="*/ 24 h 107"/>
                <a:gd name="T36" fmla="*/ 9 w 73"/>
                <a:gd name="T37" fmla="*/ 28 h 107"/>
                <a:gd name="T38" fmla="*/ 6 w 73"/>
                <a:gd name="T39" fmla="*/ 31 h 107"/>
                <a:gd name="T40" fmla="*/ 2 w 73"/>
                <a:gd name="T41" fmla="*/ 31 h 107"/>
                <a:gd name="T42" fmla="*/ 0 w 73"/>
                <a:gd name="T43" fmla="*/ 29 h 107"/>
                <a:gd name="T44" fmla="*/ 0 w 73"/>
                <a:gd name="T45" fmla="*/ 25 h 107"/>
                <a:gd name="T46" fmla="*/ 0 w 73"/>
                <a:gd name="T47" fmla="*/ 16 h 107"/>
                <a:gd name="T48" fmla="*/ 1 w 73"/>
                <a:gd name="T49" fmla="*/ 10 h 107"/>
                <a:gd name="T50" fmla="*/ 1 w 73"/>
                <a:gd name="T51" fmla="*/ 7 h 107"/>
                <a:gd name="T52" fmla="*/ 0 w 73"/>
                <a:gd name="T53" fmla="*/ 4 h 107"/>
                <a:gd name="T54" fmla="*/ 0 w 73"/>
                <a:gd name="T55" fmla="*/ 2 h 107"/>
                <a:gd name="T56" fmla="*/ 3 w 73"/>
                <a:gd name="T57" fmla="*/ 1 h 107"/>
                <a:gd name="T58" fmla="*/ 5 w 73"/>
                <a:gd name="T59" fmla="*/ 1 h 107"/>
                <a:gd name="T60" fmla="*/ 8 w 73"/>
                <a:gd name="T61" fmla="*/ 1 h 107"/>
                <a:gd name="T62" fmla="*/ 24 w 73"/>
                <a:gd name="T63" fmla="*/ 1 h 107"/>
                <a:gd name="T64" fmla="*/ 27 w 73"/>
                <a:gd name="T65" fmla="*/ 0 h 107"/>
                <a:gd name="T66" fmla="*/ 30 w 73"/>
                <a:gd name="T67" fmla="*/ 0 h 107"/>
                <a:gd name="T68" fmla="*/ 32 w 73"/>
                <a:gd name="T69" fmla="*/ 1 h 107"/>
                <a:gd name="T70" fmla="*/ 34 w 73"/>
                <a:gd name="T71" fmla="*/ 4 h 107"/>
                <a:gd name="T72" fmla="*/ 31 w 73"/>
                <a:gd name="T73" fmla="*/ 8 h 107"/>
                <a:gd name="T74" fmla="*/ 24 w 73"/>
                <a:gd name="T75" fmla="*/ 10 h 107"/>
                <a:gd name="T76" fmla="*/ 22 w 73"/>
                <a:gd name="T77" fmla="*/ 10 h 107"/>
                <a:gd name="T78" fmla="*/ 20 w 73"/>
                <a:gd name="T79" fmla="*/ 10 h 107"/>
                <a:gd name="T80" fmla="*/ 10 w 73"/>
                <a:gd name="T81" fmla="*/ 12 h 107"/>
                <a:gd name="T82" fmla="*/ 11 w 73"/>
                <a:gd name="T83" fmla="*/ 14 h 107"/>
                <a:gd name="T84" fmla="*/ 16 w 73"/>
                <a:gd name="T85" fmla="*/ 13 h 107"/>
                <a:gd name="T86" fmla="*/ 23 w 73"/>
                <a:gd name="T87" fmla="*/ 13 h 107"/>
                <a:gd name="T88" fmla="*/ 30 w 73"/>
                <a:gd name="T89" fmla="*/ 16 h 107"/>
                <a:gd name="T90" fmla="*/ 34 w 73"/>
                <a:gd name="T91" fmla="*/ 22 h 107"/>
                <a:gd name="T92" fmla="*/ 36 w 73"/>
                <a:gd name="T93" fmla="*/ 28 h 107"/>
                <a:gd name="T94" fmla="*/ 35 w 73"/>
                <a:gd name="T95" fmla="*/ 36 h 107"/>
                <a:gd name="T96" fmla="*/ 32 w 73"/>
                <a:gd name="T97" fmla="*/ 43 h 107"/>
                <a:gd name="T98" fmla="*/ 27 w 73"/>
                <a:gd name="T99" fmla="*/ 49 h 107"/>
                <a:gd name="T100" fmla="*/ 20 w 73"/>
                <a:gd name="T101" fmla="*/ 53 h 107"/>
                <a:gd name="T102" fmla="*/ 15 w 73"/>
                <a:gd name="T103" fmla="*/ 54 h 1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3"/>
                <a:gd name="T157" fmla="*/ 0 h 107"/>
                <a:gd name="T158" fmla="*/ 73 w 73"/>
                <a:gd name="T159" fmla="*/ 107 h 1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3" h="107">
                  <a:moveTo>
                    <a:pt x="31" y="107"/>
                  </a:moveTo>
                  <a:lnTo>
                    <a:pt x="26" y="106"/>
                  </a:lnTo>
                  <a:lnTo>
                    <a:pt x="22" y="105"/>
                  </a:lnTo>
                  <a:lnTo>
                    <a:pt x="17" y="102"/>
                  </a:lnTo>
                  <a:lnTo>
                    <a:pt x="14" y="101"/>
                  </a:lnTo>
                  <a:lnTo>
                    <a:pt x="6" y="97"/>
                  </a:lnTo>
                  <a:lnTo>
                    <a:pt x="1" y="92"/>
                  </a:lnTo>
                  <a:lnTo>
                    <a:pt x="0" y="89"/>
                  </a:lnTo>
                  <a:lnTo>
                    <a:pt x="0" y="86"/>
                  </a:lnTo>
                  <a:lnTo>
                    <a:pt x="0" y="83"/>
                  </a:lnTo>
                  <a:lnTo>
                    <a:pt x="3" y="81"/>
                  </a:lnTo>
                  <a:lnTo>
                    <a:pt x="5" y="78"/>
                  </a:lnTo>
                  <a:lnTo>
                    <a:pt x="9" y="78"/>
                  </a:lnTo>
                  <a:lnTo>
                    <a:pt x="11" y="78"/>
                  </a:lnTo>
                  <a:lnTo>
                    <a:pt x="16" y="81"/>
                  </a:lnTo>
                  <a:lnTo>
                    <a:pt x="18" y="84"/>
                  </a:lnTo>
                  <a:lnTo>
                    <a:pt x="20" y="86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40" y="86"/>
                  </a:lnTo>
                  <a:lnTo>
                    <a:pt x="44" y="83"/>
                  </a:lnTo>
                  <a:lnTo>
                    <a:pt x="48" y="81"/>
                  </a:lnTo>
                  <a:lnTo>
                    <a:pt x="50" y="76"/>
                  </a:lnTo>
                  <a:lnTo>
                    <a:pt x="53" y="73"/>
                  </a:lnTo>
                  <a:lnTo>
                    <a:pt x="53" y="68"/>
                  </a:lnTo>
                  <a:lnTo>
                    <a:pt x="54" y="63"/>
                  </a:lnTo>
                  <a:lnTo>
                    <a:pt x="53" y="58"/>
                  </a:lnTo>
                  <a:lnTo>
                    <a:pt x="53" y="55"/>
                  </a:lnTo>
                  <a:lnTo>
                    <a:pt x="53" y="51"/>
                  </a:lnTo>
                  <a:lnTo>
                    <a:pt x="52" y="50"/>
                  </a:lnTo>
                  <a:lnTo>
                    <a:pt x="46" y="45"/>
                  </a:lnTo>
                  <a:lnTo>
                    <a:pt x="40" y="44"/>
                  </a:lnTo>
                  <a:lnTo>
                    <a:pt x="34" y="44"/>
                  </a:lnTo>
                  <a:lnTo>
                    <a:pt x="29" y="45"/>
                  </a:lnTo>
                  <a:lnTo>
                    <a:pt x="25" y="48"/>
                  </a:lnTo>
                  <a:lnTo>
                    <a:pt x="22" y="52"/>
                  </a:lnTo>
                  <a:lnTo>
                    <a:pt x="19" y="55"/>
                  </a:lnTo>
                  <a:lnTo>
                    <a:pt x="16" y="58"/>
                  </a:lnTo>
                  <a:lnTo>
                    <a:pt x="12" y="61"/>
                  </a:lnTo>
                  <a:lnTo>
                    <a:pt x="9" y="62"/>
                  </a:lnTo>
                  <a:lnTo>
                    <a:pt x="5" y="61"/>
                  </a:lnTo>
                  <a:lnTo>
                    <a:pt x="3" y="59"/>
                  </a:lnTo>
                  <a:lnTo>
                    <a:pt x="0" y="57"/>
                  </a:lnTo>
                  <a:lnTo>
                    <a:pt x="0" y="54"/>
                  </a:lnTo>
                  <a:lnTo>
                    <a:pt x="0" y="49"/>
                  </a:lnTo>
                  <a:lnTo>
                    <a:pt x="1" y="42"/>
                  </a:lnTo>
                  <a:lnTo>
                    <a:pt x="1" y="32"/>
                  </a:lnTo>
                  <a:lnTo>
                    <a:pt x="2" y="26"/>
                  </a:lnTo>
                  <a:lnTo>
                    <a:pt x="2" y="19"/>
                  </a:lnTo>
                  <a:lnTo>
                    <a:pt x="3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2"/>
                  </a:lnTo>
                  <a:lnTo>
                    <a:pt x="6" y="2"/>
                  </a:lnTo>
                  <a:lnTo>
                    <a:pt x="9" y="2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49" y="2"/>
                  </a:lnTo>
                  <a:lnTo>
                    <a:pt x="50" y="1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0"/>
                  </a:lnTo>
                  <a:lnTo>
                    <a:pt x="63" y="1"/>
                  </a:lnTo>
                  <a:lnTo>
                    <a:pt x="65" y="2"/>
                  </a:lnTo>
                  <a:lnTo>
                    <a:pt x="67" y="5"/>
                  </a:lnTo>
                  <a:lnTo>
                    <a:pt x="69" y="8"/>
                  </a:lnTo>
                  <a:lnTo>
                    <a:pt x="67" y="12"/>
                  </a:lnTo>
                  <a:lnTo>
                    <a:pt x="63" y="15"/>
                  </a:lnTo>
                  <a:lnTo>
                    <a:pt x="57" y="17"/>
                  </a:lnTo>
                  <a:lnTo>
                    <a:pt x="48" y="19"/>
                  </a:lnTo>
                  <a:lnTo>
                    <a:pt x="46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0" y="19"/>
                  </a:lnTo>
                  <a:lnTo>
                    <a:pt x="21" y="19"/>
                  </a:lnTo>
                  <a:lnTo>
                    <a:pt x="20" y="23"/>
                  </a:lnTo>
                  <a:lnTo>
                    <a:pt x="20" y="31"/>
                  </a:lnTo>
                  <a:lnTo>
                    <a:pt x="23" y="28"/>
                  </a:lnTo>
                  <a:lnTo>
                    <a:pt x="28" y="27"/>
                  </a:lnTo>
                  <a:lnTo>
                    <a:pt x="33" y="26"/>
                  </a:lnTo>
                  <a:lnTo>
                    <a:pt x="40" y="26"/>
                  </a:lnTo>
                  <a:lnTo>
                    <a:pt x="46" y="26"/>
                  </a:lnTo>
                  <a:lnTo>
                    <a:pt x="55" y="29"/>
                  </a:lnTo>
                  <a:lnTo>
                    <a:pt x="60" y="32"/>
                  </a:lnTo>
                  <a:lnTo>
                    <a:pt x="65" y="39"/>
                  </a:lnTo>
                  <a:lnTo>
                    <a:pt x="68" y="44"/>
                  </a:lnTo>
                  <a:lnTo>
                    <a:pt x="71" y="50"/>
                  </a:lnTo>
                  <a:lnTo>
                    <a:pt x="72" y="56"/>
                  </a:lnTo>
                  <a:lnTo>
                    <a:pt x="73" y="63"/>
                  </a:lnTo>
                  <a:lnTo>
                    <a:pt x="71" y="71"/>
                  </a:lnTo>
                  <a:lnTo>
                    <a:pt x="70" y="79"/>
                  </a:lnTo>
                  <a:lnTo>
                    <a:pt x="65" y="86"/>
                  </a:lnTo>
                  <a:lnTo>
                    <a:pt x="61" y="94"/>
                  </a:lnTo>
                  <a:lnTo>
                    <a:pt x="55" y="98"/>
                  </a:lnTo>
                  <a:lnTo>
                    <a:pt x="47" y="101"/>
                  </a:lnTo>
                  <a:lnTo>
                    <a:pt x="40" y="105"/>
                  </a:lnTo>
                  <a:lnTo>
                    <a:pt x="31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0" name="Freeform 33"/>
            <p:cNvSpPr>
              <a:spLocks/>
            </p:cNvSpPr>
            <p:nvPr/>
          </p:nvSpPr>
          <p:spPr bwMode="auto">
            <a:xfrm>
              <a:off x="506" y="2370"/>
              <a:ext cx="41" cy="55"/>
            </a:xfrm>
            <a:custGeom>
              <a:avLst/>
              <a:gdLst>
                <a:gd name="T0" fmla="*/ 21 w 83"/>
                <a:gd name="T1" fmla="*/ 55 h 109"/>
                <a:gd name="T2" fmla="*/ 17 w 83"/>
                <a:gd name="T3" fmla="*/ 54 h 109"/>
                <a:gd name="T4" fmla="*/ 15 w 83"/>
                <a:gd name="T5" fmla="*/ 54 h 109"/>
                <a:gd name="T6" fmla="*/ 13 w 83"/>
                <a:gd name="T7" fmla="*/ 53 h 109"/>
                <a:gd name="T8" fmla="*/ 11 w 83"/>
                <a:gd name="T9" fmla="*/ 52 h 109"/>
                <a:gd name="T10" fmla="*/ 7 w 83"/>
                <a:gd name="T11" fmla="*/ 48 h 109"/>
                <a:gd name="T12" fmla="*/ 4 w 83"/>
                <a:gd name="T13" fmla="*/ 44 h 109"/>
                <a:gd name="T14" fmla="*/ 2 w 83"/>
                <a:gd name="T15" fmla="*/ 40 h 109"/>
                <a:gd name="T16" fmla="*/ 1 w 83"/>
                <a:gd name="T17" fmla="*/ 37 h 109"/>
                <a:gd name="T18" fmla="*/ 1 w 83"/>
                <a:gd name="T19" fmla="*/ 34 h 109"/>
                <a:gd name="T20" fmla="*/ 0 w 83"/>
                <a:gd name="T21" fmla="*/ 31 h 109"/>
                <a:gd name="T22" fmla="*/ 0 w 83"/>
                <a:gd name="T23" fmla="*/ 29 h 109"/>
                <a:gd name="T24" fmla="*/ 0 w 83"/>
                <a:gd name="T25" fmla="*/ 26 h 109"/>
                <a:gd name="T26" fmla="*/ 0 w 83"/>
                <a:gd name="T27" fmla="*/ 24 h 109"/>
                <a:gd name="T28" fmla="*/ 0 w 83"/>
                <a:gd name="T29" fmla="*/ 21 h 109"/>
                <a:gd name="T30" fmla="*/ 0 w 83"/>
                <a:gd name="T31" fmla="*/ 19 h 109"/>
                <a:gd name="T32" fmla="*/ 1 w 83"/>
                <a:gd name="T33" fmla="*/ 17 h 109"/>
                <a:gd name="T34" fmla="*/ 2 w 83"/>
                <a:gd name="T35" fmla="*/ 13 h 109"/>
                <a:gd name="T36" fmla="*/ 5 w 83"/>
                <a:gd name="T37" fmla="*/ 9 h 109"/>
                <a:gd name="T38" fmla="*/ 8 w 83"/>
                <a:gd name="T39" fmla="*/ 5 h 109"/>
                <a:gd name="T40" fmla="*/ 11 w 83"/>
                <a:gd name="T41" fmla="*/ 3 h 109"/>
                <a:gd name="T42" fmla="*/ 14 w 83"/>
                <a:gd name="T43" fmla="*/ 1 h 109"/>
                <a:gd name="T44" fmla="*/ 16 w 83"/>
                <a:gd name="T45" fmla="*/ 1 h 109"/>
                <a:gd name="T46" fmla="*/ 18 w 83"/>
                <a:gd name="T47" fmla="*/ 0 h 109"/>
                <a:gd name="T48" fmla="*/ 21 w 83"/>
                <a:gd name="T49" fmla="*/ 0 h 109"/>
                <a:gd name="T50" fmla="*/ 26 w 83"/>
                <a:gd name="T51" fmla="*/ 0 h 109"/>
                <a:gd name="T52" fmla="*/ 30 w 83"/>
                <a:gd name="T53" fmla="*/ 2 h 109"/>
                <a:gd name="T54" fmla="*/ 33 w 83"/>
                <a:gd name="T55" fmla="*/ 4 h 109"/>
                <a:gd name="T56" fmla="*/ 36 w 83"/>
                <a:gd name="T57" fmla="*/ 8 h 109"/>
                <a:gd name="T58" fmla="*/ 38 w 83"/>
                <a:gd name="T59" fmla="*/ 11 h 109"/>
                <a:gd name="T60" fmla="*/ 39 w 83"/>
                <a:gd name="T61" fmla="*/ 15 h 109"/>
                <a:gd name="T62" fmla="*/ 40 w 83"/>
                <a:gd name="T63" fmla="*/ 17 h 109"/>
                <a:gd name="T64" fmla="*/ 40 w 83"/>
                <a:gd name="T65" fmla="*/ 19 h 109"/>
                <a:gd name="T66" fmla="*/ 41 w 83"/>
                <a:gd name="T67" fmla="*/ 22 h 109"/>
                <a:gd name="T68" fmla="*/ 41 w 83"/>
                <a:gd name="T69" fmla="*/ 24 h 109"/>
                <a:gd name="T70" fmla="*/ 41 w 83"/>
                <a:gd name="T71" fmla="*/ 27 h 109"/>
                <a:gd name="T72" fmla="*/ 41 w 83"/>
                <a:gd name="T73" fmla="*/ 31 h 109"/>
                <a:gd name="T74" fmla="*/ 40 w 83"/>
                <a:gd name="T75" fmla="*/ 34 h 109"/>
                <a:gd name="T76" fmla="*/ 40 w 83"/>
                <a:gd name="T77" fmla="*/ 37 h 109"/>
                <a:gd name="T78" fmla="*/ 39 w 83"/>
                <a:gd name="T79" fmla="*/ 39 h 109"/>
                <a:gd name="T80" fmla="*/ 38 w 83"/>
                <a:gd name="T81" fmla="*/ 42 h 109"/>
                <a:gd name="T82" fmla="*/ 37 w 83"/>
                <a:gd name="T83" fmla="*/ 44 h 109"/>
                <a:gd name="T84" fmla="*/ 36 w 83"/>
                <a:gd name="T85" fmla="*/ 46 h 109"/>
                <a:gd name="T86" fmla="*/ 33 w 83"/>
                <a:gd name="T87" fmla="*/ 49 h 109"/>
                <a:gd name="T88" fmla="*/ 30 w 83"/>
                <a:gd name="T89" fmla="*/ 53 h 109"/>
                <a:gd name="T90" fmla="*/ 27 w 83"/>
                <a:gd name="T91" fmla="*/ 53 h 109"/>
                <a:gd name="T92" fmla="*/ 25 w 83"/>
                <a:gd name="T93" fmla="*/ 54 h 109"/>
                <a:gd name="T94" fmla="*/ 23 w 83"/>
                <a:gd name="T95" fmla="*/ 54 h 109"/>
                <a:gd name="T96" fmla="*/ 21 w 83"/>
                <a:gd name="T97" fmla="*/ 55 h 109"/>
                <a:gd name="T98" fmla="*/ 21 w 83"/>
                <a:gd name="T99" fmla="*/ 55 h 1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3"/>
                <a:gd name="T151" fmla="*/ 0 h 109"/>
                <a:gd name="T152" fmla="*/ 83 w 83"/>
                <a:gd name="T153" fmla="*/ 109 h 1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3" h="109">
                  <a:moveTo>
                    <a:pt x="42" y="109"/>
                  </a:moveTo>
                  <a:lnTo>
                    <a:pt x="35" y="108"/>
                  </a:lnTo>
                  <a:lnTo>
                    <a:pt x="30" y="107"/>
                  </a:lnTo>
                  <a:lnTo>
                    <a:pt x="26" y="105"/>
                  </a:lnTo>
                  <a:lnTo>
                    <a:pt x="22" y="104"/>
                  </a:lnTo>
                  <a:lnTo>
                    <a:pt x="14" y="96"/>
                  </a:lnTo>
                  <a:lnTo>
                    <a:pt x="9" y="88"/>
                  </a:lnTo>
                  <a:lnTo>
                    <a:pt x="5" y="80"/>
                  </a:lnTo>
                  <a:lnTo>
                    <a:pt x="3" y="73"/>
                  </a:lnTo>
                  <a:lnTo>
                    <a:pt x="2" y="67"/>
                  </a:lnTo>
                  <a:lnTo>
                    <a:pt x="1" y="62"/>
                  </a:lnTo>
                  <a:lnTo>
                    <a:pt x="1" y="57"/>
                  </a:lnTo>
                  <a:lnTo>
                    <a:pt x="1" y="52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1" y="37"/>
                  </a:lnTo>
                  <a:lnTo>
                    <a:pt x="3" y="33"/>
                  </a:lnTo>
                  <a:lnTo>
                    <a:pt x="5" y="25"/>
                  </a:lnTo>
                  <a:lnTo>
                    <a:pt x="10" y="18"/>
                  </a:lnTo>
                  <a:lnTo>
                    <a:pt x="16" y="10"/>
                  </a:lnTo>
                  <a:lnTo>
                    <a:pt x="23" y="5"/>
                  </a:lnTo>
                  <a:lnTo>
                    <a:pt x="28" y="2"/>
                  </a:lnTo>
                  <a:lnTo>
                    <a:pt x="32" y="1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52" y="0"/>
                  </a:lnTo>
                  <a:lnTo>
                    <a:pt x="60" y="3"/>
                  </a:lnTo>
                  <a:lnTo>
                    <a:pt x="66" y="7"/>
                  </a:lnTo>
                  <a:lnTo>
                    <a:pt x="73" y="15"/>
                  </a:lnTo>
                  <a:lnTo>
                    <a:pt x="76" y="21"/>
                  </a:lnTo>
                  <a:lnTo>
                    <a:pt x="79" y="30"/>
                  </a:lnTo>
                  <a:lnTo>
                    <a:pt x="80" y="33"/>
                  </a:lnTo>
                  <a:lnTo>
                    <a:pt x="81" y="37"/>
                  </a:lnTo>
                  <a:lnTo>
                    <a:pt x="82" y="43"/>
                  </a:lnTo>
                  <a:lnTo>
                    <a:pt x="83" y="48"/>
                  </a:lnTo>
                  <a:lnTo>
                    <a:pt x="82" y="54"/>
                  </a:lnTo>
                  <a:lnTo>
                    <a:pt x="82" y="61"/>
                  </a:lnTo>
                  <a:lnTo>
                    <a:pt x="81" y="67"/>
                  </a:lnTo>
                  <a:lnTo>
                    <a:pt x="80" y="73"/>
                  </a:lnTo>
                  <a:lnTo>
                    <a:pt x="79" y="78"/>
                  </a:lnTo>
                  <a:lnTo>
                    <a:pt x="77" y="83"/>
                  </a:lnTo>
                  <a:lnTo>
                    <a:pt x="75" y="87"/>
                  </a:lnTo>
                  <a:lnTo>
                    <a:pt x="73" y="92"/>
                  </a:lnTo>
                  <a:lnTo>
                    <a:pt x="66" y="98"/>
                  </a:lnTo>
                  <a:lnTo>
                    <a:pt x="60" y="105"/>
                  </a:lnTo>
                  <a:lnTo>
                    <a:pt x="55" y="105"/>
                  </a:lnTo>
                  <a:lnTo>
                    <a:pt x="51" y="107"/>
                  </a:lnTo>
                  <a:lnTo>
                    <a:pt x="47" y="108"/>
                  </a:lnTo>
                  <a:lnTo>
                    <a:pt x="42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1" name="Freeform 34"/>
            <p:cNvSpPr>
              <a:spLocks/>
            </p:cNvSpPr>
            <p:nvPr/>
          </p:nvSpPr>
          <p:spPr bwMode="auto">
            <a:xfrm>
              <a:off x="516" y="2379"/>
              <a:ext cx="21" cy="37"/>
            </a:xfrm>
            <a:custGeom>
              <a:avLst/>
              <a:gdLst>
                <a:gd name="T0" fmla="*/ 11 w 43"/>
                <a:gd name="T1" fmla="*/ 0 h 72"/>
                <a:gd name="T2" fmla="*/ 8 w 43"/>
                <a:gd name="T3" fmla="*/ 0 h 72"/>
                <a:gd name="T4" fmla="*/ 6 w 43"/>
                <a:gd name="T5" fmla="*/ 1 h 72"/>
                <a:gd name="T6" fmla="*/ 4 w 43"/>
                <a:gd name="T7" fmla="*/ 3 h 72"/>
                <a:gd name="T8" fmla="*/ 2 w 43"/>
                <a:gd name="T9" fmla="*/ 6 h 72"/>
                <a:gd name="T10" fmla="*/ 1 w 43"/>
                <a:gd name="T11" fmla="*/ 8 h 72"/>
                <a:gd name="T12" fmla="*/ 0 w 43"/>
                <a:gd name="T13" fmla="*/ 11 h 72"/>
                <a:gd name="T14" fmla="*/ 0 w 43"/>
                <a:gd name="T15" fmla="*/ 13 h 72"/>
                <a:gd name="T16" fmla="*/ 0 w 43"/>
                <a:gd name="T17" fmla="*/ 16 h 72"/>
                <a:gd name="T18" fmla="*/ 0 w 43"/>
                <a:gd name="T19" fmla="*/ 20 h 72"/>
                <a:gd name="T20" fmla="*/ 0 w 43"/>
                <a:gd name="T21" fmla="*/ 24 h 72"/>
                <a:gd name="T22" fmla="*/ 0 w 43"/>
                <a:gd name="T23" fmla="*/ 27 h 72"/>
                <a:gd name="T24" fmla="*/ 1 w 43"/>
                <a:gd name="T25" fmla="*/ 30 h 72"/>
                <a:gd name="T26" fmla="*/ 2 w 43"/>
                <a:gd name="T27" fmla="*/ 32 h 72"/>
                <a:gd name="T28" fmla="*/ 5 w 43"/>
                <a:gd name="T29" fmla="*/ 35 h 72"/>
                <a:gd name="T30" fmla="*/ 7 w 43"/>
                <a:gd name="T31" fmla="*/ 36 h 72"/>
                <a:gd name="T32" fmla="*/ 11 w 43"/>
                <a:gd name="T33" fmla="*/ 37 h 72"/>
                <a:gd name="T34" fmla="*/ 13 w 43"/>
                <a:gd name="T35" fmla="*/ 36 h 72"/>
                <a:gd name="T36" fmla="*/ 15 w 43"/>
                <a:gd name="T37" fmla="*/ 35 h 72"/>
                <a:gd name="T38" fmla="*/ 17 w 43"/>
                <a:gd name="T39" fmla="*/ 34 h 72"/>
                <a:gd name="T40" fmla="*/ 19 w 43"/>
                <a:gd name="T41" fmla="*/ 32 h 72"/>
                <a:gd name="T42" fmla="*/ 20 w 43"/>
                <a:gd name="T43" fmla="*/ 29 h 72"/>
                <a:gd name="T44" fmla="*/ 21 w 43"/>
                <a:gd name="T45" fmla="*/ 25 h 72"/>
                <a:gd name="T46" fmla="*/ 21 w 43"/>
                <a:gd name="T47" fmla="*/ 23 h 72"/>
                <a:gd name="T48" fmla="*/ 21 w 43"/>
                <a:gd name="T49" fmla="*/ 21 h 72"/>
                <a:gd name="T50" fmla="*/ 21 w 43"/>
                <a:gd name="T51" fmla="*/ 18 h 72"/>
                <a:gd name="T52" fmla="*/ 21 w 43"/>
                <a:gd name="T53" fmla="*/ 16 h 72"/>
                <a:gd name="T54" fmla="*/ 21 w 43"/>
                <a:gd name="T55" fmla="*/ 12 h 72"/>
                <a:gd name="T56" fmla="*/ 21 w 43"/>
                <a:gd name="T57" fmla="*/ 9 h 72"/>
                <a:gd name="T58" fmla="*/ 20 w 43"/>
                <a:gd name="T59" fmla="*/ 6 h 72"/>
                <a:gd name="T60" fmla="*/ 19 w 43"/>
                <a:gd name="T61" fmla="*/ 3 h 72"/>
                <a:gd name="T62" fmla="*/ 17 w 43"/>
                <a:gd name="T63" fmla="*/ 2 h 72"/>
                <a:gd name="T64" fmla="*/ 16 w 43"/>
                <a:gd name="T65" fmla="*/ 1 h 72"/>
                <a:gd name="T66" fmla="*/ 14 w 43"/>
                <a:gd name="T67" fmla="*/ 0 h 72"/>
                <a:gd name="T68" fmla="*/ 11 w 43"/>
                <a:gd name="T69" fmla="*/ 0 h 72"/>
                <a:gd name="T70" fmla="*/ 11 w 43"/>
                <a:gd name="T71" fmla="*/ 0 h 7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2"/>
                <a:gd name="T110" fmla="*/ 43 w 43"/>
                <a:gd name="T111" fmla="*/ 72 h 7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2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5" y="11"/>
                  </a:lnTo>
                  <a:lnTo>
                    <a:pt x="2" y="15"/>
                  </a:lnTo>
                  <a:lnTo>
                    <a:pt x="1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1" y="52"/>
                  </a:lnTo>
                  <a:lnTo>
                    <a:pt x="3" y="58"/>
                  </a:lnTo>
                  <a:lnTo>
                    <a:pt x="5" y="63"/>
                  </a:lnTo>
                  <a:lnTo>
                    <a:pt x="10" y="68"/>
                  </a:lnTo>
                  <a:lnTo>
                    <a:pt x="15" y="70"/>
                  </a:lnTo>
                  <a:lnTo>
                    <a:pt x="22" y="72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9" y="62"/>
                  </a:lnTo>
                  <a:lnTo>
                    <a:pt x="41" y="56"/>
                  </a:lnTo>
                  <a:lnTo>
                    <a:pt x="42" y="49"/>
                  </a:lnTo>
                  <a:lnTo>
                    <a:pt x="42" y="44"/>
                  </a:lnTo>
                  <a:lnTo>
                    <a:pt x="43" y="40"/>
                  </a:lnTo>
                  <a:lnTo>
                    <a:pt x="43" y="35"/>
                  </a:lnTo>
                  <a:lnTo>
                    <a:pt x="43" y="31"/>
                  </a:lnTo>
                  <a:lnTo>
                    <a:pt x="42" y="23"/>
                  </a:lnTo>
                  <a:lnTo>
                    <a:pt x="42" y="17"/>
                  </a:lnTo>
                  <a:lnTo>
                    <a:pt x="41" y="11"/>
                  </a:lnTo>
                  <a:lnTo>
                    <a:pt x="39" y="6"/>
                  </a:lnTo>
                  <a:lnTo>
                    <a:pt x="35" y="3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2" name="Freeform 35"/>
            <p:cNvSpPr>
              <a:spLocks/>
            </p:cNvSpPr>
            <p:nvPr/>
          </p:nvSpPr>
          <p:spPr bwMode="auto">
            <a:xfrm>
              <a:off x="423" y="2370"/>
              <a:ext cx="34" cy="53"/>
            </a:xfrm>
            <a:custGeom>
              <a:avLst/>
              <a:gdLst>
                <a:gd name="T0" fmla="*/ 30 w 68"/>
                <a:gd name="T1" fmla="*/ 26 h 106"/>
                <a:gd name="T2" fmla="*/ 34 w 68"/>
                <a:gd name="T3" fmla="*/ 31 h 106"/>
                <a:gd name="T4" fmla="*/ 34 w 68"/>
                <a:gd name="T5" fmla="*/ 39 h 106"/>
                <a:gd name="T6" fmla="*/ 31 w 68"/>
                <a:gd name="T7" fmla="*/ 45 h 106"/>
                <a:gd name="T8" fmla="*/ 26 w 68"/>
                <a:gd name="T9" fmla="*/ 49 h 106"/>
                <a:gd name="T10" fmla="*/ 20 w 68"/>
                <a:gd name="T11" fmla="*/ 53 h 106"/>
                <a:gd name="T12" fmla="*/ 14 w 68"/>
                <a:gd name="T13" fmla="*/ 53 h 106"/>
                <a:gd name="T14" fmla="*/ 9 w 68"/>
                <a:gd name="T15" fmla="*/ 52 h 106"/>
                <a:gd name="T16" fmla="*/ 4 w 68"/>
                <a:gd name="T17" fmla="*/ 49 h 106"/>
                <a:gd name="T18" fmla="*/ 1 w 68"/>
                <a:gd name="T19" fmla="*/ 46 h 106"/>
                <a:gd name="T20" fmla="*/ 0 w 68"/>
                <a:gd name="T21" fmla="*/ 43 h 106"/>
                <a:gd name="T22" fmla="*/ 0 w 68"/>
                <a:gd name="T23" fmla="*/ 40 h 106"/>
                <a:gd name="T24" fmla="*/ 3 w 68"/>
                <a:gd name="T25" fmla="*/ 38 h 106"/>
                <a:gd name="T26" fmla="*/ 6 w 68"/>
                <a:gd name="T27" fmla="*/ 38 h 106"/>
                <a:gd name="T28" fmla="*/ 9 w 68"/>
                <a:gd name="T29" fmla="*/ 41 h 106"/>
                <a:gd name="T30" fmla="*/ 13 w 68"/>
                <a:gd name="T31" fmla="*/ 43 h 106"/>
                <a:gd name="T32" fmla="*/ 19 w 68"/>
                <a:gd name="T33" fmla="*/ 43 h 106"/>
                <a:gd name="T34" fmla="*/ 24 w 68"/>
                <a:gd name="T35" fmla="*/ 40 h 106"/>
                <a:gd name="T36" fmla="*/ 24 w 68"/>
                <a:gd name="T37" fmla="*/ 34 h 106"/>
                <a:gd name="T38" fmla="*/ 19 w 68"/>
                <a:gd name="T39" fmla="*/ 29 h 106"/>
                <a:gd name="T40" fmla="*/ 15 w 68"/>
                <a:gd name="T41" fmla="*/ 28 h 106"/>
                <a:gd name="T42" fmla="*/ 10 w 68"/>
                <a:gd name="T43" fmla="*/ 27 h 106"/>
                <a:gd name="T44" fmla="*/ 7 w 68"/>
                <a:gd name="T45" fmla="*/ 25 h 106"/>
                <a:gd name="T46" fmla="*/ 9 w 68"/>
                <a:gd name="T47" fmla="*/ 21 h 106"/>
                <a:gd name="T48" fmla="*/ 15 w 68"/>
                <a:gd name="T49" fmla="*/ 19 h 106"/>
                <a:gd name="T50" fmla="*/ 21 w 68"/>
                <a:gd name="T51" fmla="*/ 17 h 106"/>
                <a:gd name="T52" fmla="*/ 23 w 68"/>
                <a:gd name="T53" fmla="*/ 14 h 106"/>
                <a:gd name="T54" fmla="*/ 22 w 68"/>
                <a:gd name="T55" fmla="*/ 11 h 106"/>
                <a:gd name="T56" fmla="*/ 19 w 68"/>
                <a:gd name="T57" fmla="*/ 9 h 106"/>
                <a:gd name="T58" fmla="*/ 12 w 68"/>
                <a:gd name="T59" fmla="*/ 9 h 106"/>
                <a:gd name="T60" fmla="*/ 7 w 68"/>
                <a:gd name="T61" fmla="*/ 12 h 106"/>
                <a:gd name="T62" fmla="*/ 3 w 68"/>
                <a:gd name="T63" fmla="*/ 12 h 106"/>
                <a:gd name="T64" fmla="*/ 1 w 68"/>
                <a:gd name="T65" fmla="*/ 9 h 106"/>
                <a:gd name="T66" fmla="*/ 1 w 68"/>
                <a:gd name="T67" fmla="*/ 7 h 106"/>
                <a:gd name="T68" fmla="*/ 3 w 68"/>
                <a:gd name="T69" fmla="*/ 3 h 106"/>
                <a:gd name="T70" fmla="*/ 9 w 68"/>
                <a:gd name="T71" fmla="*/ 1 h 106"/>
                <a:gd name="T72" fmla="*/ 12 w 68"/>
                <a:gd name="T73" fmla="*/ 0 h 106"/>
                <a:gd name="T74" fmla="*/ 18 w 68"/>
                <a:gd name="T75" fmla="*/ 0 h 106"/>
                <a:gd name="T76" fmla="*/ 24 w 68"/>
                <a:gd name="T77" fmla="*/ 1 h 106"/>
                <a:gd name="T78" fmla="*/ 29 w 68"/>
                <a:gd name="T79" fmla="*/ 5 h 106"/>
                <a:gd name="T80" fmla="*/ 32 w 68"/>
                <a:gd name="T81" fmla="*/ 10 h 106"/>
                <a:gd name="T82" fmla="*/ 32 w 68"/>
                <a:gd name="T83" fmla="*/ 16 h 106"/>
                <a:gd name="T84" fmla="*/ 30 w 68"/>
                <a:gd name="T85" fmla="*/ 22 h 106"/>
                <a:gd name="T86" fmla="*/ 27 w 68"/>
                <a:gd name="T87" fmla="*/ 24 h 10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8"/>
                <a:gd name="T133" fmla="*/ 0 h 106"/>
                <a:gd name="T134" fmla="*/ 68 w 68"/>
                <a:gd name="T135" fmla="*/ 106 h 10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8" h="106">
                  <a:moveTo>
                    <a:pt x="54" y="48"/>
                  </a:moveTo>
                  <a:lnTo>
                    <a:pt x="60" y="51"/>
                  </a:lnTo>
                  <a:lnTo>
                    <a:pt x="65" y="56"/>
                  </a:lnTo>
                  <a:lnTo>
                    <a:pt x="67" y="63"/>
                  </a:lnTo>
                  <a:lnTo>
                    <a:pt x="68" y="72"/>
                  </a:lnTo>
                  <a:lnTo>
                    <a:pt x="68" y="78"/>
                  </a:lnTo>
                  <a:lnTo>
                    <a:pt x="66" y="84"/>
                  </a:lnTo>
                  <a:lnTo>
                    <a:pt x="62" y="90"/>
                  </a:lnTo>
                  <a:lnTo>
                    <a:pt x="59" y="96"/>
                  </a:lnTo>
                  <a:lnTo>
                    <a:pt x="52" y="98"/>
                  </a:lnTo>
                  <a:lnTo>
                    <a:pt x="47" y="103"/>
                  </a:lnTo>
                  <a:lnTo>
                    <a:pt x="40" y="105"/>
                  </a:lnTo>
                  <a:lnTo>
                    <a:pt x="34" y="106"/>
                  </a:lnTo>
                  <a:lnTo>
                    <a:pt x="28" y="105"/>
                  </a:lnTo>
                  <a:lnTo>
                    <a:pt x="23" y="105"/>
                  </a:lnTo>
                  <a:lnTo>
                    <a:pt x="18" y="103"/>
                  </a:lnTo>
                  <a:lnTo>
                    <a:pt x="14" y="101"/>
                  </a:lnTo>
                  <a:lnTo>
                    <a:pt x="9" y="98"/>
                  </a:lnTo>
                  <a:lnTo>
                    <a:pt x="6" y="95"/>
                  </a:lnTo>
                  <a:lnTo>
                    <a:pt x="2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4"/>
                  </a:lnTo>
                  <a:lnTo>
                    <a:pt x="0" y="79"/>
                  </a:lnTo>
                  <a:lnTo>
                    <a:pt x="3" y="77"/>
                  </a:lnTo>
                  <a:lnTo>
                    <a:pt x="6" y="75"/>
                  </a:lnTo>
                  <a:lnTo>
                    <a:pt x="8" y="74"/>
                  </a:lnTo>
                  <a:lnTo>
                    <a:pt x="12" y="75"/>
                  </a:lnTo>
                  <a:lnTo>
                    <a:pt x="15" y="79"/>
                  </a:lnTo>
                  <a:lnTo>
                    <a:pt x="18" y="82"/>
                  </a:lnTo>
                  <a:lnTo>
                    <a:pt x="21" y="84"/>
                  </a:lnTo>
                  <a:lnTo>
                    <a:pt x="26" y="86"/>
                  </a:lnTo>
                  <a:lnTo>
                    <a:pt x="34" y="87"/>
                  </a:lnTo>
                  <a:lnTo>
                    <a:pt x="39" y="85"/>
                  </a:lnTo>
                  <a:lnTo>
                    <a:pt x="43" y="84"/>
                  </a:lnTo>
                  <a:lnTo>
                    <a:pt x="48" y="79"/>
                  </a:lnTo>
                  <a:lnTo>
                    <a:pt x="49" y="74"/>
                  </a:lnTo>
                  <a:lnTo>
                    <a:pt x="48" y="67"/>
                  </a:lnTo>
                  <a:lnTo>
                    <a:pt x="43" y="61"/>
                  </a:lnTo>
                  <a:lnTo>
                    <a:pt x="39" y="59"/>
                  </a:lnTo>
                  <a:lnTo>
                    <a:pt x="36" y="57"/>
                  </a:lnTo>
                  <a:lnTo>
                    <a:pt x="31" y="56"/>
                  </a:lnTo>
                  <a:lnTo>
                    <a:pt x="27" y="56"/>
                  </a:lnTo>
                  <a:lnTo>
                    <a:pt x="21" y="55"/>
                  </a:lnTo>
                  <a:lnTo>
                    <a:pt x="18" y="53"/>
                  </a:lnTo>
                  <a:lnTo>
                    <a:pt x="15" y="50"/>
                  </a:lnTo>
                  <a:lnTo>
                    <a:pt x="15" y="48"/>
                  </a:lnTo>
                  <a:lnTo>
                    <a:pt x="17" y="42"/>
                  </a:lnTo>
                  <a:lnTo>
                    <a:pt x="24" y="39"/>
                  </a:lnTo>
                  <a:lnTo>
                    <a:pt x="31" y="37"/>
                  </a:lnTo>
                  <a:lnTo>
                    <a:pt x="38" y="37"/>
                  </a:lnTo>
                  <a:lnTo>
                    <a:pt x="42" y="34"/>
                  </a:lnTo>
                  <a:lnTo>
                    <a:pt x="45" y="32"/>
                  </a:lnTo>
                  <a:lnTo>
                    <a:pt x="46" y="29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2" y="18"/>
                  </a:lnTo>
                  <a:lnTo>
                    <a:pt x="38" y="17"/>
                  </a:lnTo>
                  <a:lnTo>
                    <a:pt x="31" y="17"/>
                  </a:lnTo>
                  <a:lnTo>
                    <a:pt x="25" y="17"/>
                  </a:lnTo>
                  <a:lnTo>
                    <a:pt x="19" y="20"/>
                  </a:lnTo>
                  <a:lnTo>
                    <a:pt x="14" y="24"/>
                  </a:lnTo>
                  <a:lnTo>
                    <a:pt x="12" y="24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1" y="17"/>
                  </a:lnTo>
                  <a:lnTo>
                    <a:pt x="1" y="13"/>
                  </a:lnTo>
                  <a:lnTo>
                    <a:pt x="4" y="10"/>
                  </a:lnTo>
                  <a:lnTo>
                    <a:pt x="7" y="7"/>
                  </a:lnTo>
                  <a:lnTo>
                    <a:pt x="12" y="5"/>
                  </a:lnTo>
                  <a:lnTo>
                    <a:pt x="17" y="1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8" y="1"/>
                  </a:lnTo>
                  <a:lnTo>
                    <a:pt x="54" y="5"/>
                  </a:lnTo>
                  <a:lnTo>
                    <a:pt x="59" y="9"/>
                  </a:lnTo>
                  <a:lnTo>
                    <a:pt x="62" y="14"/>
                  </a:lnTo>
                  <a:lnTo>
                    <a:pt x="64" y="19"/>
                  </a:lnTo>
                  <a:lnTo>
                    <a:pt x="66" y="26"/>
                  </a:lnTo>
                  <a:lnTo>
                    <a:pt x="64" y="32"/>
                  </a:lnTo>
                  <a:lnTo>
                    <a:pt x="63" y="39"/>
                  </a:lnTo>
                  <a:lnTo>
                    <a:pt x="60" y="43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3" name="Freeform 36"/>
            <p:cNvSpPr>
              <a:spLocks/>
            </p:cNvSpPr>
            <p:nvPr/>
          </p:nvSpPr>
          <p:spPr bwMode="auto">
            <a:xfrm>
              <a:off x="609" y="2370"/>
              <a:ext cx="37" cy="53"/>
            </a:xfrm>
            <a:custGeom>
              <a:avLst/>
              <a:gdLst>
                <a:gd name="T0" fmla="*/ 18 w 73"/>
                <a:gd name="T1" fmla="*/ 53 h 106"/>
                <a:gd name="T2" fmla="*/ 14 w 73"/>
                <a:gd name="T3" fmla="*/ 53 h 106"/>
                <a:gd name="T4" fmla="*/ 11 w 73"/>
                <a:gd name="T5" fmla="*/ 53 h 106"/>
                <a:gd name="T6" fmla="*/ 8 w 73"/>
                <a:gd name="T7" fmla="*/ 52 h 106"/>
                <a:gd name="T8" fmla="*/ 6 w 73"/>
                <a:gd name="T9" fmla="*/ 50 h 106"/>
                <a:gd name="T10" fmla="*/ 3 w 73"/>
                <a:gd name="T11" fmla="*/ 48 h 106"/>
                <a:gd name="T12" fmla="*/ 1 w 73"/>
                <a:gd name="T13" fmla="*/ 46 h 106"/>
                <a:gd name="T14" fmla="*/ 0 w 73"/>
                <a:gd name="T15" fmla="*/ 43 h 106"/>
                <a:gd name="T16" fmla="*/ 0 w 73"/>
                <a:gd name="T17" fmla="*/ 40 h 106"/>
                <a:gd name="T18" fmla="*/ 0 w 73"/>
                <a:gd name="T19" fmla="*/ 37 h 106"/>
                <a:gd name="T20" fmla="*/ 0 w 73"/>
                <a:gd name="T21" fmla="*/ 35 h 106"/>
                <a:gd name="T22" fmla="*/ 1 w 73"/>
                <a:gd name="T23" fmla="*/ 33 h 106"/>
                <a:gd name="T24" fmla="*/ 1 w 73"/>
                <a:gd name="T25" fmla="*/ 30 h 106"/>
                <a:gd name="T26" fmla="*/ 3 w 73"/>
                <a:gd name="T27" fmla="*/ 27 h 106"/>
                <a:gd name="T28" fmla="*/ 6 w 73"/>
                <a:gd name="T29" fmla="*/ 25 h 106"/>
                <a:gd name="T30" fmla="*/ 4 w 73"/>
                <a:gd name="T31" fmla="*/ 23 h 106"/>
                <a:gd name="T32" fmla="*/ 3 w 73"/>
                <a:gd name="T33" fmla="*/ 21 h 106"/>
                <a:gd name="T34" fmla="*/ 1 w 73"/>
                <a:gd name="T35" fmla="*/ 18 h 106"/>
                <a:gd name="T36" fmla="*/ 1 w 73"/>
                <a:gd name="T37" fmla="*/ 15 h 106"/>
                <a:gd name="T38" fmla="*/ 1 w 73"/>
                <a:gd name="T39" fmla="*/ 12 h 106"/>
                <a:gd name="T40" fmla="*/ 2 w 73"/>
                <a:gd name="T41" fmla="*/ 9 h 106"/>
                <a:gd name="T42" fmla="*/ 4 w 73"/>
                <a:gd name="T43" fmla="*/ 6 h 106"/>
                <a:gd name="T44" fmla="*/ 6 w 73"/>
                <a:gd name="T45" fmla="*/ 4 h 106"/>
                <a:gd name="T46" fmla="*/ 8 w 73"/>
                <a:gd name="T47" fmla="*/ 2 h 106"/>
                <a:gd name="T48" fmla="*/ 11 w 73"/>
                <a:gd name="T49" fmla="*/ 1 h 106"/>
                <a:gd name="T50" fmla="*/ 14 w 73"/>
                <a:gd name="T51" fmla="*/ 0 h 106"/>
                <a:gd name="T52" fmla="*/ 18 w 73"/>
                <a:gd name="T53" fmla="*/ 0 h 106"/>
                <a:gd name="T54" fmla="*/ 21 w 73"/>
                <a:gd name="T55" fmla="*/ 0 h 106"/>
                <a:gd name="T56" fmla="*/ 25 w 73"/>
                <a:gd name="T57" fmla="*/ 1 h 106"/>
                <a:gd name="T58" fmla="*/ 27 w 73"/>
                <a:gd name="T59" fmla="*/ 2 h 106"/>
                <a:gd name="T60" fmla="*/ 30 w 73"/>
                <a:gd name="T61" fmla="*/ 4 h 106"/>
                <a:gd name="T62" fmla="*/ 31 w 73"/>
                <a:gd name="T63" fmla="*/ 6 h 106"/>
                <a:gd name="T64" fmla="*/ 32 w 73"/>
                <a:gd name="T65" fmla="*/ 8 h 106"/>
                <a:gd name="T66" fmla="*/ 33 w 73"/>
                <a:gd name="T67" fmla="*/ 11 h 106"/>
                <a:gd name="T68" fmla="*/ 34 w 73"/>
                <a:gd name="T69" fmla="*/ 14 h 106"/>
                <a:gd name="T70" fmla="*/ 33 w 73"/>
                <a:gd name="T71" fmla="*/ 18 h 106"/>
                <a:gd name="T72" fmla="*/ 32 w 73"/>
                <a:gd name="T73" fmla="*/ 20 h 106"/>
                <a:gd name="T74" fmla="*/ 31 w 73"/>
                <a:gd name="T75" fmla="*/ 22 h 106"/>
                <a:gd name="T76" fmla="*/ 28 w 73"/>
                <a:gd name="T77" fmla="*/ 24 h 106"/>
                <a:gd name="T78" fmla="*/ 32 w 73"/>
                <a:gd name="T79" fmla="*/ 26 h 106"/>
                <a:gd name="T80" fmla="*/ 34 w 73"/>
                <a:gd name="T81" fmla="*/ 28 h 106"/>
                <a:gd name="T82" fmla="*/ 35 w 73"/>
                <a:gd name="T83" fmla="*/ 30 h 106"/>
                <a:gd name="T84" fmla="*/ 36 w 73"/>
                <a:gd name="T85" fmla="*/ 33 h 106"/>
                <a:gd name="T86" fmla="*/ 36 w 73"/>
                <a:gd name="T87" fmla="*/ 35 h 106"/>
                <a:gd name="T88" fmla="*/ 37 w 73"/>
                <a:gd name="T89" fmla="*/ 38 h 106"/>
                <a:gd name="T90" fmla="*/ 36 w 73"/>
                <a:gd name="T91" fmla="*/ 41 h 106"/>
                <a:gd name="T92" fmla="*/ 35 w 73"/>
                <a:gd name="T93" fmla="*/ 44 h 106"/>
                <a:gd name="T94" fmla="*/ 33 w 73"/>
                <a:gd name="T95" fmla="*/ 47 h 106"/>
                <a:gd name="T96" fmla="*/ 31 w 73"/>
                <a:gd name="T97" fmla="*/ 49 h 106"/>
                <a:gd name="T98" fmla="*/ 28 w 73"/>
                <a:gd name="T99" fmla="*/ 50 h 106"/>
                <a:gd name="T100" fmla="*/ 25 w 73"/>
                <a:gd name="T101" fmla="*/ 52 h 106"/>
                <a:gd name="T102" fmla="*/ 22 w 73"/>
                <a:gd name="T103" fmla="*/ 53 h 106"/>
                <a:gd name="T104" fmla="*/ 18 w 73"/>
                <a:gd name="T105" fmla="*/ 53 h 106"/>
                <a:gd name="T106" fmla="*/ 18 w 73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06"/>
                <a:gd name="T164" fmla="*/ 73 w 73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06">
                  <a:moveTo>
                    <a:pt x="36" y="106"/>
                  </a:moveTo>
                  <a:lnTo>
                    <a:pt x="28" y="105"/>
                  </a:lnTo>
                  <a:lnTo>
                    <a:pt x="22" y="105"/>
                  </a:lnTo>
                  <a:lnTo>
                    <a:pt x="16" y="103"/>
                  </a:lnTo>
                  <a:lnTo>
                    <a:pt x="12" y="100"/>
                  </a:lnTo>
                  <a:lnTo>
                    <a:pt x="6" y="96"/>
                  </a:lnTo>
                  <a:lnTo>
                    <a:pt x="2" y="91"/>
                  </a:lnTo>
                  <a:lnTo>
                    <a:pt x="0" y="85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69"/>
                  </a:lnTo>
                  <a:lnTo>
                    <a:pt x="1" y="65"/>
                  </a:lnTo>
                  <a:lnTo>
                    <a:pt x="2" y="61"/>
                  </a:lnTo>
                  <a:lnTo>
                    <a:pt x="6" y="55"/>
                  </a:lnTo>
                  <a:lnTo>
                    <a:pt x="12" y="50"/>
                  </a:lnTo>
                  <a:lnTo>
                    <a:pt x="7" y="45"/>
                  </a:lnTo>
                  <a:lnTo>
                    <a:pt x="5" y="41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7" y="12"/>
                  </a:lnTo>
                  <a:lnTo>
                    <a:pt x="12" y="8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50" y="1"/>
                  </a:lnTo>
                  <a:lnTo>
                    <a:pt x="54" y="4"/>
                  </a:lnTo>
                  <a:lnTo>
                    <a:pt x="59" y="8"/>
                  </a:lnTo>
                  <a:lnTo>
                    <a:pt x="62" y="11"/>
                  </a:lnTo>
                  <a:lnTo>
                    <a:pt x="64" y="16"/>
                  </a:lnTo>
                  <a:lnTo>
                    <a:pt x="66" y="21"/>
                  </a:lnTo>
                  <a:lnTo>
                    <a:pt x="68" y="28"/>
                  </a:lnTo>
                  <a:lnTo>
                    <a:pt x="66" y="35"/>
                  </a:lnTo>
                  <a:lnTo>
                    <a:pt x="64" y="40"/>
                  </a:lnTo>
                  <a:lnTo>
                    <a:pt x="61" y="43"/>
                  </a:lnTo>
                  <a:lnTo>
                    <a:pt x="56" y="48"/>
                  </a:lnTo>
                  <a:lnTo>
                    <a:pt x="63" y="51"/>
                  </a:lnTo>
                  <a:lnTo>
                    <a:pt x="68" y="57"/>
                  </a:lnTo>
                  <a:lnTo>
                    <a:pt x="70" y="60"/>
                  </a:lnTo>
                  <a:lnTo>
                    <a:pt x="72" y="65"/>
                  </a:lnTo>
                  <a:lnTo>
                    <a:pt x="72" y="70"/>
                  </a:lnTo>
                  <a:lnTo>
                    <a:pt x="73" y="76"/>
                  </a:lnTo>
                  <a:lnTo>
                    <a:pt x="71" y="82"/>
                  </a:lnTo>
                  <a:lnTo>
                    <a:pt x="69" y="88"/>
                  </a:lnTo>
                  <a:lnTo>
                    <a:pt x="66" y="93"/>
                  </a:lnTo>
                  <a:lnTo>
                    <a:pt x="62" y="98"/>
                  </a:lnTo>
                  <a:lnTo>
                    <a:pt x="56" y="100"/>
                  </a:lnTo>
                  <a:lnTo>
                    <a:pt x="50" y="104"/>
                  </a:lnTo>
                  <a:lnTo>
                    <a:pt x="43" y="105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4" name="Freeform 37"/>
            <p:cNvSpPr>
              <a:spLocks/>
            </p:cNvSpPr>
            <p:nvPr/>
          </p:nvSpPr>
          <p:spPr bwMode="auto">
            <a:xfrm>
              <a:off x="619" y="2379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1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8 h 23"/>
                <a:gd name="T12" fmla="*/ 2 w 28"/>
                <a:gd name="T13" fmla="*/ 10 h 23"/>
                <a:gd name="T14" fmla="*/ 4 w 28"/>
                <a:gd name="T15" fmla="*/ 10 h 23"/>
                <a:gd name="T16" fmla="*/ 7 w 28"/>
                <a:gd name="T17" fmla="*/ 12 h 23"/>
                <a:gd name="T18" fmla="*/ 10 w 28"/>
                <a:gd name="T19" fmla="*/ 11 h 23"/>
                <a:gd name="T20" fmla="*/ 12 w 28"/>
                <a:gd name="T21" fmla="*/ 10 h 23"/>
                <a:gd name="T22" fmla="*/ 13 w 28"/>
                <a:gd name="T23" fmla="*/ 8 h 23"/>
                <a:gd name="T24" fmla="*/ 14 w 28"/>
                <a:gd name="T25" fmla="*/ 6 h 23"/>
                <a:gd name="T26" fmla="*/ 14 w 28"/>
                <a:gd name="T27" fmla="*/ 3 h 23"/>
                <a:gd name="T28" fmla="*/ 12 w 28"/>
                <a:gd name="T29" fmla="*/ 1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2"/>
                  </a:lnTo>
                  <a:lnTo>
                    <a:pt x="0" y="7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3" y="19"/>
                  </a:lnTo>
                  <a:lnTo>
                    <a:pt x="7" y="20"/>
                  </a:lnTo>
                  <a:lnTo>
                    <a:pt x="13" y="23"/>
                  </a:lnTo>
                  <a:lnTo>
                    <a:pt x="19" y="21"/>
                  </a:lnTo>
                  <a:lnTo>
                    <a:pt x="24" y="20"/>
                  </a:lnTo>
                  <a:lnTo>
                    <a:pt x="26" y="16"/>
                  </a:lnTo>
                  <a:lnTo>
                    <a:pt x="28" y="11"/>
                  </a:lnTo>
                  <a:lnTo>
                    <a:pt x="27" y="5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5" name="Freeform 38"/>
            <p:cNvSpPr>
              <a:spLocks/>
            </p:cNvSpPr>
            <p:nvPr/>
          </p:nvSpPr>
          <p:spPr bwMode="auto">
            <a:xfrm>
              <a:off x="618" y="2399"/>
              <a:ext cx="17" cy="17"/>
            </a:xfrm>
            <a:custGeom>
              <a:avLst/>
              <a:gdLst>
                <a:gd name="T0" fmla="*/ 8 w 35"/>
                <a:gd name="T1" fmla="*/ 0 h 33"/>
                <a:gd name="T2" fmla="*/ 4 w 35"/>
                <a:gd name="T3" fmla="*/ 2 h 33"/>
                <a:gd name="T4" fmla="*/ 2 w 35"/>
                <a:gd name="T5" fmla="*/ 4 h 33"/>
                <a:gd name="T6" fmla="*/ 0 w 35"/>
                <a:gd name="T7" fmla="*/ 6 h 33"/>
                <a:gd name="T8" fmla="*/ 0 w 35"/>
                <a:gd name="T9" fmla="*/ 10 h 33"/>
                <a:gd name="T10" fmla="*/ 1 w 35"/>
                <a:gd name="T11" fmla="*/ 13 h 33"/>
                <a:gd name="T12" fmla="*/ 3 w 35"/>
                <a:gd name="T13" fmla="*/ 15 h 33"/>
                <a:gd name="T14" fmla="*/ 6 w 35"/>
                <a:gd name="T15" fmla="*/ 16 h 33"/>
                <a:gd name="T16" fmla="*/ 9 w 35"/>
                <a:gd name="T17" fmla="*/ 17 h 33"/>
                <a:gd name="T18" fmla="*/ 11 w 35"/>
                <a:gd name="T19" fmla="*/ 16 h 33"/>
                <a:gd name="T20" fmla="*/ 13 w 35"/>
                <a:gd name="T21" fmla="*/ 16 h 33"/>
                <a:gd name="T22" fmla="*/ 14 w 35"/>
                <a:gd name="T23" fmla="*/ 14 h 33"/>
                <a:gd name="T24" fmla="*/ 16 w 35"/>
                <a:gd name="T25" fmla="*/ 14 h 33"/>
                <a:gd name="T26" fmla="*/ 16 w 35"/>
                <a:gd name="T27" fmla="*/ 12 h 33"/>
                <a:gd name="T28" fmla="*/ 17 w 35"/>
                <a:gd name="T29" fmla="*/ 9 h 33"/>
                <a:gd name="T30" fmla="*/ 16 w 35"/>
                <a:gd name="T31" fmla="*/ 5 h 33"/>
                <a:gd name="T32" fmla="*/ 15 w 35"/>
                <a:gd name="T33" fmla="*/ 3 h 33"/>
                <a:gd name="T34" fmla="*/ 12 w 35"/>
                <a:gd name="T35" fmla="*/ 1 h 33"/>
                <a:gd name="T36" fmla="*/ 8 w 35"/>
                <a:gd name="T37" fmla="*/ 0 h 33"/>
                <a:gd name="T38" fmla="*/ 8 w 35"/>
                <a:gd name="T39" fmla="*/ 0 h 3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"/>
                <a:gd name="T61" fmla="*/ 0 h 33"/>
                <a:gd name="T62" fmla="*/ 35 w 35"/>
                <a:gd name="T63" fmla="*/ 33 h 3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" h="33">
                  <a:moveTo>
                    <a:pt x="17" y="0"/>
                  </a:moveTo>
                  <a:lnTo>
                    <a:pt x="9" y="4"/>
                  </a:lnTo>
                  <a:lnTo>
                    <a:pt x="4" y="7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2" y="26"/>
                  </a:lnTo>
                  <a:lnTo>
                    <a:pt x="7" y="30"/>
                  </a:lnTo>
                  <a:lnTo>
                    <a:pt x="12" y="31"/>
                  </a:lnTo>
                  <a:lnTo>
                    <a:pt x="18" y="33"/>
                  </a:lnTo>
                  <a:lnTo>
                    <a:pt x="22" y="32"/>
                  </a:lnTo>
                  <a:lnTo>
                    <a:pt x="26" y="31"/>
                  </a:lnTo>
                  <a:lnTo>
                    <a:pt x="29" y="28"/>
                  </a:lnTo>
                  <a:lnTo>
                    <a:pt x="32" y="27"/>
                  </a:lnTo>
                  <a:lnTo>
                    <a:pt x="33" y="23"/>
                  </a:lnTo>
                  <a:lnTo>
                    <a:pt x="35" y="17"/>
                  </a:lnTo>
                  <a:lnTo>
                    <a:pt x="33" y="10"/>
                  </a:lnTo>
                  <a:lnTo>
                    <a:pt x="30" y="6"/>
                  </a:lnTo>
                  <a:lnTo>
                    <a:pt x="2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6" name="Freeform 39"/>
            <p:cNvSpPr>
              <a:spLocks/>
            </p:cNvSpPr>
            <p:nvPr/>
          </p:nvSpPr>
          <p:spPr bwMode="auto">
            <a:xfrm>
              <a:off x="463" y="2369"/>
              <a:ext cx="37" cy="55"/>
            </a:xfrm>
            <a:custGeom>
              <a:avLst/>
              <a:gdLst>
                <a:gd name="T0" fmla="*/ 18 w 73"/>
                <a:gd name="T1" fmla="*/ 55 h 110"/>
                <a:gd name="T2" fmla="*/ 16 w 73"/>
                <a:gd name="T3" fmla="*/ 55 h 110"/>
                <a:gd name="T4" fmla="*/ 14 w 73"/>
                <a:gd name="T5" fmla="*/ 54 h 110"/>
                <a:gd name="T6" fmla="*/ 12 w 73"/>
                <a:gd name="T7" fmla="*/ 54 h 110"/>
                <a:gd name="T8" fmla="*/ 10 w 73"/>
                <a:gd name="T9" fmla="*/ 54 h 110"/>
                <a:gd name="T10" fmla="*/ 6 w 73"/>
                <a:gd name="T11" fmla="*/ 51 h 110"/>
                <a:gd name="T12" fmla="*/ 4 w 73"/>
                <a:gd name="T13" fmla="*/ 48 h 110"/>
                <a:gd name="T14" fmla="*/ 2 w 73"/>
                <a:gd name="T15" fmla="*/ 45 h 110"/>
                <a:gd name="T16" fmla="*/ 1 w 73"/>
                <a:gd name="T17" fmla="*/ 42 h 110"/>
                <a:gd name="T18" fmla="*/ 0 w 73"/>
                <a:gd name="T19" fmla="*/ 38 h 110"/>
                <a:gd name="T20" fmla="*/ 0 w 73"/>
                <a:gd name="T21" fmla="*/ 34 h 110"/>
                <a:gd name="T22" fmla="*/ 0 w 73"/>
                <a:gd name="T23" fmla="*/ 29 h 110"/>
                <a:gd name="T24" fmla="*/ 1 w 73"/>
                <a:gd name="T25" fmla="*/ 26 h 110"/>
                <a:gd name="T26" fmla="*/ 2 w 73"/>
                <a:gd name="T27" fmla="*/ 22 h 110"/>
                <a:gd name="T28" fmla="*/ 3 w 73"/>
                <a:gd name="T29" fmla="*/ 19 h 110"/>
                <a:gd name="T30" fmla="*/ 5 w 73"/>
                <a:gd name="T31" fmla="*/ 14 h 110"/>
                <a:gd name="T32" fmla="*/ 7 w 73"/>
                <a:gd name="T33" fmla="*/ 12 h 110"/>
                <a:gd name="T34" fmla="*/ 10 w 73"/>
                <a:gd name="T35" fmla="*/ 8 h 110"/>
                <a:gd name="T36" fmla="*/ 14 w 73"/>
                <a:gd name="T37" fmla="*/ 6 h 110"/>
                <a:gd name="T38" fmla="*/ 15 w 73"/>
                <a:gd name="T39" fmla="*/ 3 h 110"/>
                <a:gd name="T40" fmla="*/ 17 w 73"/>
                <a:gd name="T41" fmla="*/ 2 h 110"/>
                <a:gd name="T42" fmla="*/ 19 w 73"/>
                <a:gd name="T43" fmla="*/ 1 h 110"/>
                <a:gd name="T44" fmla="*/ 21 w 73"/>
                <a:gd name="T45" fmla="*/ 0 h 110"/>
                <a:gd name="T46" fmla="*/ 23 w 73"/>
                <a:gd name="T47" fmla="*/ 0 h 110"/>
                <a:gd name="T48" fmla="*/ 24 w 73"/>
                <a:gd name="T49" fmla="*/ 1 h 110"/>
                <a:gd name="T50" fmla="*/ 25 w 73"/>
                <a:gd name="T51" fmla="*/ 3 h 110"/>
                <a:gd name="T52" fmla="*/ 26 w 73"/>
                <a:gd name="T53" fmla="*/ 4 h 110"/>
                <a:gd name="T54" fmla="*/ 25 w 73"/>
                <a:gd name="T55" fmla="*/ 6 h 110"/>
                <a:gd name="T56" fmla="*/ 22 w 73"/>
                <a:gd name="T57" fmla="*/ 10 h 110"/>
                <a:gd name="T58" fmla="*/ 19 w 73"/>
                <a:gd name="T59" fmla="*/ 12 h 110"/>
                <a:gd name="T60" fmla="*/ 17 w 73"/>
                <a:gd name="T61" fmla="*/ 15 h 110"/>
                <a:gd name="T62" fmla="*/ 14 w 73"/>
                <a:gd name="T63" fmla="*/ 18 h 110"/>
                <a:gd name="T64" fmla="*/ 12 w 73"/>
                <a:gd name="T65" fmla="*/ 21 h 110"/>
                <a:gd name="T66" fmla="*/ 14 w 73"/>
                <a:gd name="T67" fmla="*/ 20 h 110"/>
                <a:gd name="T68" fmla="*/ 16 w 73"/>
                <a:gd name="T69" fmla="*/ 20 h 110"/>
                <a:gd name="T70" fmla="*/ 17 w 73"/>
                <a:gd name="T71" fmla="*/ 20 h 110"/>
                <a:gd name="T72" fmla="*/ 18 w 73"/>
                <a:gd name="T73" fmla="*/ 20 h 110"/>
                <a:gd name="T74" fmla="*/ 22 w 73"/>
                <a:gd name="T75" fmla="*/ 20 h 110"/>
                <a:gd name="T76" fmla="*/ 26 w 73"/>
                <a:gd name="T77" fmla="*/ 20 h 110"/>
                <a:gd name="T78" fmla="*/ 29 w 73"/>
                <a:gd name="T79" fmla="*/ 21 h 110"/>
                <a:gd name="T80" fmla="*/ 32 w 73"/>
                <a:gd name="T81" fmla="*/ 23 h 110"/>
                <a:gd name="T82" fmla="*/ 34 w 73"/>
                <a:gd name="T83" fmla="*/ 26 h 110"/>
                <a:gd name="T84" fmla="*/ 35 w 73"/>
                <a:gd name="T85" fmla="*/ 28 h 110"/>
                <a:gd name="T86" fmla="*/ 36 w 73"/>
                <a:gd name="T87" fmla="*/ 31 h 110"/>
                <a:gd name="T88" fmla="*/ 37 w 73"/>
                <a:gd name="T89" fmla="*/ 35 h 110"/>
                <a:gd name="T90" fmla="*/ 36 w 73"/>
                <a:gd name="T91" fmla="*/ 39 h 110"/>
                <a:gd name="T92" fmla="*/ 35 w 73"/>
                <a:gd name="T93" fmla="*/ 43 h 110"/>
                <a:gd name="T94" fmla="*/ 34 w 73"/>
                <a:gd name="T95" fmla="*/ 46 h 110"/>
                <a:gd name="T96" fmla="*/ 32 w 73"/>
                <a:gd name="T97" fmla="*/ 49 h 110"/>
                <a:gd name="T98" fmla="*/ 29 w 73"/>
                <a:gd name="T99" fmla="*/ 51 h 110"/>
                <a:gd name="T100" fmla="*/ 26 w 73"/>
                <a:gd name="T101" fmla="*/ 54 h 110"/>
                <a:gd name="T102" fmla="*/ 22 w 73"/>
                <a:gd name="T103" fmla="*/ 55 h 110"/>
                <a:gd name="T104" fmla="*/ 18 w 73"/>
                <a:gd name="T105" fmla="*/ 55 h 110"/>
                <a:gd name="T106" fmla="*/ 18 w 73"/>
                <a:gd name="T107" fmla="*/ 55 h 11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3"/>
                <a:gd name="T163" fmla="*/ 0 h 110"/>
                <a:gd name="T164" fmla="*/ 73 w 73"/>
                <a:gd name="T165" fmla="*/ 110 h 11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3" h="110">
                  <a:moveTo>
                    <a:pt x="36" y="110"/>
                  </a:moveTo>
                  <a:lnTo>
                    <a:pt x="31" y="109"/>
                  </a:lnTo>
                  <a:lnTo>
                    <a:pt x="27" y="108"/>
                  </a:lnTo>
                  <a:lnTo>
                    <a:pt x="23" y="107"/>
                  </a:lnTo>
                  <a:lnTo>
                    <a:pt x="19" y="107"/>
                  </a:lnTo>
                  <a:lnTo>
                    <a:pt x="12" y="101"/>
                  </a:lnTo>
                  <a:lnTo>
                    <a:pt x="8" y="96"/>
                  </a:lnTo>
                  <a:lnTo>
                    <a:pt x="4" y="90"/>
                  </a:lnTo>
                  <a:lnTo>
                    <a:pt x="2" y="83"/>
                  </a:lnTo>
                  <a:lnTo>
                    <a:pt x="0" y="76"/>
                  </a:lnTo>
                  <a:lnTo>
                    <a:pt x="0" y="68"/>
                  </a:lnTo>
                  <a:lnTo>
                    <a:pt x="0" y="59"/>
                  </a:lnTo>
                  <a:lnTo>
                    <a:pt x="1" y="51"/>
                  </a:lnTo>
                  <a:lnTo>
                    <a:pt x="3" y="44"/>
                  </a:lnTo>
                  <a:lnTo>
                    <a:pt x="6" y="37"/>
                  </a:lnTo>
                  <a:lnTo>
                    <a:pt x="9" y="29"/>
                  </a:lnTo>
                  <a:lnTo>
                    <a:pt x="14" y="23"/>
                  </a:lnTo>
                  <a:lnTo>
                    <a:pt x="19" y="16"/>
                  </a:lnTo>
                  <a:lnTo>
                    <a:pt x="27" y="11"/>
                  </a:lnTo>
                  <a:lnTo>
                    <a:pt x="30" y="7"/>
                  </a:lnTo>
                  <a:lnTo>
                    <a:pt x="34" y="4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2"/>
                  </a:lnTo>
                  <a:lnTo>
                    <a:pt x="50" y="5"/>
                  </a:lnTo>
                  <a:lnTo>
                    <a:pt x="52" y="8"/>
                  </a:lnTo>
                  <a:lnTo>
                    <a:pt x="49" y="12"/>
                  </a:lnTo>
                  <a:lnTo>
                    <a:pt x="43" y="19"/>
                  </a:lnTo>
                  <a:lnTo>
                    <a:pt x="38" y="24"/>
                  </a:lnTo>
                  <a:lnTo>
                    <a:pt x="34" y="30"/>
                  </a:lnTo>
                  <a:lnTo>
                    <a:pt x="28" y="35"/>
                  </a:lnTo>
                  <a:lnTo>
                    <a:pt x="24" y="41"/>
                  </a:lnTo>
                  <a:lnTo>
                    <a:pt x="28" y="40"/>
                  </a:lnTo>
                  <a:lnTo>
                    <a:pt x="31" y="39"/>
                  </a:lnTo>
                  <a:lnTo>
                    <a:pt x="34" y="39"/>
                  </a:lnTo>
                  <a:lnTo>
                    <a:pt x="36" y="39"/>
                  </a:lnTo>
                  <a:lnTo>
                    <a:pt x="43" y="39"/>
                  </a:lnTo>
                  <a:lnTo>
                    <a:pt x="51" y="40"/>
                  </a:lnTo>
                  <a:lnTo>
                    <a:pt x="57" y="42"/>
                  </a:lnTo>
                  <a:lnTo>
                    <a:pt x="64" y="46"/>
                  </a:lnTo>
                  <a:lnTo>
                    <a:pt x="67" y="51"/>
                  </a:lnTo>
                  <a:lnTo>
                    <a:pt x="70" y="57"/>
                  </a:lnTo>
                  <a:lnTo>
                    <a:pt x="72" y="63"/>
                  </a:lnTo>
                  <a:lnTo>
                    <a:pt x="73" y="70"/>
                  </a:lnTo>
                  <a:lnTo>
                    <a:pt x="72" y="78"/>
                  </a:lnTo>
                  <a:lnTo>
                    <a:pt x="70" y="85"/>
                  </a:lnTo>
                  <a:lnTo>
                    <a:pt x="67" y="91"/>
                  </a:lnTo>
                  <a:lnTo>
                    <a:pt x="64" y="98"/>
                  </a:lnTo>
                  <a:lnTo>
                    <a:pt x="57" y="102"/>
                  </a:lnTo>
                  <a:lnTo>
                    <a:pt x="51" y="107"/>
                  </a:lnTo>
                  <a:lnTo>
                    <a:pt x="43" y="109"/>
                  </a:lnTo>
                  <a:lnTo>
                    <a:pt x="36" y="1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7" name="Freeform 40"/>
            <p:cNvSpPr>
              <a:spLocks/>
            </p:cNvSpPr>
            <p:nvPr/>
          </p:nvSpPr>
          <p:spPr bwMode="auto">
            <a:xfrm>
              <a:off x="472" y="2398"/>
              <a:ext cx="18" cy="19"/>
            </a:xfrm>
            <a:custGeom>
              <a:avLst/>
              <a:gdLst>
                <a:gd name="T0" fmla="*/ 9 w 36"/>
                <a:gd name="T1" fmla="*/ 0 h 37"/>
                <a:gd name="T2" fmla="*/ 6 w 36"/>
                <a:gd name="T3" fmla="*/ 0 h 37"/>
                <a:gd name="T4" fmla="*/ 5 w 36"/>
                <a:gd name="T5" fmla="*/ 1 h 37"/>
                <a:gd name="T6" fmla="*/ 3 w 36"/>
                <a:gd name="T7" fmla="*/ 2 h 37"/>
                <a:gd name="T8" fmla="*/ 0 w 36"/>
                <a:gd name="T9" fmla="*/ 3 h 37"/>
                <a:gd name="T10" fmla="*/ 0 w 36"/>
                <a:gd name="T11" fmla="*/ 4 h 37"/>
                <a:gd name="T12" fmla="*/ 0 w 36"/>
                <a:gd name="T13" fmla="*/ 6 h 37"/>
                <a:gd name="T14" fmla="*/ 0 w 36"/>
                <a:gd name="T15" fmla="*/ 8 h 37"/>
                <a:gd name="T16" fmla="*/ 1 w 36"/>
                <a:gd name="T17" fmla="*/ 11 h 37"/>
                <a:gd name="T18" fmla="*/ 1 w 36"/>
                <a:gd name="T19" fmla="*/ 13 h 37"/>
                <a:gd name="T20" fmla="*/ 2 w 36"/>
                <a:gd name="T21" fmla="*/ 15 h 37"/>
                <a:gd name="T22" fmla="*/ 5 w 36"/>
                <a:gd name="T23" fmla="*/ 17 h 37"/>
                <a:gd name="T24" fmla="*/ 9 w 36"/>
                <a:gd name="T25" fmla="*/ 19 h 37"/>
                <a:gd name="T26" fmla="*/ 13 w 36"/>
                <a:gd name="T27" fmla="*/ 17 h 37"/>
                <a:gd name="T28" fmla="*/ 15 w 36"/>
                <a:gd name="T29" fmla="*/ 15 h 37"/>
                <a:gd name="T30" fmla="*/ 17 w 36"/>
                <a:gd name="T31" fmla="*/ 13 h 37"/>
                <a:gd name="T32" fmla="*/ 18 w 36"/>
                <a:gd name="T33" fmla="*/ 12 h 37"/>
                <a:gd name="T34" fmla="*/ 18 w 36"/>
                <a:gd name="T35" fmla="*/ 9 h 37"/>
                <a:gd name="T36" fmla="*/ 18 w 36"/>
                <a:gd name="T37" fmla="*/ 7 h 37"/>
                <a:gd name="T38" fmla="*/ 17 w 36"/>
                <a:gd name="T39" fmla="*/ 4 h 37"/>
                <a:gd name="T40" fmla="*/ 15 w 36"/>
                <a:gd name="T41" fmla="*/ 2 h 37"/>
                <a:gd name="T42" fmla="*/ 12 w 36"/>
                <a:gd name="T43" fmla="*/ 0 h 37"/>
                <a:gd name="T44" fmla="*/ 9 w 36"/>
                <a:gd name="T45" fmla="*/ 0 h 37"/>
                <a:gd name="T46" fmla="*/ 9 w 36"/>
                <a:gd name="T47" fmla="*/ 0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6"/>
                <a:gd name="T73" fmla="*/ 0 h 37"/>
                <a:gd name="T74" fmla="*/ 36 w 36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6" h="37">
                  <a:moveTo>
                    <a:pt x="18" y="0"/>
                  </a:moveTo>
                  <a:lnTo>
                    <a:pt x="12" y="0"/>
                  </a:lnTo>
                  <a:lnTo>
                    <a:pt x="9" y="1"/>
                  </a:lnTo>
                  <a:lnTo>
                    <a:pt x="6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2" y="25"/>
                  </a:lnTo>
                  <a:lnTo>
                    <a:pt x="5" y="29"/>
                  </a:lnTo>
                  <a:lnTo>
                    <a:pt x="11" y="34"/>
                  </a:lnTo>
                  <a:lnTo>
                    <a:pt x="18" y="37"/>
                  </a:lnTo>
                  <a:lnTo>
                    <a:pt x="26" y="34"/>
                  </a:lnTo>
                  <a:lnTo>
                    <a:pt x="31" y="29"/>
                  </a:lnTo>
                  <a:lnTo>
                    <a:pt x="33" y="25"/>
                  </a:lnTo>
                  <a:lnTo>
                    <a:pt x="35" y="23"/>
                  </a:lnTo>
                  <a:lnTo>
                    <a:pt x="36" y="18"/>
                  </a:lnTo>
                  <a:lnTo>
                    <a:pt x="36" y="13"/>
                  </a:lnTo>
                  <a:lnTo>
                    <a:pt x="34" y="7"/>
                  </a:lnTo>
                  <a:lnTo>
                    <a:pt x="31" y="4"/>
                  </a:lnTo>
                  <a:lnTo>
                    <a:pt x="2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8" name="Freeform 41"/>
            <p:cNvSpPr>
              <a:spLocks/>
            </p:cNvSpPr>
            <p:nvPr/>
          </p:nvSpPr>
          <p:spPr bwMode="auto">
            <a:xfrm>
              <a:off x="322" y="2364"/>
              <a:ext cx="41" cy="55"/>
            </a:xfrm>
            <a:custGeom>
              <a:avLst/>
              <a:gdLst>
                <a:gd name="T0" fmla="*/ 21 w 80"/>
                <a:gd name="T1" fmla="*/ 55 h 108"/>
                <a:gd name="T2" fmla="*/ 17 w 80"/>
                <a:gd name="T3" fmla="*/ 54 h 108"/>
                <a:gd name="T4" fmla="*/ 15 w 80"/>
                <a:gd name="T5" fmla="*/ 54 h 108"/>
                <a:gd name="T6" fmla="*/ 12 w 80"/>
                <a:gd name="T7" fmla="*/ 53 h 108"/>
                <a:gd name="T8" fmla="*/ 10 w 80"/>
                <a:gd name="T9" fmla="*/ 52 h 108"/>
                <a:gd name="T10" fmla="*/ 7 w 80"/>
                <a:gd name="T11" fmla="*/ 49 h 108"/>
                <a:gd name="T12" fmla="*/ 4 w 80"/>
                <a:gd name="T13" fmla="*/ 45 h 108"/>
                <a:gd name="T14" fmla="*/ 2 w 80"/>
                <a:gd name="T15" fmla="*/ 41 h 108"/>
                <a:gd name="T16" fmla="*/ 1 w 80"/>
                <a:gd name="T17" fmla="*/ 37 h 108"/>
                <a:gd name="T18" fmla="*/ 0 w 80"/>
                <a:gd name="T19" fmla="*/ 34 h 108"/>
                <a:gd name="T20" fmla="*/ 0 w 80"/>
                <a:gd name="T21" fmla="*/ 32 h 108"/>
                <a:gd name="T22" fmla="*/ 0 w 80"/>
                <a:gd name="T23" fmla="*/ 29 h 108"/>
                <a:gd name="T24" fmla="*/ 0 w 80"/>
                <a:gd name="T25" fmla="*/ 26 h 108"/>
                <a:gd name="T26" fmla="*/ 0 w 80"/>
                <a:gd name="T27" fmla="*/ 21 h 108"/>
                <a:gd name="T28" fmla="*/ 1 w 80"/>
                <a:gd name="T29" fmla="*/ 17 h 108"/>
                <a:gd name="T30" fmla="*/ 2 w 80"/>
                <a:gd name="T31" fmla="*/ 13 h 108"/>
                <a:gd name="T32" fmla="*/ 5 w 80"/>
                <a:gd name="T33" fmla="*/ 9 h 108"/>
                <a:gd name="T34" fmla="*/ 8 w 80"/>
                <a:gd name="T35" fmla="*/ 5 h 108"/>
                <a:gd name="T36" fmla="*/ 12 w 80"/>
                <a:gd name="T37" fmla="*/ 3 h 108"/>
                <a:gd name="T38" fmla="*/ 13 w 80"/>
                <a:gd name="T39" fmla="*/ 1 h 108"/>
                <a:gd name="T40" fmla="*/ 15 w 80"/>
                <a:gd name="T41" fmla="*/ 1 h 108"/>
                <a:gd name="T42" fmla="*/ 18 w 80"/>
                <a:gd name="T43" fmla="*/ 0 h 108"/>
                <a:gd name="T44" fmla="*/ 21 w 80"/>
                <a:gd name="T45" fmla="*/ 0 h 108"/>
                <a:gd name="T46" fmla="*/ 25 w 80"/>
                <a:gd name="T47" fmla="*/ 0 h 108"/>
                <a:gd name="T48" fmla="*/ 29 w 80"/>
                <a:gd name="T49" fmla="*/ 2 h 108"/>
                <a:gd name="T50" fmla="*/ 33 w 80"/>
                <a:gd name="T51" fmla="*/ 4 h 108"/>
                <a:gd name="T52" fmla="*/ 36 w 80"/>
                <a:gd name="T53" fmla="*/ 8 h 108"/>
                <a:gd name="T54" fmla="*/ 38 w 80"/>
                <a:gd name="T55" fmla="*/ 11 h 108"/>
                <a:gd name="T56" fmla="*/ 40 w 80"/>
                <a:gd name="T57" fmla="*/ 15 h 108"/>
                <a:gd name="T58" fmla="*/ 40 w 80"/>
                <a:gd name="T59" fmla="*/ 19 h 108"/>
                <a:gd name="T60" fmla="*/ 41 w 80"/>
                <a:gd name="T61" fmla="*/ 24 h 108"/>
                <a:gd name="T62" fmla="*/ 40 w 80"/>
                <a:gd name="T63" fmla="*/ 27 h 108"/>
                <a:gd name="T64" fmla="*/ 40 w 80"/>
                <a:gd name="T65" fmla="*/ 31 h 108"/>
                <a:gd name="T66" fmla="*/ 40 w 80"/>
                <a:gd name="T67" fmla="*/ 34 h 108"/>
                <a:gd name="T68" fmla="*/ 40 w 80"/>
                <a:gd name="T69" fmla="*/ 37 h 108"/>
                <a:gd name="T70" fmla="*/ 39 w 80"/>
                <a:gd name="T71" fmla="*/ 40 h 108"/>
                <a:gd name="T72" fmla="*/ 38 w 80"/>
                <a:gd name="T73" fmla="*/ 42 h 108"/>
                <a:gd name="T74" fmla="*/ 37 w 80"/>
                <a:gd name="T75" fmla="*/ 44 h 108"/>
                <a:gd name="T76" fmla="*/ 36 w 80"/>
                <a:gd name="T77" fmla="*/ 47 h 108"/>
                <a:gd name="T78" fmla="*/ 33 w 80"/>
                <a:gd name="T79" fmla="*/ 50 h 108"/>
                <a:gd name="T80" fmla="*/ 30 w 80"/>
                <a:gd name="T81" fmla="*/ 53 h 108"/>
                <a:gd name="T82" fmla="*/ 28 w 80"/>
                <a:gd name="T83" fmla="*/ 53 h 108"/>
                <a:gd name="T84" fmla="*/ 26 w 80"/>
                <a:gd name="T85" fmla="*/ 54 h 108"/>
                <a:gd name="T86" fmla="*/ 23 w 80"/>
                <a:gd name="T87" fmla="*/ 54 h 108"/>
                <a:gd name="T88" fmla="*/ 21 w 80"/>
                <a:gd name="T89" fmla="*/ 55 h 108"/>
                <a:gd name="T90" fmla="*/ 21 w 80"/>
                <a:gd name="T91" fmla="*/ 55 h 10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0"/>
                <a:gd name="T139" fmla="*/ 0 h 108"/>
                <a:gd name="T140" fmla="*/ 80 w 80"/>
                <a:gd name="T141" fmla="*/ 108 h 10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0" h="108">
                  <a:moveTo>
                    <a:pt x="41" y="108"/>
                  </a:moveTo>
                  <a:lnTo>
                    <a:pt x="34" y="107"/>
                  </a:lnTo>
                  <a:lnTo>
                    <a:pt x="29" y="106"/>
                  </a:lnTo>
                  <a:lnTo>
                    <a:pt x="24" y="104"/>
                  </a:lnTo>
                  <a:lnTo>
                    <a:pt x="20" y="103"/>
                  </a:lnTo>
                  <a:lnTo>
                    <a:pt x="13" y="97"/>
                  </a:lnTo>
                  <a:lnTo>
                    <a:pt x="8" y="89"/>
                  </a:lnTo>
                  <a:lnTo>
                    <a:pt x="4" y="80"/>
                  </a:lnTo>
                  <a:lnTo>
                    <a:pt x="1" y="73"/>
                  </a:lnTo>
                  <a:lnTo>
                    <a:pt x="0" y="67"/>
                  </a:lnTo>
                  <a:lnTo>
                    <a:pt x="0" y="62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1" y="34"/>
                  </a:lnTo>
                  <a:lnTo>
                    <a:pt x="4" y="26"/>
                  </a:lnTo>
                  <a:lnTo>
                    <a:pt x="9" y="18"/>
                  </a:lnTo>
                  <a:lnTo>
                    <a:pt x="15" y="10"/>
                  </a:lnTo>
                  <a:lnTo>
                    <a:pt x="23" y="5"/>
                  </a:lnTo>
                  <a:lnTo>
                    <a:pt x="26" y="2"/>
                  </a:lnTo>
                  <a:lnTo>
                    <a:pt x="30" y="1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7" y="4"/>
                  </a:lnTo>
                  <a:lnTo>
                    <a:pt x="64" y="8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8" y="30"/>
                  </a:lnTo>
                  <a:lnTo>
                    <a:pt x="79" y="38"/>
                  </a:lnTo>
                  <a:lnTo>
                    <a:pt x="80" y="47"/>
                  </a:lnTo>
                  <a:lnTo>
                    <a:pt x="79" y="53"/>
                  </a:lnTo>
                  <a:lnTo>
                    <a:pt x="79" y="60"/>
                  </a:lnTo>
                  <a:lnTo>
                    <a:pt x="79" y="66"/>
                  </a:lnTo>
                  <a:lnTo>
                    <a:pt x="78" y="73"/>
                  </a:lnTo>
                  <a:lnTo>
                    <a:pt x="76" y="78"/>
                  </a:lnTo>
                  <a:lnTo>
                    <a:pt x="74" y="83"/>
                  </a:lnTo>
                  <a:lnTo>
                    <a:pt x="72" y="87"/>
                  </a:lnTo>
                  <a:lnTo>
                    <a:pt x="70" y="92"/>
                  </a:lnTo>
                  <a:lnTo>
                    <a:pt x="65" y="98"/>
                  </a:lnTo>
                  <a:lnTo>
                    <a:pt x="58" y="104"/>
                  </a:lnTo>
                  <a:lnTo>
                    <a:pt x="54" y="104"/>
                  </a:lnTo>
                  <a:lnTo>
                    <a:pt x="50" y="106"/>
                  </a:lnTo>
                  <a:lnTo>
                    <a:pt x="45" y="107"/>
                  </a:lnTo>
                  <a:lnTo>
                    <a:pt x="41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9" name="Freeform 42"/>
            <p:cNvSpPr>
              <a:spLocks/>
            </p:cNvSpPr>
            <p:nvPr/>
          </p:nvSpPr>
          <p:spPr bwMode="auto">
            <a:xfrm>
              <a:off x="331" y="2373"/>
              <a:ext cx="22" cy="37"/>
            </a:xfrm>
            <a:custGeom>
              <a:avLst/>
              <a:gdLst>
                <a:gd name="T0" fmla="*/ 12 w 43"/>
                <a:gd name="T1" fmla="*/ 0 h 73"/>
                <a:gd name="T2" fmla="*/ 9 w 43"/>
                <a:gd name="T3" fmla="*/ 0 h 73"/>
                <a:gd name="T4" fmla="*/ 6 w 43"/>
                <a:gd name="T5" fmla="*/ 1 h 73"/>
                <a:gd name="T6" fmla="*/ 4 w 43"/>
                <a:gd name="T7" fmla="*/ 3 h 73"/>
                <a:gd name="T8" fmla="*/ 3 w 43"/>
                <a:gd name="T9" fmla="*/ 6 h 73"/>
                <a:gd name="T10" fmla="*/ 1 w 43"/>
                <a:gd name="T11" fmla="*/ 8 h 73"/>
                <a:gd name="T12" fmla="*/ 0 w 43"/>
                <a:gd name="T13" fmla="*/ 11 h 73"/>
                <a:gd name="T14" fmla="*/ 0 w 43"/>
                <a:gd name="T15" fmla="*/ 13 h 73"/>
                <a:gd name="T16" fmla="*/ 0 w 43"/>
                <a:gd name="T17" fmla="*/ 17 h 73"/>
                <a:gd name="T18" fmla="*/ 0 w 43"/>
                <a:gd name="T19" fmla="*/ 20 h 73"/>
                <a:gd name="T20" fmla="*/ 0 w 43"/>
                <a:gd name="T21" fmla="*/ 24 h 73"/>
                <a:gd name="T22" fmla="*/ 1 w 43"/>
                <a:gd name="T23" fmla="*/ 27 h 73"/>
                <a:gd name="T24" fmla="*/ 2 w 43"/>
                <a:gd name="T25" fmla="*/ 29 h 73"/>
                <a:gd name="T26" fmla="*/ 3 w 43"/>
                <a:gd name="T27" fmla="*/ 32 h 73"/>
                <a:gd name="T28" fmla="*/ 5 w 43"/>
                <a:gd name="T29" fmla="*/ 35 h 73"/>
                <a:gd name="T30" fmla="*/ 8 w 43"/>
                <a:gd name="T31" fmla="*/ 36 h 73"/>
                <a:gd name="T32" fmla="*/ 12 w 43"/>
                <a:gd name="T33" fmla="*/ 37 h 73"/>
                <a:gd name="T34" fmla="*/ 14 w 43"/>
                <a:gd name="T35" fmla="*/ 36 h 73"/>
                <a:gd name="T36" fmla="*/ 16 w 43"/>
                <a:gd name="T37" fmla="*/ 35 h 73"/>
                <a:gd name="T38" fmla="*/ 18 w 43"/>
                <a:gd name="T39" fmla="*/ 33 h 73"/>
                <a:gd name="T40" fmla="*/ 19 w 43"/>
                <a:gd name="T41" fmla="*/ 31 h 73"/>
                <a:gd name="T42" fmla="*/ 20 w 43"/>
                <a:gd name="T43" fmla="*/ 28 h 73"/>
                <a:gd name="T44" fmla="*/ 21 w 43"/>
                <a:gd name="T45" fmla="*/ 25 h 73"/>
                <a:gd name="T46" fmla="*/ 21 w 43"/>
                <a:gd name="T47" fmla="*/ 23 h 73"/>
                <a:gd name="T48" fmla="*/ 21 w 43"/>
                <a:gd name="T49" fmla="*/ 21 h 73"/>
                <a:gd name="T50" fmla="*/ 21 w 43"/>
                <a:gd name="T51" fmla="*/ 18 h 73"/>
                <a:gd name="T52" fmla="*/ 22 w 43"/>
                <a:gd name="T53" fmla="*/ 16 h 73"/>
                <a:gd name="T54" fmla="*/ 21 w 43"/>
                <a:gd name="T55" fmla="*/ 12 h 73"/>
                <a:gd name="T56" fmla="*/ 21 w 43"/>
                <a:gd name="T57" fmla="*/ 9 h 73"/>
                <a:gd name="T58" fmla="*/ 20 w 43"/>
                <a:gd name="T59" fmla="*/ 6 h 73"/>
                <a:gd name="T60" fmla="*/ 19 w 43"/>
                <a:gd name="T61" fmla="*/ 4 h 73"/>
                <a:gd name="T62" fmla="*/ 18 w 43"/>
                <a:gd name="T63" fmla="*/ 2 h 73"/>
                <a:gd name="T64" fmla="*/ 16 w 43"/>
                <a:gd name="T65" fmla="*/ 1 h 73"/>
                <a:gd name="T66" fmla="*/ 14 w 43"/>
                <a:gd name="T67" fmla="*/ 0 h 73"/>
                <a:gd name="T68" fmla="*/ 12 w 43"/>
                <a:gd name="T69" fmla="*/ 0 h 73"/>
                <a:gd name="T70" fmla="*/ 12 w 43"/>
                <a:gd name="T71" fmla="*/ 0 h 7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"/>
                <a:gd name="T109" fmla="*/ 0 h 73"/>
                <a:gd name="T110" fmla="*/ 43 w 43"/>
                <a:gd name="T111" fmla="*/ 73 h 7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" h="73">
                  <a:moveTo>
                    <a:pt x="23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8" y="6"/>
                  </a:lnTo>
                  <a:lnTo>
                    <a:pt x="6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1" y="53"/>
                  </a:lnTo>
                  <a:lnTo>
                    <a:pt x="4" y="58"/>
                  </a:lnTo>
                  <a:lnTo>
                    <a:pt x="6" y="64"/>
                  </a:lnTo>
                  <a:lnTo>
                    <a:pt x="10" y="69"/>
                  </a:lnTo>
                  <a:lnTo>
                    <a:pt x="15" y="71"/>
                  </a:lnTo>
                  <a:lnTo>
                    <a:pt x="23" y="73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6"/>
                  </a:lnTo>
                  <a:lnTo>
                    <a:pt x="38" y="62"/>
                  </a:lnTo>
                  <a:lnTo>
                    <a:pt x="40" y="56"/>
                  </a:lnTo>
                  <a:lnTo>
                    <a:pt x="42" y="49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36"/>
                  </a:lnTo>
                  <a:lnTo>
                    <a:pt x="43" y="31"/>
                  </a:lnTo>
                  <a:lnTo>
                    <a:pt x="42" y="24"/>
                  </a:lnTo>
                  <a:lnTo>
                    <a:pt x="42" y="18"/>
                  </a:lnTo>
                  <a:lnTo>
                    <a:pt x="40" y="12"/>
                  </a:lnTo>
                  <a:lnTo>
                    <a:pt x="38" y="7"/>
                  </a:lnTo>
                  <a:lnTo>
                    <a:pt x="35" y="4"/>
                  </a:lnTo>
                  <a:lnTo>
                    <a:pt x="31" y="1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0" name="Freeform 43"/>
            <p:cNvSpPr>
              <a:spLocks/>
            </p:cNvSpPr>
            <p:nvPr/>
          </p:nvSpPr>
          <p:spPr bwMode="auto">
            <a:xfrm>
              <a:off x="365" y="2112"/>
              <a:ext cx="9" cy="328"/>
            </a:xfrm>
            <a:custGeom>
              <a:avLst/>
              <a:gdLst>
                <a:gd name="T0" fmla="*/ 0 w 18"/>
                <a:gd name="T1" fmla="*/ 328 h 657"/>
                <a:gd name="T2" fmla="*/ 9 w 18"/>
                <a:gd name="T3" fmla="*/ 328 h 657"/>
                <a:gd name="T4" fmla="*/ 9 w 18"/>
                <a:gd name="T5" fmla="*/ 0 h 657"/>
                <a:gd name="T6" fmla="*/ 0 w 18"/>
                <a:gd name="T7" fmla="*/ 0 h 657"/>
                <a:gd name="T8" fmla="*/ 0 w 18"/>
                <a:gd name="T9" fmla="*/ 328 h 657"/>
                <a:gd name="T10" fmla="*/ 0 w 18"/>
                <a:gd name="T11" fmla="*/ 328 h 6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57"/>
                <a:gd name="T20" fmla="*/ 18 w 18"/>
                <a:gd name="T21" fmla="*/ 657 h 6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57">
                  <a:moveTo>
                    <a:pt x="0" y="657"/>
                  </a:moveTo>
                  <a:lnTo>
                    <a:pt x="18" y="65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1" name="Freeform 44"/>
            <p:cNvSpPr>
              <a:spLocks/>
            </p:cNvSpPr>
            <p:nvPr/>
          </p:nvSpPr>
          <p:spPr bwMode="auto">
            <a:xfrm>
              <a:off x="949" y="1840"/>
              <a:ext cx="234" cy="247"/>
            </a:xfrm>
            <a:custGeom>
              <a:avLst/>
              <a:gdLst>
                <a:gd name="T0" fmla="*/ 227 w 467"/>
                <a:gd name="T1" fmla="*/ 62 h 496"/>
                <a:gd name="T2" fmla="*/ 216 w 467"/>
                <a:gd name="T3" fmla="*/ 53 h 496"/>
                <a:gd name="T4" fmla="*/ 200 w 467"/>
                <a:gd name="T5" fmla="*/ 41 h 496"/>
                <a:gd name="T6" fmla="*/ 184 w 467"/>
                <a:gd name="T7" fmla="*/ 31 h 496"/>
                <a:gd name="T8" fmla="*/ 174 w 467"/>
                <a:gd name="T9" fmla="*/ 24 h 496"/>
                <a:gd name="T10" fmla="*/ 165 w 467"/>
                <a:gd name="T11" fmla="*/ 17 h 496"/>
                <a:gd name="T12" fmla="*/ 153 w 467"/>
                <a:gd name="T13" fmla="*/ 11 h 496"/>
                <a:gd name="T14" fmla="*/ 137 w 467"/>
                <a:gd name="T15" fmla="*/ 3 h 496"/>
                <a:gd name="T16" fmla="*/ 124 w 467"/>
                <a:gd name="T17" fmla="*/ 0 h 496"/>
                <a:gd name="T18" fmla="*/ 110 w 467"/>
                <a:gd name="T19" fmla="*/ 2 h 496"/>
                <a:gd name="T20" fmla="*/ 97 w 467"/>
                <a:gd name="T21" fmla="*/ 0 h 496"/>
                <a:gd name="T22" fmla="*/ 85 w 467"/>
                <a:gd name="T23" fmla="*/ 2 h 496"/>
                <a:gd name="T24" fmla="*/ 77 w 467"/>
                <a:gd name="T25" fmla="*/ 18 h 496"/>
                <a:gd name="T26" fmla="*/ 68 w 467"/>
                <a:gd name="T27" fmla="*/ 28 h 496"/>
                <a:gd name="T28" fmla="*/ 64 w 467"/>
                <a:gd name="T29" fmla="*/ 31 h 496"/>
                <a:gd name="T30" fmla="*/ 52 w 467"/>
                <a:gd name="T31" fmla="*/ 41 h 496"/>
                <a:gd name="T32" fmla="*/ 37 w 467"/>
                <a:gd name="T33" fmla="*/ 53 h 496"/>
                <a:gd name="T34" fmla="*/ 27 w 467"/>
                <a:gd name="T35" fmla="*/ 64 h 496"/>
                <a:gd name="T36" fmla="*/ 22 w 467"/>
                <a:gd name="T37" fmla="*/ 75 h 496"/>
                <a:gd name="T38" fmla="*/ 18 w 467"/>
                <a:gd name="T39" fmla="*/ 86 h 496"/>
                <a:gd name="T40" fmla="*/ 14 w 467"/>
                <a:gd name="T41" fmla="*/ 97 h 496"/>
                <a:gd name="T42" fmla="*/ 9 w 467"/>
                <a:gd name="T43" fmla="*/ 107 h 496"/>
                <a:gd name="T44" fmla="*/ 4 w 467"/>
                <a:gd name="T45" fmla="*/ 121 h 496"/>
                <a:gd name="T46" fmla="*/ 1 w 467"/>
                <a:gd name="T47" fmla="*/ 129 h 496"/>
                <a:gd name="T48" fmla="*/ 3 w 467"/>
                <a:gd name="T49" fmla="*/ 142 h 496"/>
                <a:gd name="T50" fmla="*/ 14 w 467"/>
                <a:gd name="T51" fmla="*/ 147 h 496"/>
                <a:gd name="T52" fmla="*/ 31 w 467"/>
                <a:gd name="T53" fmla="*/ 142 h 496"/>
                <a:gd name="T54" fmla="*/ 47 w 467"/>
                <a:gd name="T55" fmla="*/ 130 h 496"/>
                <a:gd name="T56" fmla="*/ 60 w 467"/>
                <a:gd name="T57" fmla="*/ 117 h 496"/>
                <a:gd name="T58" fmla="*/ 71 w 467"/>
                <a:gd name="T59" fmla="*/ 111 h 496"/>
                <a:gd name="T60" fmla="*/ 82 w 467"/>
                <a:gd name="T61" fmla="*/ 117 h 496"/>
                <a:gd name="T62" fmla="*/ 97 w 467"/>
                <a:gd name="T63" fmla="*/ 128 h 496"/>
                <a:gd name="T64" fmla="*/ 110 w 467"/>
                <a:gd name="T65" fmla="*/ 138 h 496"/>
                <a:gd name="T66" fmla="*/ 124 w 467"/>
                <a:gd name="T67" fmla="*/ 152 h 496"/>
                <a:gd name="T68" fmla="*/ 128 w 467"/>
                <a:gd name="T69" fmla="*/ 159 h 496"/>
                <a:gd name="T70" fmla="*/ 115 w 467"/>
                <a:gd name="T71" fmla="*/ 159 h 496"/>
                <a:gd name="T72" fmla="*/ 103 w 467"/>
                <a:gd name="T73" fmla="*/ 159 h 496"/>
                <a:gd name="T74" fmla="*/ 89 w 467"/>
                <a:gd name="T75" fmla="*/ 159 h 496"/>
                <a:gd name="T76" fmla="*/ 76 w 467"/>
                <a:gd name="T77" fmla="*/ 159 h 496"/>
                <a:gd name="T78" fmla="*/ 63 w 467"/>
                <a:gd name="T79" fmla="*/ 160 h 496"/>
                <a:gd name="T80" fmla="*/ 52 w 467"/>
                <a:gd name="T81" fmla="*/ 161 h 496"/>
                <a:gd name="T82" fmla="*/ 43 w 467"/>
                <a:gd name="T83" fmla="*/ 166 h 496"/>
                <a:gd name="T84" fmla="*/ 30 w 467"/>
                <a:gd name="T85" fmla="*/ 176 h 496"/>
                <a:gd name="T86" fmla="*/ 22 w 467"/>
                <a:gd name="T87" fmla="*/ 186 h 496"/>
                <a:gd name="T88" fmla="*/ 26 w 467"/>
                <a:gd name="T89" fmla="*/ 196 h 496"/>
                <a:gd name="T90" fmla="*/ 37 w 467"/>
                <a:gd name="T91" fmla="*/ 200 h 496"/>
                <a:gd name="T92" fmla="*/ 49 w 467"/>
                <a:gd name="T93" fmla="*/ 203 h 496"/>
                <a:gd name="T94" fmla="*/ 58 w 467"/>
                <a:gd name="T95" fmla="*/ 205 h 496"/>
                <a:gd name="T96" fmla="*/ 69 w 467"/>
                <a:gd name="T97" fmla="*/ 208 h 496"/>
                <a:gd name="T98" fmla="*/ 76 w 467"/>
                <a:gd name="T99" fmla="*/ 210 h 496"/>
                <a:gd name="T100" fmla="*/ 84 w 467"/>
                <a:gd name="T101" fmla="*/ 213 h 496"/>
                <a:gd name="T102" fmla="*/ 93 w 467"/>
                <a:gd name="T103" fmla="*/ 215 h 496"/>
                <a:gd name="T104" fmla="*/ 105 w 467"/>
                <a:gd name="T105" fmla="*/ 219 h 496"/>
                <a:gd name="T106" fmla="*/ 118 w 467"/>
                <a:gd name="T107" fmla="*/ 223 h 496"/>
                <a:gd name="T108" fmla="*/ 132 w 467"/>
                <a:gd name="T109" fmla="*/ 229 h 496"/>
                <a:gd name="T110" fmla="*/ 147 w 467"/>
                <a:gd name="T111" fmla="*/ 235 h 496"/>
                <a:gd name="T112" fmla="*/ 162 w 467"/>
                <a:gd name="T113" fmla="*/ 242 h 496"/>
                <a:gd name="T114" fmla="*/ 174 w 467"/>
                <a:gd name="T115" fmla="*/ 247 h 496"/>
                <a:gd name="T116" fmla="*/ 186 w 467"/>
                <a:gd name="T117" fmla="*/ 247 h 496"/>
                <a:gd name="T118" fmla="*/ 196 w 467"/>
                <a:gd name="T119" fmla="*/ 245 h 496"/>
                <a:gd name="T120" fmla="*/ 211 w 467"/>
                <a:gd name="T121" fmla="*/ 236 h 496"/>
                <a:gd name="T122" fmla="*/ 220 w 467"/>
                <a:gd name="T123" fmla="*/ 226 h 4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496"/>
                <a:gd name="T188" fmla="*/ 467 w 467"/>
                <a:gd name="T189" fmla="*/ 496 h 4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496">
                  <a:moveTo>
                    <a:pt x="467" y="134"/>
                  </a:moveTo>
                  <a:lnTo>
                    <a:pt x="464" y="131"/>
                  </a:lnTo>
                  <a:lnTo>
                    <a:pt x="459" y="127"/>
                  </a:lnTo>
                  <a:lnTo>
                    <a:pt x="454" y="124"/>
                  </a:lnTo>
                  <a:lnTo>
                    <a:pt x="450" y="120"/>
                  </a:lnTo>
                  <a:lnTo>
                    <a:pt x="444" y="116"/>
                  </a:lnTo>
                  <a:lnTo>
                    <a:pt x="439" y="112"/>
                  </a:lnTo>
                  <a:lnTo>
                    <a:pt x="431" y="106"/>
                  </a:lnTo>
                  <a:lnTo>
                    <a:pt x="424" y="100"/>
                  </a:lnTo>
                  <a:lnTo>
                    <a:pt x="416" y="94"/>
                  </a:lnTo>
                  <a:lnTo>
                    <a:pt x="409" y="89"/>
                  </a:lnTo>
                  <a:lnTo>
                    <a:pt x="399" y="82"/>
                  </a:lnTo>
                  <a:lnTo>
                    <a:pt x="391" y="77"/>
                  </a:lnTo>
                  <a:lnTo>
                    <a:pt x="382" y="70"/>
                  </a:lnTo>
                  <a:lnTo>
                    <a:pt x="373" y="65"/>
                  </a:lnTo>
                  <a:lnTo>
                    <a:pt x="368" y="62"/>
                  </a:lnTo>
                  <a:lnTo>
                    <a:pt x="363" y="58"/>
                  </a:lnTo>
                  <a:lnTo>
                    <a:pt x="358" y="55"/>
                  </a:lnTo>
                  <a:lnTo>
                    <a:pt x="353" y="52"/>
                  </a:lnTo>
                  <a:lnTo>
                    <a:pt x="348" y="49"/>
                  </a:lnTo>
                  <a:lnTo>
                    <a:pt x="343" y="45"/>
                  </a:lnTo>
                  <a:lnTo>
                    <a:pt x="338" y="42"/>
                  </a:lnTo>
                  <a:lnTo>
                    <a:pt x="334" y="39"/>
                  </a:lnTo>
                  <a:lnTo>
                    <a:pt x="329" y="35"/>
                  </a:lnTo>
                  <a:lnTo>
                    <a:pt x="324" y="32"/>
                  </a:lnTo>
                  <a:lnTo>
                    <a:pt x="319" y="30"/>
                  </a:lnTo>
                  <a:lnTo>
                    <a:pt x="315" y="27"/>
                  </a:lnTo>
                  <a:lnTo>
                    <a:pt x="305" y="22"/>
                  </a:lnTo>
                  <a:lnTo>
                    <a:pt x="298" y="19"/>
                  </a:lnTo>
                  <a:lnTo>
                    <a:pt x="288" y="13"/>
                  </a:lnTo>
                  <a:lnTo>
                    <a:pt x="281" y="10"/>
                  </a:lnTo>
                  <a:lnTo>
                    <a:pt x="273" y="7"/>
                  </a:lnTo>
                  <a:lnTo>
                    <a:pt x="266" y="5"/>
                  </a:lnTo>
                  <a:lnTo>
                    <a:pt x="258" y="2"/>
                  </a:lnTo>
                  <a:lnTo>
                    <a:pt x="253" y="2"/>
                  </a:lnTo>
                  <a:lnTo>
                    <a:pt x="247" y="1"/>
                  </a:lnTo>
                  <a:lnTo>
                    <a:pt x="244" y="3"/>
                  </a:lnTo>
                  <a:lnTo>
                    <a:pt x="234" y="3"/>
                  </a:lnTo>
                  <a:lnTo>
                    <a:pt x="226" y="4"/>
                  </a:lnTo>
                  <a:lnTo>
                    <a:pt x="219" y="4"/>
                  </a:lnTo>
                  <a:lnTo>
                    <a:pt x="212" y="5"/>
                  </a:lnTo>
                  <a:lnTo>
                    <a:pt x="205" y="3"/>
                  </a:lnTo>
                  <a:lnTo>
                    <a:pt x="199" y="3"/>
                  </a:lnTo>
                  <a:lnTo>
                    <a:pt x="194" y="1"/>
                  </a:lnTo>
                  <a:lnTo>
                    <a:pt x="189" y="1"/>
                  </a:lnTo>
                  <a:lnTo>
                    <a:pt x="181" y="0"/>
                  </a:lnTo>
                  <a:lnTo>
                    <a:pt x="176" y="1"/>
                  </a:lnTo>
                  <a:lnTo>
                    <a:pt x="170" y="4"/>
                  </a:lnTo>
                  <a:lnTo>
                    <a:pt x="167" y="12"/>
                  </a:lnTo>
                  <a:lnTo>
                    <a:pt x="163" y="20"/>
                  </a:lnTo>
                  <a:lnTo>
                    <a:pt x="158" y="29"/>
                  </a:lnTo>
                  <a:lnTo>
                    <a:pt x="153" y="37"/>
                  </a:lnTo>
                  <a:lnTo>
                    <a:pt x="148" y="45"/>
                  </a:lnTo>
                  <a:lnTo>
                    <a:pt x="143" y="50"/>
                  </a:lnTo>
                  <a:lnTo>
                    <a:pt x="139" y="55"/>
                  </a:lnTo>
                  <a:lnTo>
                    <a:pt x="135" y="57"/>
                  </a:lnTo>
                  <a:lnTo>
                    <a:pt x="135" y="59"/>
                  </a:lnTo>
                  <a:lnTo>
                    <a:pt x="134" y="59"/>
                  </a:lnTo>
                  <a:lnTo>
                    <a:pt x="131" y="61"/>
                  </a:lnTo>
                  <a:lnTo>
                    <a:pt x="127" y="63"/>
                  </a:lnTo>
                  <a:lnTo>
                    <a:pt x="122" y="68"/>
                  </a:lnTo>
                  <a:lnTo>
                    <a:pt x="116" y="71"/>
                  </a:lnTo>
                  <a:lnTo>
                    <a:pt x="109" y="76"/>
                  </a:lnTo>
                  <a:lnTo>
                    <a:pt x="103" y="82"/>
                  </a:lnTo>
                  <a:lnTo>
                    <a:pt x="96" y="88"/>
                  </a:lnTo>
                  <a:lnTo>
                    <a:pt x="88" y="93"/>
                  </a:lnTo>
                  <a:lnTo>
                    <a:pt x="80" y="100"/>
                  </a:lnTo>
                  <a:lnTo>
                    <a:pt x="73" y="106"/>
                  </a:lnTo>
                  <a:lnTo>
                    <a:pt x="67" y="113"/>
                  </a:lnTo>
                  <a:lnTo>
                    <a:pt x="61" y="118"/>
                  </a:lnTo>
                  <a:lnTo>
                    <a:pt x="57" y="124"/>
                  </a:lnTo>
                  <a:lnTo>
                    <a:pt x="53" y="129"/>
                  </a:lnTo>
                  <a:lnTo>
                    <a:pt x="52" y="134"/>
                  </a:lnTo>
                  <a:lnTo>
                    <a:pt x="49" y="138"/>
                  </a:lnTo>
                  <a:lnTo>
                    <a:pt x="48" y="144"/>
                  </a:lnTo>
                  <a:lnTo>
                    <a:pt x="44" y="151"/>
                  </a:lnTo>
                  <a:lnTo>
                    <a:pt x="42" y="160"/>
                  </a:lnTo>
                  <a:lnTo>
                    <a:pt x="39" y="164"/>
                  </a:lnTo>
                  <a:lnTo>
                    <a:pt x="37" y="168"/>
                  </a:lnTo>
                  <a:lnTo>
                    <a:pt x="35" y="173"/>
                  </a:lnTo>
                  <a:lnTo>
                    <a:pt x="34" y="180"/>
                  </a:lnTo>
                  <a:lnTo>
                    <a:pt x="31" y="185"/>
                  </a:lnTo>
                  <a:lnTo>
                    <a:pt x="29" y="190"/>
                  </a:lnTo>
                  <a:lnTo>
                    <a:pt x="27" y="195"/>
                  </a:lnTo>
                  <a:lnTo>
                    <a:pt x="25" y="200"/>
                  </a:lnTo>
                  <a:lnTo>
                    <a:pt x="23" y="205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7" y="219"/>
                  </a:lnTo>
                  <a:lnTo>
                    <a:pt x="12" y="228"/>
                  </a:lnTo>
                  <a:lnTo>
                    <a:pt x="10" y="236"/>
                  </a:lnTo>
                  <a:lnTo>
                    <a:pt x="7" y="242"/>
                  </a:lnTo>
                  <a:lnTo>
                    <a:pt x="5" y="248"/>
                  </a:lnTo>
                  <a:lnTo>
                    <a:pt x="4" y="253"/>
                  </a:lnTo>
                  <a:lnTo>
                    <a:pt x="4" y="255"/>
                  </a:lnTo>
                  <a:lnTo>
                    <a:pt x="2" y="259"/>
                  </a:lnTo>
                  <a:lnTo>
                    <a:pt x="1" y="264"/>
                  </a:lnTo>
                  <a:lnTo>
                    <a:pt x="0" y="271"/>
                  </a:lnTo>
                  <a:lnTo>
                    <a:pt x="2" y="278"/>
                  </a:lnTo>
                  <a:lnTo>
                    <a:pt x="5" y="285"/>
                  </a:lnTo>
                  <a:lnTo>
                    <a:pt x="11" y="290"/>
                  </a:lnTo>
                  <a:lnTo>
                    <a:pt x="15" y="292"/>
                  </a:lnTo>
                  <a:lnTo>
                    <a:pt x="21" y="295"/>
                  </a:lnTo>
                  <a:lnTo>
                    <a:pt x="28" y="296"/>
                  </a:lnTo>
                  <a:lnTo>
                    <a:pt x="36" y="296"/>
                  </a:lnTo>
                  <a:lnTo>
                    <a:pt x="45" y="294"/>
                  </a:lnTo>
                  <a:lnTo>
                    <a:pt x="55" y="291"/>
                  </a:lnTo>
                  <a:lnTo>
                    <a:pt x="62" y="286"/>
                  </a:lnTo>
                  <a:lnTo>
                    <a:pt x="71" y="282"/>
                  </a:lnTo>
                  <a:lnTo>
                    <a:pt x="79" y="275"/>
                  </a:lnTo>
                  <a:lnTo>
                    <a:pt x="86" y="269"/>
                  </a:lnTo>
                  <a:lnTo>
                    <a:pt x="94" y="262"/>
                  </a:lnTo>
                  <a:lnTo>
                    <a:pt x="102" y="255"/>
                  </a:lnTo>
                  <a:lnTo>
                    <a:pt x="108" y="247"/>
                  </a:lnTo>
                  <a:lnTo>
                    <a:pt x="114" y="241"/>
                  </a:lnTo>
                  <a:lnTo>
                    <a:pt x="120" y="235"/>
                  </a:lnTo>
                  <a:lnTo>
                    <a:pt x="127" y="230"/>
                  </a:lnTo>
                  <a:lnTo>
                    <a:pt x="131" y="226"/>
                  </a:lnTo>
                  <a:lnTo>
                    <a:pt x="136" y="223"/>
                  </a:lnTo>
                  <a:lnTo>
                    <a:pt x="141" y="223"/>
                  </a:lnTo>
                  <a:lnTo>
                    <a:pt x="146" y="224"/>
                  </a:lnTo>
                  <a:lnTo>
                    <a:pt x="150" y="226"/>
                  </a:lnTo>
                  <a:lnTo>
                    <a:pt x="156" y="229"/>
                  </a:lnTo>
                  <a:lnTo>
                    <a:pt x="163" y="234"/>
                  </a:lnTo>
                  <a:lnTo>
                    <a:pt x="171" y="241"/>
                  </a:lnTo>
                  <a:lnTo>
                    <a:pt x="180" y="247"/>
                  </a:lnTo>
                  <a:lnTo>
                    <a:pt x="189" y="254"/>
                  </a:lnTo>
                  <a:lnTo>
                    <a:pt x="194" y="258"/>
                  </a:lnTo>
                  <a:lnTo>
                    <a:pt x="199" y="262"/>
                  </a:lnTo>
                  <a:lnTo>
                    <a:pt x="205" y="266"/>
                  </a:lnTo>
                  <a:lnTo>
                    <a:pt x="210" y="271"/>
                  </a:lnTo>
                  <a:lnTo>
                    <a:pt x="219" y="278"/>
                  </a:lnTo>
                  <a:lnTo>
                    <a:pt x="227" y="285"/>
                  </a:lnTo>
                  <a:lnTo>
                    <a:pt x="235" y="292"/>
                  </a:lnTo>
                  <a:lnTo>
                    <a:pt x="243" y="300"/>
                  </a:lnTo>
                  <a:lnTo>
                    <a:pt x="248" y="305"/>
                  </a:lnTo>
                  <a:lnTo>
                    <a:pt x="253" y="310"/>
                  </a:lnTo>
                  <a:lnTo>
                    <a:pt x="256" y="314"/>
                  </a:lnTo>
                  <a:lnTo>
                    <a:pt x="257" y="317"/>
                  </a:lnTo>
                  <a:lnTo>
                    <a:pt x="255" y="319"/>
                  </a:lnTo>
                  <a:lnTo>
                    <a:pt x="250" y="320"/>
                  </a:lnTo>
                  <a:lnTo>
                    <a:pt x="243" y="320"/>
                  </a:lnTo>
                  <a:lnTo>
                    <a:pt x="235" y="321"/>
                  </a:lnTo>
                  <a:lnTo>
                    <a:pt x="229" y="320"/>
                  </a:lnTo>
                  <a:lnTo>
                    <a:pt x="224" y="320"/>
                  </a:lnTo>
                  <a:lnTo>
                    <a:pt x="218" y="320"/>
                  </a:lnTo>
                  <a:lnTo>
                    <a:pt x="213" y="320"/>
                  </a:lnTo>
                  <a:lnTo>
                    <a:pt x="206" y="320"/>
                  </a:lnTo>
                  <a:lnTo>
                    <a:pt x="199" y="320"/>
                  </a:lnTo>
                  <a:lnTo>
                    <a:pt x="192" y="320"/>
                  </a:lnTo>
                  <a:lnTo>
                    <a:pt x="186" y="320"/>
                  </a:lnTo>
                  <a:lnTo>
                    <a:pt x="178" y="319"/>
                  </a:lnTo>
                  <a:lnTo>
                    <a:pt x="171" y="319"/>
                  </a:lnTo>
                  <a:lnTo>
                    <a:pt x="164" y="319"/>
                  </a:lnTo>
                  <a:lnTo>
                    <a:pt x="158" y="319"/>
                  </a:lnTo>
                  <a:lnTo>
                    <a:pt x="151" y="319"/>
                  </a:lnTo>
                  <a:lnTo>
                    <a:pt x="144" y="319"/>
                  </a:lnTo>
                  <a:lnTo>
                    <a:pt x="137" y="320"/>
                  </a:lnTo>
                  <a:lnTo>
                    <a:pt x="132" y="321"/>
                  </a:lnTo>
                  <a:lnTo>
                    <a:pt x="125" y="321"/>
                  </a:lnTo>
                  <a:lnTo>
                    <a:pt x="119" y="321"/>
                  </a:lnTo>
                  <a:lnTo>
                    <a:pt x="114" y="322"/>
                  </a:lnTo>
                  <a:lnTo>
                    <a:pt x="109" y="323"/>
                  </a:lnTo>
                  <a:lnTo>
                    <a:pt x="103" y="323"/>
                  </a:lnTo>
                  <a:lnTo>
                    <a:pt x="99" y="325"/>
                  </a:lnTo>
                  <a:lnTo>
                    <a:pt x="95" y="327"/>
                  </a:lnTo>
                  <a:lnTo>
                    <a:pt x="92" y="329"/>
                  </a:lnTo>
                  <a:lnTo>
                    <a:pt x="85" y="333"/>
                  </a:lnTo>
                  <a:lnTo>
                    <a:pt x="79" y="337"/>
                  </a:lnTo>
                  <a:lnTo>
                    <a:pt x="72" y="342"/>
                  </a:lnTo>
                  <a:lnTo>
                    <a:pt x="66" y="347"/>
                  </a:lnTo>
                  <a:lnTo>
                    <a:pt x="60" y="353"/>
                  </a:lnTo>
                  <a:lnTo>
                    <a:pt x="55" y="358"/>
                  </a:lnTo>
                  <a:lnTo>
                    <a:pt x="49" y="363"/>
                  </a:lnTo>
                  <a:lnTo>
                    <a:pt x="47" y="369"/>
                  </a:lnTo>
                  <a:lnTo>
                    <a:pt x="44" y="374"/>
                  </a:lnTo>
                  <a:lnTo>
                    <a:pt x="43" y="379"/>
                  </a:lnTo>
                  <a:lnTo>
                    <a:pt x="44" y="384"/>
                  </a:lnTo>
                  <a:lnTo>
                    <a:pt x="48" y="389"/>
                  </a:lnTo>
                  <a:lnTo>
                    <a:pt x="52" y="393"/>
                  </a:lnTo>
                  <a:lnTo>
                    <a:pt x="60" y="397"/>
                  </a:lnTo>
                  <a:lnTo>
                    <a:pt x="64" y="399"/>
                  </a:lnTo>
                  <a:lnTo>
                    <a:pt x="69" y="401"/>
                  </a:lnTo>
                  <a:lnTo>
                    <a:pt x="74" y="402"/>
                  </a:lnTo>
                  <a:lnTo>
                    <a:pt x="81" y="405"/>
                  </a:lnTo>
                  <a:lnTo>
                    <a:pt x="86" y="406"/>
                  </a:lnTo>
                  <a:lnTo>
                    <a:pt x="92" y="407"/>
                  </a:lnTo>
                  <a:lnTo>
                    <a:pt x="97" y="408"/>
                  </a:lnTo>
                  <a:lnTo>
                    <a:pt x="103" y="409"/>
                  </a:lnTo>
                  <a:lnTo>
                    <a:pt x="108" y="410"/>
                  </a:lnTo>
                  <a:lnTo>
                    <a:pt x="112" y="411"/>
                  </a:lnTo>
                  <a:lnTo>
                    <a:pt x="116" y="412"/>
                  </a:lnTo>
                  <a:lnTo>
                    <a:pt x="121" y="414"/>
                  </a:lnTo>
                  <a:lnTo>
                    <a:pt x="128" y="414"/>
                  </a:lnTo>
                  <a:lnTo>
                    <a:pt x="134" y="416"/>
                  </a:lnTo>
                  <a:lnTo>
                    <a:pt x="138" y="418"/>
                  </a:lnTo>
                  <a:lnTo>
                    <a:pt x="142" y="420"/>
                  </a:lnTo>
                  <a:lnTo>
                    <a:pt x="146" y="420"/>
                  </a:lnTo>
                  <a:lnTo>
                    <a:pt x="150" y="422"/>
                  </a:lnTo>
                  <a:lnTo>
                    <a:pt x="151" y="422"/>
                  </a:lnTo>
                  <a:lnTo>
                    <a:pt x="152" y="423"/>
                  </a:lnTo>
                  <a:lnTo>
                    <a:pt x="155" y="424"/>
                  </a:lnTo>
                  <a:lnTo>
                    <a:pt x="159" y="425"/>
                  </a:lnTo>
                  <a:lnTo>
                    <a:pt x="167" y="427"/>
                  </a:lnTo>
                  <a:lnTo>
                    <a:pt x="170" y="427"/>
                  </a:lnTo>
                  <a:lnTo>
                    <a:pt x="175" y="429"/>
                  </a:lnTo>
                  <a:lnTo>
                    <a:pt x="180" y="430"/>
                  </a:lnTo>
                  <a:lnTo>
                    <a:pt x="185" y="432"/>
                  </a:lnTo>
                  <a:lnTo>
                    <a:pt x="190" y="433"/>
                  </a:lnTo>
                  <a:lnTo>
                    <a:pt x="195" y="435"/>
                  </a:lnTo>
                  <a:lnTo>
                    <a:pt x="201" y="437"/>
                  </a:lnTo>
                  <a:lnTo>
                    <a:pt x="209" y="439"/>
                  </a:lnTo>
                  <a:lnTo>
                    <a:pt x="214" y="441"/>
                  </a:lnTo>
                  <a:lnTo>
                    <a:pt x="221" y="443"/>
                  </a:lnTo>
                  <a:lnTo>
                    <a:pt x="227" y="445"/>
                  </a:lnTo>
                  <a:lnTo>
                    <a:pt x="235" y="448"/>
                  </a:lnTo>
                  <a:lnTo>
                    <a:pt x="242" y="450"/>
                  </a:lnTo>
                  <a:lnTo>
                    <a:pt x="249" y="453"/>
                  </a:lnTo>
                  <a:lnTo>
                    <a:pt x="256" y="456"/>
                  </a:lnTo>
                  <a:lnTo>
                    <a:pt x="264" y="460"/>
                  </a:lnTo>
                  <a:lnTo>
                    <a:pt x="271" y="463"/>
                  </a:lnTo>
                  <a:lnTo>
                    <a:pt x="278" y="465"/>
                  </a:lnTo>
                  <a:lnTo>
                    <a:pt x="286" y="469"/>
                  </a:lnTo>
                  <a:lnTo>
                    <a:pt x="293" y="472"/>
                  </a:lnTo>
                  <a:lnTo>
                    <a:pt x="300" y="475"/>
                  </a:lnTo>
                  <a:lnTo>
                    <a:pt x="308" y="478"/>
                  </a:lnTo>
                  <a:lnTo>
                    <a:pt x="315" y="482"/>
                  </a:lnTo>
                  <a:lnTo>
                    <a:pt x="323" y="486"/>
                  </a:lnTo>
                  <a:lnTo>
                    <a:pt x="329" y="488"/>
                  </a:lnTo>
                  <a:lnTo>
                    <a:pt x="335" y="491"/>
                  </a:lnTo>
                  <a:lnTo>
                    <a:pt x="341" y="493"/>
                  </a:lnTo>
                  <a:lnTo>
                    <a:pt x="348" y="495"/>
                  </a:lnTo>
                  <a:lnTo>
                    <a:pt x="353" y="495"/>
                  </a:lnTo>
                  <a:lnTo>
                    <a:pt x="360" y="496"/>
                  </a:lnTo>
                  <a:lnTo>
                    <a:pt x="366" y="496"/>
                  </a:lnTo>
                  <a:lnTo>
                    <a:pt x="372" y="496"/>
                  </a:lnTo>
                  <a:lnTo>
                    <a:pt x="377" y="495"/>
                  </a:lnTo>
                  <a:lnTo>
                    <a:pt x="382" y="494"/>
                  </a:lnTo>
                  <a:lnTo>
                    <a:pt x="387" y="493"/>
                  </a:lnTo>
                  <a:lnTo>
                    <a:pt x="392" y="492"/>
                  </a:lnTo>
                  <a:lnTo>
                    <a:pt x="401" y="488"/>
                  </a:lnTo>
                  <a:lnTo>
                    <a:pt x="409" y="484"/>
                  </a:lnTo>
                  <a:lnTo>
                    <a:pt x="415" y="479"/>
                  </a:lnTo>
                  <a:lnTo>
                    <a:pt x="421" y="474"/>
                  </a:lnTo>
                  <a:lnTo>
                    <a:pt x="427" y="469"/>
                  </a:lnTo>
                  <a:lnTo>
                    <a:pt x="432" y="464"/>
                  </a:lnTo>
                  <a:lnTo>
                    <a:pt x="437" y="457"/>
                  </a:lnTo>
                  <a:lnTo>
                    <a:pt x="439" y="454"/>
                  </a:lnTo>
                  <a:lnTo>
                    <a:pt x="467" y="134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2" name="Freeform 45"/>
            <p:cNvSpPr>
              <a:spLocks/>
            </p:cNvSpPr>
            <p:nvPr/>
          </p:nvSpPr>
          <p:spPr bwMode="auto">
            <a:xfrm>
              <a:off x="1187" y="1841"/>
              <a:ext cx="113" cy="246"/>
            </a:xfrm>
            <a:custGeom>
              <a:avLst/>
              <a:gdLst>
                <a:gd name="T0" fmla="*/ 111 w 228"/>
                <a:gd name="T1" fmla="*/ 240 h 492"/>
                <a:gd name="T2" fmla="*/ 0 w 228"/>
                <a:gd name="T3" fmla="*/ 246 h 492"/>
                <a:gd name="T4" fmla="*/ 16 w 228"/>
                <a:gd name="T5" fmla="*/ 0 h 492"/>
                <a:gd name="T6" fmla="*/ 113 w 228"/>
                <a:gd name="T7" fmla="*/ 19 h 492"/>
                <a:gd name="T8" fmla="*/ 111 w 228"/>
                <a:gd name="T9" fmla="*/ 240 h 492"/>
                <a:gd name="T10" fmla="*/ 111 w 228"/>
                <a:gd name="T11" fmla="*/ 240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8"/>
                <a:gd name="T19" fmla="*/ 0 h 492"/>
                <a:gd name="T20" fmla="*/ 228 w 228"/>
                <a:gd name="T21" fmla="*/ 492 h 4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8" h="492">
                  <a:moveTo>
                    <a:pt x="224" y="479"/>
                  </a:moveTo>
                  <a:lnTo>
                    <a:pt x="0" y="492"/>
                  </a:lnTo>
                  <a:lnTo>
                    <a:pt x="32" y="0"/>
                  </a:lnTo>
                  <a:lnTo>
                    <a:pt x="228" y="38"/>
                  </a:lnTo>
                  <a:lnTo>
                    <a:pt x="224" y="479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" name="Freeform 46"/>
            <p:cNvSpPr>
              <a:spLocks/>
            </p:cNvSpPr>
            <p:nvPr/>
          </p:nvSpPr>
          <p:spPr bwMode="auto">
            <a:xfrm>
              <a:off x="942" y="1826"/>
              <a:ext cx="233" cy="177"/>
            </a:xfrm>
            <a:custGeom>
              <a:avLst/>
              <a:gdLst>
                <a:gd name="T0" fmla="*/ 120 w 467"/>
                <a:gd name="T1" fmla="*/ 159 h 354"/>
                <a:gd name="T2" fmla="*/ 104 w 467"/>
                <a:gd name="T3" fmla="*/ 143 h 354"/>
                <a:gd name="T4" fmla="*/ 88 w 467"/>
                <a:gd name="T5" fmla="*/ 135 h 354"/>
                <a:gd name="T6" fmla="*/ 67 w 467"/>
                <a:gd name="T7" fmla="*/ 131 h 354"/>
                <a:gd name="T8" fmla="*/ 57 w 467"/>
                <a:gd name="T9" fmla="*/ 141 h 354"/>
                <a:gd name="T10" fmla="*/ 38 w 467"/>
                <a:gd name="T11" fmla="*/ 159 h 354"/>
                <a:gd name="T12" fmla="*/ 13 w 467"/>
                <a:gd name="T13" fmla="*/ 160 h 354"/>
                <a:gd name="T14" fmla="*/ 1 w 467"/>
                <a:gd name="T15" fmla="*/ 146 h 354"/>
                <a:gd name="T16" fmla="*/ 1 w 467"/>
                <a:gd name="T17" fmla="*/ 122 h 354"/>
                <a:gd name="T18" fmla="*/ 16 w 467"/>
                <a:gd name="T19" fmla="*/ 90 h 354"/>
                <a:gd name="T20" fmla="*/ 13 w 467"/>
                <a:gd name="T21" fmla="*/ 82 h 354"/>
                <a:gd name="T22" fmla="*/ 20 w 467"/>
                <a:gd name="T23" fmla="*/ 65 h 354"/>
                <a:gd name="T24" fmla="*/ 38 w 467"/>
                <a:gd name="T25" fmla="*/ 43 h 354"/>
                <a:gd name="T26" fmla="*/ 60 w 467"/>
                <a:gd name="T27" fmla="*/ 30 h 354"/>
                <a:gd name="T28" fmla="*/ 73 w 467"/>
                <a:gd name="T29" fmla="*/ 24 h 354"/>
                <a:gd name="T30" fmla="*/ 92 w 467"/>
                <a:gd name="T31" fmla="*/ 7 h 354"/>
                <a:gd name="T32" fmla="*/ 105 w 467"/>
                <a:gd name="T33" fmla="*/ 6 h 354"/>
                <a:gd name="T34" fmla="*/ 117 w 467"/>
                <a:gd name="T35" fmla="*/ 3 h 354"/>
                <a:gd name="T36" fmla="*/ 131 w 467"/>
                <a:gd name="T37" fmla="*/ 1 h 354"/>
                <a:gd name="T38" fmla="*/ 144 w 467"/>
                <a:gd name="T39" fmla="*/ 6 h 354"/>
                <a:gd name="T40" fmla="*/ 165 w 467"/>
                <a:gd name="T41" fmla="*/ 16 h 354"/>
                <a:gd name="T42" fmla="*/ 189 w 467"/>
                <a:gd name="T43" fmla="*/ 29 h 354"/>
                <a:gd name="T44" fmla="*/ 211 w 467"/>
                <a:gd name="T45" fmla="*/ 44 h 354"/>
                <a:gd name="T46" fmla="*/ 228 w 467"/>
                <a:gd name="T47" fmla="*/ 55 h 354"/>
                <a:gd name="T48" fmla="*/ 227 w 467"/>
                <a:gd name="T49" fmla="*/ 74 h 354"/>
                <a:gd name="T50" fmla="*/ 209 w 467"/>
                <a:gd name="T51" fmla="*/ 60 h 354"/>
                <a:gd name="T52" fmla="*/ 187 w 467"/>
                <a:gd name="T53" fmla="*/ 45 h 354"/>
                <a:gd name="T54" fmla="*/ 165 w 467"/>
                <a:gd name="T55" fmla="*/ 31 h 354"/>
                <a:gd name="T56" fmla="*/ 145 w 467"/>
                <a:gd name="T57" fmla="*/ 22 h 354"/>
                <a:gd name="T58" fmla="*/ 146 w 467"/>
                <a:gd name="T59" fmla="*/ 43 h 354"/>
                <a:gd name="T60" fmla="*/ 128 w 467"/>
                <a:gd name="T61" fmla="*/ 28 h 354"/>
                <a:gd name="T62" fmla="*/ 111 w 467"/>
                <a:gd name="T63" fmla="*/ 22 h 354"/>
                <a:gd name="T64" fmla="*/ 94 w 467"/>
                <a:gd name="T65" fmla="*/ 22 h 354"/>
                <a:gd name="T66" fmla="*/ 97 w 467"/>
                <a:gd name="T67" fmla="*/ 28 h 354"/>
                <a:gd name="T68" fmla="*/ 118 w 467"/>
                <a:gd name="T69" fmla="*/ 37 h 354"/>
                <a:gd name="T70" fmla="*/ 142 w 467"/>
                <a:gd name="T71" fmla="*/ 52 h 354"/>
                <a:gd name="T72" fmla="*/ 126 w 467"/>
                <a:gd name="T73" fmla="*/ 57 h 354"/>
                <a:gd name="T74" fmla="*/ 110 w 467"/>
                <a:gd name="T75" fmla="*/ 49 h 354"/>
                <a:gd name="T76" fmla="*/ 89 w 467"/>
                <a:gd name="T77" fmla="*/ 44 h 354"/>
                <a:gd name="T78" fmla="*/ 67 w 467"/>
                <a:gd name="T79" fmla="*/ 45 h 354"/>
                <a:gd name="T80" fmla="*/ 47 w 467"/>
                <a:gd name="T81" fmla="*/ 59 h 354"/>
                <a:gd name="T82" fmla="*/ 61 w 467"/>
                <a:gd name="T83" fmla="*/ 59 h 354"/>
                <a:gd name="T84" fmla="*/ 80 w 467"/>
                <a:gd name="T85" fmla="*/ 62 h 354"/>
                <a:gd name="T86" fmla="*/ 101 w 467"/>
                <a:gd name="T87" fmla="*/ 68 h 354"/>
                <a:gd name="T88" fmla="*/ 124 w 467"/>
                <a:gd name="T89" fmla="*/ 79 h 354"/>
                <a:gd name="T90" fmla="*/ 126 w 467"/>
                <a:gd name="T91" fmla="*/ 104 h 354"/>
                <a:gd name="T92" fmla="*/ 110 w 467"/>
                <a:gd name="T93" fmla="*/ 92 h 354"/>
                <a:gd name="T94" fmla="*/ 94 w 467"/>
                <a:gd name="T95" fmla="*/ 84 h 354"/>
                <a:gd name="T96" fmla="*/ 76 w 467"/>
                <a:gd name="T97" fmla="*/ 77 h 354"/>
                <a:gd name="T98" fmla="*/ 56 w 467"/>
                <a:gd name="T99" fmla="*/ 76 h 354"/>
                <a:gd name="T100" fmla="*/ 44 w 467"/>
                <a:gd name="T101" fmla="*/ 84 h 354"/>
                <a:gd name="T102" fmla="*/ 24 w 467"/>
                <a:gd name="T103" fmla="*/ 106 h 354"/>
                <a:gd name="T104" fmla="*/ 15 w 467"/>
                <a:gd name="T105" fmla="*/ 126 h 354"/>
                <a:gd name="T106" fmla="*/ 22 w 467"/>
                <a:gd name="T107" fmla="*/ 146 h 354"/>
                <a:gd name="T108" fmla="*/ 41 w 467"/>
                <a:gd name="T109" fmla="*/ 138 h 354"/>
                <a:gd name="T110" fmla="*/ 54 w 467"/>
                <a:gd name="T111" fmla="*/ 117 h 354"/>
                <a:gd name="T112" fmla="*/ 69 w 467"/>
                <a:gd name="T113" fmla="*/ 114 h 354"/>
                <a:gd name="T114" fmla="*/ 85 w 467"/>
                <a:gd name="T115" fmla="*/ 114 h 354"/>
                <a:gd name="T116" fmla="*/ 102 w 467"/>
                <a:gd name="T117" fmla="*/ 120 h 354"/>
                <a:gd name="T118" fmla="*/ 123 w 467"/>
                <a:gd name="T119" fmla="*/ 137 h 354"/>
                <a:gd name="T120" fmla="*/ 134 w 467"/>
                <a:gd name="T121" fmla="*/ 153 h 354"/>
                <a:gd name="T122" fmla="*/ 143 w 467"/>
                <a:gd name="T123" fmla="*/ 173 h 3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7"/>
                <a:gd name="T187" fmla="*/ 0 h 354"/>
                <a:gd name="T188" fmla="*/ 467 w 467"/>
                <a:gd name="T189" fmla="*/ 354 h 3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7" h="354">
                  <a:moveTo>
                    <a:pt x="253" y="339"/>
                  </a:moveTo>
                  <a:lnTo>
                    <a:pt x="252" y="337"/>
                  </a:lnTo>
                  <a:lnTo>
                    <a:pt x="250" y="335"/>
                  </a:lnTo>
                  <a:lnTo>
                    <a:pt x="247" y="329"/>
                  </a:lnTo>
                  <a:lnTo>
                    <a:pt x="245" y="325"/>
                  </a:lnTo>
                  <a:lnTo>
                    <a:pt x="241" y="318"/>
                  </a:lnTo>
                  <a:lnTo>
                    <a:pt x="235" y="312"/>
                  </a:lnTo>
                  <a:lnTo>
                    <a:pt x="229" y="305"/>
                  </a:lnTo>
                  <a:lnTo>
                    <a:pt x="223" y="298"/>
                  </a:lnTo>
                  <a:lnTo>
                    <a:pt x="218" y="293"/>
                  </a:lnTo>
                  <a:lnTo>
                    <a:pt x="214" y="290"/>
                  </a:lnTo>
                  <a:lnTo>
                    <a:pt x="209" y="286"/>
                  </a:lnTo>
                  <a:lnTo>
                    <a:pt x="204" y="283"/>
                  </a:lnTo>
                  <a:lnTo>
                    <a:pt x="199" y="280"/>
                  </a:lnTo>
                  <a:lnTo>
                    <a:pt x="194" y="276"/>
                  </a:lnTo>
                  <a:lnTo>
                    <a:pt x="189" y="274"/>
                  </a:lnTo>
                  <a:lnTo>
                    <a:pt x="184" y="272"/>
                  </a:lnTo>
                  <a:lnTo>
                    <a:pt x="177" y="269"/>
                  </a:lnTo>
                  <a:lnTo>
                    <a:pt x="171" y="267"/>
                  </a:lnTo>
                  <a:lnTo>
                    <a:pt x="164" y="265"/>
                  </a:lnTo>
                  <a:lnTo>
                    <a:pt x="158" y="264"/>
                  </a:lnTo>
                  <a:lnTo>
                    <a:pt x="150" y="262"/>
                  </a:lnTo>
                  <a:lnTo>
                    <a:pt x="143" y="262"/>
                  </a:lnTo>
                  <a:lnTo>
                    <a:pt x="135" y="262"/>
                  </a:lnTo>
                  <a:lnTo>
                    <a:pt x="127" y="264"/>
                  </a:lnTo>
                  <a:lnTo>
                    <a:pt x="126" y="264"/>
                  </a:lnTo>
                  <a:lnTo>
                    <a:pt x="124" y="267"/>
                  </a:lnTo>
                  <a:lnTo>
                    <a:pt x="122" y="270"/>
                  </a:lnTo>
                  <a:lnTo>
                    <a:pt x="119" y="276"/>
                  </a:lnTo>
                  <a:lnTo>
                    <a:pt x="114" y="281"/>
                  </a:lnTo>
                  <a:lnTo>
                    <a:pt x="110" y="287"/>
                  </a:lnTo>
                  <a:lnTo>
                    <a:pt x="104" y="294"/>
                  </a:lnTo>
                  <a:lnTo>
                    <a:pt x="99" y="301"/>
                  </a:lnTo>
                  <a:lnTo>
                    <a:pt x="91" y="306"/>
                  </a:lnTo>
                  <a:lnTo>
                    <a:pt x="84" y="312"/>
                  </a:lnTo>
                  <a:lnTo>
                    <a:pt x="76" y="317"/>
                  </a:lnTo>
                  <a:lnTo>
                    <a:pt x="67" y="322"/>
                  </a:lnTo>
                  <a:lnTo>
                    <a:pt x="57" y="323"/>
                  </a:lnTo>
                  <a:lnTo>
                    <a:pt x="49" y="325"/>
                  </a:lnTo>
                  <a:lnTo>
                    <a:pt x="40" y="324"/>
                  </a:lnTo>
                  <a:lnTo>
                    <a:pt x="32" y="322"/>
                  </a:lnTo>
                  <a:lnTo>
                    <a:pt x="27" y="319"/>
                  </a:lnTo>
                  <a:lnTo>
                    <a:pt x="22" y="317"/>
                  </a:lnTo>
                  <a:lnTo>
                    <a:pt x="18" y="314"/>
                  </a:lnTo>
                  <a:lnTo>
                    <a:pt x="15" y="312"/>
                  </a:lnTo>
                  <a:lnTo>
                    <a:pt x="9" y="305"/>
                  </a:lnTo>
                  <a:lnTo>
                    <a:pt x="6" y="299"/>
                  </a:lnTo>
                  <a:lnTo>
                    <a:pt x="2" y="292"/>
                  </a:lnTo>
                  <a:lnTo>
                    <a:pt x="1" y="285"/>
                  </a:lnTo>
                  <a:lnTo>
                    <a:pt x="0" y="277"/>
                  </a:lnTo>
                  <a:lnTo>
                    <a:pt x="1" y="270"/>
                  </a:lnTo>
                  <a:lnTo>
                    <a:pt x="1" y="262"/>
                  </a:lnTo>
                  <a:lnTo>
                    <a:pt x="2" y="254"/>
                  </a:lnTo>
                  <a:lnTo>
                    <a:pt x="3" y="245"/>
                  </a:lnTo>
                  <a:lnTo>
                    <a:pt x="6" y="237"/>
                  </a:lnTo>
                  <a:lnTo>
                    <a:pt x="8" y="230"/>
                  </a:lnTo>
                  <a:lnTo>
                    <a:pt x="10" y="222"/>
                  </a:lnTo>
                  <a:lnTo>
                    <a:pt x="12" y="214"/>
                  </a:lnTo>
                  <a:lnTo>
                    <a:pt x="14" y="207"/>
                  </a:lnTo>
                  <a:lnTo>
                    <a:pt x="32" y="181"/>
                  </a:lnTo>
                  <a:lnTo>
                    <a:pt x="31" y="180"/>
                  </a:lnTo>
                  <a:lnTo>
                    <a:pt x="29" y="178"/>
                  </a:lnTo>
                  <a:lnTo>
                    <a:pt x="27" y="175"/>
                  </a:lnTo>
                  <a:lnTo>
                    <a:pt x="27" y="171"/>
                  </a:lnTo>
                  <a:lnTo>
                    <a:pt x="27" y="168"/>
                  </a:lnTo>
                  <a:lnTo>
                    <a:pt x="27" y="164"/>
                  </a:lnTo>
                  <a:lnTo>
                    <a:pt x="27" y="160"/>
                  </a:lnTo>
                  <a:lnTo>
                    <a:pt x="29" y="156"/>
                  </a:lnTo>
                  <a:lnTo>
                    <a:pt x="30" y="150"/>
                  </a:lnTo>
                  <a:lnTo>
                    <a:pt x="33" y="144"/>
                  </a:lnTo>
                  <a:lnTo>
                    <a:pt x="35" y="137"/>
                  </a:lnTo>
                  <a:lnTo>
                    <a:pt x="40" y="130"/>
                  </a:lnTo>
                  <a:lnTo>
                    <a:pt x="44" y="120"/>
                  </a:lnTo>
                  <a:lnTo>
                    <a:pt x="50" y="113"/>
                  </a:lnTo>
                  <a:lnTo>
                    <a:pt x="55" y="105"/>
                  </a:lnTo>
                  <a:lnTo>
                    <a:pt x="62" y="98"/>
                  </a:lnTo>
                  <a:lnTo>
                    <a:pt x="68" y="91"/>
                  </a:lnTo>
                  <a:lnTo>
                    <a:pt x="76" y="85"/>
                  </a:lnTo>
                  <a:lnTo>
                    <a:pt x="84" y="80"/>
                  </a:lnTo>
                  <a:lnTo>
                    <a:pt x="92" y="76"/>
                  </a:lnTo>
                  <a:lnTo>
                    <a:pt x="99" y="71"/>
                  </a:lnTo>
                  <a:lnTo>
                    <a:pt x="106" y="66"/>
                  </a:lnTo>
                  <a:lnTo>
                    <a:pt x="112" y="62"/>
                  </a:lnTo>
                  <a:lnTo>
                    <a:pt x="120" y="60"/>
                  </a:lnTo>
                  <a:lnTo>
                    <a:pt x="126" y="58"/>
                  </a:lnTo>
                  <a:lnTo>
                    <a:pt x="132" y="57"/>
                  </a:lnTo>
                  <a:lnTo>
                    <a:pt x="137" y="56"/>
                  </a:lnTo>
                  <a:lnTo>
                    <a:pt x="143" y="57"/>
                  </a:lnTo>
                  <a:lnTo>
                    <a:pt x="143" y="54"/>
                  </a:lnTo>
                  <a:lnTo>
                    <a:pt x="146" y="49"/>
                  </a:lnTo>
                  <a:lnTo>
                    <a:pt x="151" y="42"/>
                  </a:lnTo>
                  <a:lnTo>
                    <a:pt x="158" y="34"/>
                  </a:lnTo>
                  <a:lnTo>
                    <a:pt x="165" y="26"/>
                  </a:lnTo>
                  <a:lnTo>
                    <a:pt x="174" y="19"/>
                  </a:lnTo>
                  <a:lnTo>
                    <a:pt x="179" y="15"/>
                  </a:lnTo>
                  <a:lnTo>
                    <a:pt x="184" y="14"/>
                  </a:lnTo>
                  <a:lnTo>
                    <a:pt x="189" y="12"/>
                  </a:lnTo>
                  <a:lnTo>
                    <a:pt x="194" y="13"/>
                  </a:lnTo>
                  <a:lnTo>
                    <a:pt x="198" y="13"/>
                  </a:lnTo>
                  <a:lnTo>
                    <a:pt x="203" y="13"/>
                  </a:lnTo>
                  <a:lnTo>
                    <a:pt x="206" y="13"/>
                  </a:lnTo>
                  <a:lnTo>
                    <a:pt x="210" y="13"/>
                  </a:lnTo>
                  <a:lnTo>
                    <a:pt x="216" y="14"/>
                  </a:lnTo>
                  <a:lnTo>
                    <a:pt x="222" y="15"/>
                  </a:lnTo>
                  <a:lnTo>
                    <a:pt x="227" y="15"/>
                  </a:lnTo>
                  <a:lnTo>
                    <a:pt x="229" y="17"/>
                  </a:lnTo>
                  <a:lnTo>
                    <a:pt x="229" y="13"/>
                  </a:lnTo>
                  <a:lnTo>
                    <a:pt x="234" y="7"/>
                  </a:lnTo>
                  <a:lnTo>
                    <a:pt x="237" y="3"/>
                  </a:lnTo>
                  <a:lnTo>
                    <a:pt x="243" y="1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5" y="2"/>
                  </a:lnTo>
                  <a:lnTo>
                    <a:pt x="269" y="3"/>
                  </a:lnTo>
                  <a:lnTo>
                    <a:pt x="273" y="4"/>
                  </a:lnTo>
                  <a:lnTo>
                    <a:pt x="278" y="7"/>
                  </a:lnTo>
                  <a:lnTo>
                    <a:pt x="283" y="9"/>
                  </a:lnTo>
                  <a:lnTo>
                    <a:pt x="289" y="11"/>
                  </a:lnTo>
                  <a:lnTo>
                    <a:pt x="295" y="14"/>
                  </a:lnTo>
                  <a:lnTo>
                    <a:pt x="301" y="17"/>
                  </a:lnTo>
                  <a:lnTo>
                    <a:pt x="307" y="20"/>
                  </a:lnTo>
                  <a:lnTo>
                    <a:pt x="314" y="23"/>
                  </a:lnTo>
                  <a:lnTo>
                    <a:pt x="322" y="27"/>
                  </a:lnTo>
                  <a:lnTo>
                    <a:pt x="330" y="32"/>
                  </a:lnTo>
                  <a:lnTo>
                    <a:pt x="338" y="35"/>
                  </a:lnTo>
                  <a:lnTo>
                    <a:pt x="345" y="40"/>
                  </a:lnTo>
                  <a:lnTo>
                    <a:pt x="353" y="44"/>
                  </a:lnTo>
                  <a:lnTo>
                    <a:pt x="362" y="49"/>
                  </a:lnTo>
                  <a:lnTo>
                    <a:pt x="369" y="53"/>
                  </a:lnTo>
                  <a:lnTo>
                    <a:pt x="378" y="58"/>
                  </a:lnTo>
                  <a:lnTo>
                    <a:pt x="386" y="62"/>
                  </a:lnTo>
                  <a:lnTo>
                    <a:pt x="394" y="68"/>
                  </a:lnTo>
                  <a:lnTo>
                    <a:pt x="400" y="72"/>
                  </a:lnTo>
                  <a:lnTo>
                    <a:pt x="408" y="78"/>
                  </a:lnTo>
                  <a:lnTo>
                    <a:pt x="415" y="82"/>
                  </a:lnTo>
                  <a:lnTo>
                    <a:pt x="423" y="87"/>
                  </a:lnTo>
                  <a:lnTo>
                    <a:pt x="429" y="90"/>
                  </a:lnTo>
                  <a:lnTo>
                    <a:pt x="435" y="96"/>
                  </a:lnTo>
                  <a:lnTo>
                    <a:pt x="441" y="99"/>
                  </a:lnTo>
                  <a:lnTo>
                    <a:pt x="447" y="104"/>
                  </a:lnTo>
                  <a:lnTo>
                    <a:pt x="452" y="108"/>
                  </a:lnTo>
                  <a:lnTo>
                    <a:pt x="457" y="111"/>
                  </a:lnTo>
                  <a:lnTo>
                    <a:pt x="461" y="114"/>
                  </a:lnTo>
                  <a:lnTo>
                    <a:pt x="466" y="119"/>
                  </a:lnTo>
                  <a:lnTo>
                    <a:pt x="467" y="158"/>
                  </a:lnTo>
                  <a:lnTo>
                    <a:pt x="465" y="157"/>
                  </a:lnTo>
                  <a:lnTo>
                    <a:pt x="460" y="153"/>
                  </a:lnTo>
                  <a:lnTo>
                    <a:pt x="454" y="148"/>
                  </a:lnTo>
                  <a:lnTo>
                    <a:pt x="447" y="142"/>
                  </a:lnTo>
                  <a:lnTo>
                    <a:pt x="441" y="138"/>
                  </a:lnTo>
                  <a:lnTo>
                    <a:pt x="436" y="133"/>
                  </a:lnTo>
                  <a:lnTo>
                    <a:pt x="430" y="129"/>
                  </a:lnTo>
                  <a:lnTo>
                    <a:pt x="424" y="126"/>
                  </a:lnTo>
                  <a:lnTo>
                    <a:pt x="418" y="120"/>
                  </a:lnTo>
                  <a:lnTo>
                    <a:pt x="412" y="116"/>
                  </a:lnTo>
                  <a:lnTo>
                    <a:pt x="405" y="111"/>
                  </a:lnTo>
                  <a:lnTo>
                    <a:pt x="399" y="107"/>
                  </a:lnTo>
                  <a:lnTo>
                    <a:pt x="391" y="102"/>
                  </a:lnTo>
                  <a:lnTo>
                    <a:pt x="383" y="96"/>
                  </a:lnTo>
                  <a:lnTo>
                    <a:pt x="375" y="91"/>
                  </a:lnTo>
                  <a:lnTo>
                    <a:pt x="368" y="86"/>
                  </a:lnTo>
                  <a:lnTo>
                    <a:pt x="360" y="81"/>
                  </a:lnTo>
                  <a:lnTo>
                    <a:pt x="353" y="76"/>
                  </a:lnTo>
                  <a:lnTo>
                    <a:pt x="345" y="72"/>
                  </a:lnTo>
                  <a:lnTo>
                    <a:pt x="338" y="68"/>
                  </a:lnTo>
                  <a:lnTo>
                    <a:pt x="331" y="62"/>
                  </a:lnTo>
                  <a:lnTo>
                    <a:pt x="323" y="58"/>
                  </a:lnTo>
                  <a:lnTo>
                    <a:pt x="316" y="54"/>
                  </a:lnTo>
                  <a:lnTo>
                    <a:pt x="309" y="52"/>
                  </a:lnTo>
                  <a:lnTo>
                    <a:pt x="302" y="48"/>
                  </a:lnTo>
                  <a:lnTo>
                    <a:pt x="296" y="46"/>
                  </a:lnTo>
                  <a:lnTo>
                    <a:pt x="290" y="44"/>
                  </a:lnTo>
                  <a:lnTo>
                    <a:pt x="285" y="43"/>
                  </a:lnTo>
                  <a:lnTo>
                    <a:pt x="326" y="80"/>
                  </a:lnTo>
                  <a:lnTo>
                    <a:pt x="307" y="97"/>
                  </a:lnTo>
                  <a:lnTo>
                    <a:pt x="305" y="95"/>
                  </a:lnTo>
                  <a:lnTo>
                    <a:pt x="298" y="90"/>
                  </a:lnTo>
                  <a:lnTo>
                    <a:pt x="293" y="85"/>
                  </a:lnTo>
                  <a:lnTo>
                    <a:pt x="289" y="81"/>
                  </a:lnTo>
                  <a:lnTo>
                    <a:pt x="283" y="77"/>
                  </a:lnTo>
                  <a:lnTo>
                    <a:pt x="277" y="72"/>
                  </a:lnTo>
                  <a:lnTo>
                    <a:pt x="271" y="67"/>
                  </a:lnTo>
                  <a:lnTo>
                    <a:pt x="264" y="62"/>
                  </a:lnTo>
                  <a:lnTo>
                    <a:pt x="257" y="57"/>
                  </a:lnTo>
                  <a:lnTo>
                    <a:pt x="251" y="54"/>
                  </a:lnTo>
                  <a:lnTo>
                    <a:pt x="244" y="50"/>
                  </a:lnTo>
                  <a:lnTo>
                    <a:pt x="238" y="47"/>
                  </a:lnTo>
                  <a:lnTo>
                    <a:pt x="232" y="46"/>
                  </a:lnTo>
                  <a:lnTo>
                    <a:pt x="227" y="46"/>
                  </a:lnTo>
                  <a:lnTo>
                    <a:pt x="222" y="44"/>
                  </a:lnTo>
                  <a:lnTo>
                    <a:pt x="216" y="43"/>
                  </a:lnTo>
                  <a:lnTo>
                    <a:pt x="210" y="43"/>
                  </a:lnTo>
                  <a:lnTo>
                    <a:pt x="207" y="43"/>
                  </a:lnTo>
                  <a:lnTo>
                    <a:pt x="199" y="43"/>
                  </a:lnTo>
                  <a:lnTo>
                    <a:pt x="194" y="44"/>
                  </a:lnTo>
                  <a:lnTo>
                    <a:pt x="189" y="44"/>
                  </a:lnTo>
                  <a:lnTo>
                    <a:pt x="186" y="46"/>
                  </a:lnTo>
                  <a:lnTo>
                    <a:pt x="185" y="49"/>
                  </a:lnTo>
                  <a:lnTo>
                    <a:pt x="186" y="52"/>
                  </a:lnTo>
                  <a:lnTo>
                    <a:pt x="187" y="53"/>
                  </a:lnTo>
                  <a:lnTo>
                    <a:pt x="190" y="55"/>
                  </a:lnTo>
                  <a:lnTo>
                    <a:pt x="194" y="56"/>
                  </a:lnTo>
                  <a:lnTo>
                    <a:pt x="199" y="58"/>
                  </a:lnTo>
                  <a:lnTo>
                    <a:pt x="204" y="61"/>
                  </a:lnTo>
                  <a:lnTo>
                    <a:pt x="212" y="65"/>
                  </a:lnTo>
                  <a:lnTo>
                    <a:pt x="221" y="67"/>
                  </a:lnTo>
                  <a:lnTo>
                    <a:pt x="229" y="72"/>
                  </a:lnTo>
                  <a:lnTo>
                    <a:pt x="237" y="74"/>
                  </a:lnTo>
                  <a:lnTo>
                    <a:pt x="246" y="78"/>
                  </a:lnTo>
                  <a:lnTo>
                    <a:pt x="254" y="83"/>
                  </a:lnTo>
                  <a:lnTo>
                    <a:pt x="263" y="88"/>
                  </a:lnTo>
                  <a:lnTo>
                    <a:pt x="270" y="93"/>
                  </a:lnTo>
                  <a:lnTo>
                    <a:pt x="277" y="99"/>
                  </a:lnTo>
                  <a:lnTo>
                    <a:pt x="284" y="105"/>
                  </a:lnTo>
                  <a:lnTo>
                    <a:pt x="290" y="113"/>
                  </a:lnTo>
                  <a:lnTo>
                    <a:pt x="272" y="128"/>
                  </a:lnTo>
                  <a:lnTo>
                    <a:pt x="271" y="127"/>
                  </a:lnTo>
                  <a:lnTo>
                    <a:pt x="267" y="124"/>
                  </a:lnTo>
                  <a:lnTo>
                    <a:pt x="261" y="120"/>
                  </a:lnTo>
                  <a:lnTo>
                    <a:pt x="253" y="115"/>
                  </a:lnTo>
                  <a:lnTo>
                    <a:pt x="248" y="112"/>
                  </a:lnTo>
                  <a:lnTo>
                    <a:pt x="243" y="109"/>
                  </a:lnTo>
                  <a:lnTo>
                    <a:pt x="238" y="107"/>
                  </a:lnTo>
                  <a:lnTo>
                    <a:pt x="234" y="104"/>
                  </a:lnTo>
                  <a:lnTo>
                    <a:pt x="227" y="102"/>
                  </a:lnTo>
                  <a:lnTo>
                    <a:pt x="221" y="99"/>
                  </a:lnTo>
                  <a:lnTo>
                    <a:pt x="214" y="96"/>
                  </a:lnTo>
                  <a:lnTo>
                    <a:pt x="208" y="95"/>
                  </a:lnTo>
                  <a:lnTo>
                    <a:pt x="200" y="92"/>
                  </a:lnTo>
                  <a:lnTo>
                    <a:pt x="193" y="90"/>
                  </a:lnTo>
                  <a:lnTo>
                    <a:pt x="186" y="88"/>
                  </a:lnTo>
                  <a:lnTo>
                    <a:pt x="179" y="88"/>
                  </a:lnTo>
                  <a:lnTo>
                    <a:pt x="172" y="86"/>
                  </a:lnTo>
                  <a:lnTo>
                    <a:pt x="165" y="86"/>
                  </a:lnTo>
                  <a:lnTo>
                    <a:pt x="157" y="86"/>
                  </a:lnTo>
                  <a:lnTo>
                    <a:pt x="150" y="88"/>
                  </a:lnTo>
                  <a:lnTo>
                    <a:pt x="143" y="88"/>
                  </a:lnTo>
                  <a:lnTo>
                    <a:pt x="135" y="90"/>
                  </a:lnTo>
                  <a:lnTo>
                    <a:pt x="128" y="93"/>
                  </a:lnTo>
                  <a:lnTo>
                    <a:pt x="121" y="96"/>
                  </a:lnTo>
                  <a:lnTo>
                    <a:pt x="113" y="100"/>
                  </a:lnTo>
                  <a:lnTo>
                    <a:pt x="107" y="106"/>
                  </a:lnTo>
                  <a:lnTo>
                    <a:pt x="100" y="111"/>
                  </a:lnTo>
                  <a:lnTo>
                    <a:pt x="94" y="119"/>
                  </a:lnTo>
                  <a:lnTo>
                    <a:pt x="95" y="118"/>
                  </a:lnTo>
                  <a:lnTo>
                    <a:pt x="99" y="118"/>
                  </a:lnTo>
                  <a:lnTo>
                    <a:pt x="104" y="118"/>
                  </a:lnTo>
                  <a:lnTo>
                    <a:pt x="112" y="119"/>
                  </a:lnTo>
                  <a:lnTo>
                    <a:pt x="117" y="119"/>
                  </a:lnTo>
                  <a:lnTo>
                    <a:pt x="122" y="119"/>
                  </a:lnTo>
                  <a:lnTo>
                    <a:pt x="127" y="119"/>
                  </a:lnTo>
                  <a:lnTo>
                    <a:pt x="133" y="120"/>
                  </a:lnTo>
                  <a:lnTo>
                    <a:pt x="138" y="120"/>
                  </a:lnTo>
                  <a:lnTo>
                    <a:pt x="145" y="121"/>
                  </a:lnTo>
                  <a:lnTo>
                    <a:pt x="152" y="122"/>
                  </a:lnTo>
                  <a:lnTo>
                    <a:pt x="160" y="124"/>
                  </a:lnTo>
                  <a:lnTo>
                    <a:pt x="166" y="125"/>
                  </a:lnTo>
                  <a:lnTo>
                    <a:pt x="173" y="127"/>
                  </a:lnTo>
                  <a:lnTo>
                    <a:pt x="180" y="127"/>
                  </a:lnTo>
                  <a:lnTo>
                    <a:pt x="188" y="130"/>
                  </a:lnTo>
                  <a:lnTo>
                    <a:pt x="196" y="133"/>
                  </a:lnTo>
                  <a:lnTo>
                    <a:pt x="203" y="135"/>
                  </a:lnTo>
                  <a:lnTo>
                    <a:pt x="211" y="138"/>
                  </a:lnTo>
                  <a:lnTo>
                    <a:pt x="220" y="142"/>
                  </a:lnTo>
                  <a:lnTo>
                    <a:pt x="227" y="145"/>
                  </a:lnTo>
                  <a:lnTo>
                    <a:pt x="234" y="149"/>
                  </a:lnTo>
                  <a:lnTo>
                    <a:pt x="241" y="153"/>
                  </a:lnTo>
                  <a:lnTo>
                    <a:pt x="249" y="158"/>
                  </a:lnTo>
                  <a:lnTo>
                    <a:pt x="256" y="163"/>
                  </a:lnTo>
                  <a:lnTo>
                    <a:pt x="263" y="169"/>
                  </a:lnTo>
                  <a:lnTo>
                    <a:pt x="270" y="175"/>
                  </a:lnTo>
                  <a:lnTo>
                    <a:pt x="277" y="182"/>
                  </a:lnTo>
                  <a:lnTo>
                    <a:pt x="254" y="210"/>
                  </a:lnTo>
                  <a:lnTo>
                    <a:pt x="253" y="208"/>
                  </a:lnTo>
                  <a:lnTo>
                    <a:pt x="250" y="207"/>
                  </a:lnTo>
                  <a:lnTo>
                    <a:pt x="246" y="202"/>
                  </a:lnTo>
                  <a:lnTo>
                    <a:pt x="241" y="199"/>
                  </a:lnTo>
                  <a:lnTo>
                    <a:pt x="233" y="194"/>
                  </a:lnTo>
                  <a:lnTo>
                    <a:pt x="226" y="188"/>
                  </a:lnTo>
                  <a:lnTo>
                    <a:pt x="221" y="185"/>
                  </a:lnTo>
                  <a:lnTo>
                    <a:pt x="216" y="182"/>
                  </a:lnTo>
                  <a:lnTo>
                    <a:pt x="210" y="180"/>
                  </a:lnTo>
                  <a:lnTo>
                    <a:pt x="206" y="177"/>
                  </a:lnTo>
                  <a:lnTo>
                    <a:pt x="200" y="174"/>
                  </a:lnTo>
                  <a:lnTo>
                    <a:pt x="195" y="171"/>
                  </a:lnTo>
                  <a:lnTo>
                    <a:pt x="189" y="168"/>
                  </a:lnTo>
                  <a:lnTo>
                    <a:pt x="184" y="165"/>
                  </a:lnTo>
                  <a:lnTo>
                    <a:pt x="177" y="163"/>
                  </a:lnTo>
                  <a:lnTo>
                    <a:pt x="171" y="160"/>
                  </a:lnTo>
                  <a:lnTo>
                    <a:pt x="165" y="158"/>
                  </a:lnTo>
                  <a:lnTo>
                    <a:pt x="159" y="157"/>
                  </a:lnTo>
                  <a:lnTo>
                    <a:pt x="152" y="154"/>
                  </a:lnTo>
                  <a:lnTo>
                    <a:pt x="145" y="153"/>
                  </a:lnTo>
                  <a:lnTo>
                    <a:pt x="138" y="151"/>
                  </a:lnTo>
                  <a:lnTo>
                    <a:pt x="132" y="151"/>
                  </a:lnTo>
                  <a:lnTo>
                    <a:pt x="125" y="151"/>
                  </a:lnTo>
                  <a:lnTo>
                    <a:pt x="119" y="151"/>
                  </a:lnTo>
                  <a:lnTo>
                    <a:pt x="112" y="151"/>
                  </a:lnTo>
                  <a:lnTo>
                    <a:pt x="107" y="152"/>
                  </a:lnTo>
                  <a:lnTo>
                    <a:pt x="105" y="152"/>
                  </a:lnTo>
                  <a:lnTo>
                    <a:pt x="102" y="155"/>
                  </a:lnTo>
                  <a:lnTo>
                    <a:pt x="98" y="157"/>
                  </a:lnTo>
                  <a:lnTo>
                    <a:pt x="94" y="163"/>
                  </a:lnTo>
                  <a:lnTo>
                    <a:pt x="88" y="168"/>
                  </a:lnTo>
                  <a:lnTo>
                    <a:pt x="82" y="175"/>
                  </a:lnTo>
                  <a:lnTo>
                    <a:pt x="75" y="182"/>
                  </a:lnTo>
                  <a:lnTo>
                    <a:pt x="67" y="190"/>
                  </a:lnTo>
                  <a:lnTo>
                    <a:pt x="59" y="198"/>
                  </a:lnTo>
                  <a:lnTo>
                    <a:pt x="52" y="207"/>
                  </a:lnTo>
                  <a:lnTo>
                    <a:pt x="49" y="212"/>
                  </a:lnTo>
                  <a:lnTo>
                    <a:pt x="46" y="216"/>
                  </a:lnTo>
                  <a:lnTo>
                    <a:pt x="44" y="221"/>
                  </a:lnTo>
                  <a:lnTo>
                    <a:pt x="41" y="226"/>
                  </a:lnTo>
                  <a:lnTo>
                    <a:pt x="36" y="235"/>
                  </a:lnTo>
                  <a:lnTo>
                    <a:pt x="33" y="244"/>
                  </a:lnTo>
                  <a:lnTo>
                    <a:pt x="31" y="253"/>
                  </a:lnTo>
                  <a:lnTo>
                    <a:pt x="32" y="262"/>
                  </a:lnTo>
                  <a:lnTo>
                    <a:pt x="32" y="269"/>
                  </a:lnTo>
                  <a:lnTo>
                    <a:pt x="33" y="276"/>
                  </a:lnTo>
                  <a:lnTo>
                    <a:pt x="35" y="281"/>
                  </a:lnTo>
                  <a:lnTo>
                    <a:pt x="38" y="287"/>
                  </a:lnTo>
                  <a:lnTo>
                    <a:pt x="44" y="292"/>
                  </a:lnTo>
                  <a:lnTo>
                    <a:pt x="52" y="295"/>
                  </a:lnTo>
                  <a:lnTo>
                    <a:pt x="59" y="294"/>
                  </a:lnTo>
                  <a:lnTo>
                    <a:pt x="66" y="292"/>
                  </a:lnTo>
                  <a:lnTo>
                    <a:pt x="74" y="287"/>
                  </a:lnTo>
                  <a:lnTo>
                    <a:pt x="79" y="282"/>
                  </a:lnTo>
                  <a:lnTo>
                    <a:pt x="82" y="275"/>
                  </a:lnTo>
                  <a:lnTo>
                    <a:pt x="87" y="269"/>
                  </a:lnTo>
                  <a:lnTo>
                    <a:pt x="90" y="262"/>
                  </a:lnTo>
                  <a:lnTo>
                    <a:pt x="95" y="255"/>
                  </a:lnTo>
                  <a:lnTo>
                    <a:pt x="99" y="247"/>
                  </a:lnTo>
                  <a:lnTo>
                    <a:pt x="104" y="241"/>
                  </a:lnTo>
                  <a:lnTo>
                    <a:pt x="109" y="235"/>
                  </a:lnTo>
                  <a:lnTo>
                    <a:pt x="114" y="232"/>
                  </a:lnTo>
                  <a:lnTo>
                    <a:pt x="118" y="230"/>
                  </a:lnTo>
                  <a:lnTo>
                    <a:pt x="126" y="229"/>
                  </a:lnTo>
                  <a:lnTo>
                    <a:pt x="130" y="228"/>
                  </a:lnTo>
                  <a:lnTo>
                    <a:pt x="134" y="228"/>
                  </a:lnTo>
                  <a:lnTo>
                    <a:pt x="139" y="228"/>
                  </a:lnTo>
                  <a:lnTo>
                    <a:pt x="144" y="228"/>
                  </a:lnTo>
                  <a:lnTo>
                    <a:pt x="149" y="228"/>
                  </a:lnTo>
                  <a:lnTo>
                    <a:pt x="154" y="228"/>
                  </a:lnTo>
                  <a:lnTo>
                    <a:pt x="159" y="228"/>
                  </a:lnTo>
                  <a:lnTo>
                    <a:pt x="165" y="229"/>
                  </a:lnTo>
                  <a:lnTo>
                    <a:pt x="170" y="229"/>
                  </a:lnTo>
                  <a:lnTo>
                    <a:pt x="176" y="231"/>
                  </a:lnTo>
                  <a:lnTo>
                    <a:pt x="182" y="232"/>
                  </a:lnTo>
                  <a:lnTo>
                    <a:pt x="188" y="234"/>
                  </a:lnTo>
                  <a:lnTo>
                    <a:pt x="193" y="236"/>
                  </a:lnTo>
                  <a:lnTo>
                    <a:pt x="198" y="238"/>
                  </a:lnTo>
                  <a:lnTo>
                    <a:pt x="204" y="241"/>
                  </a:lnTo>
                  <a:lnTo>
                    <a:pt x="211" y="245"/>
                  </a:lnTo>
                  <a:lnTo>
                    <a:pt x="217" y="249"/>
                  </a:lnTo>
                  <a:lnTo>
                    <a:pt x="225" y="254"/>
                  </a:lnTo>
                  <a:lnTo>
                    <a:pt x="232" y="259"/>
                  </a:lnTo>
                  <a:lnTo>
                    <a:pt x="240" y="267"/>
                  </a:lnTo>
                  <a:lnTo>
                    <a:pt x="246" y="273"/>
                  </a:lnTo>
                  <a:lnTo>
                    <a:pt x="253" y="281"/>
                  </a:lnTo>
                  <a:lnTo>
                    <a:pt x="255" y="286"/>
                  </a:lnTo>
                  <a:lnTo>
                    <a:pt x="259" y="290"/>
                  </a:lnTo>
                  <a:lnTo>
                    <a:pt x="262" y="295"/>
                  </a:lnTo>
                  <a:lnTo>
                    <a:pt x="266" y="301"/>
                  </a:lnTo>
                  <a:lnTo>
                    <a:pt x="269" y="306"/>
                  </a:lnTo>
                  <a:lnTo>
                    <a:pt x="272" y="312"/>
                  </a:lnTo>
                  <a:lnTo>
                    <a:pt x="275" y="317"/>
                  </a:lnTo>
                  <a:lnTo>
                    <a:pt x="278" y="324"/>
                  </a:lnTo>
                  <a:lnTo>
                    <a:pt x="281" y="330"/>
                  </a:lnTo>
                  <a:lnTo>
                    <a:pt x="284" y="337"/>
                  </a:lnTo>
                  <a:lnTo>
                    <a:pt x="287" y="346"/>
                  </a:lnTo>
                  <a:lnTo>
                    <a:pt x="290" y="354"/>
                  </a:lnTo>
                  <a:lnTo>
                    <a:pt x="253" y="3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" name="Freeform 47"/>
            <p:cNvSpPr>
              <a:spLocks/>
            </p:cNvSpPr>
            <p:nvPr/>
          </p:nvSpPr>
          <p:spPr bwMode="auto">
            <a:xfrm>
              <a:off x="1161" y="1847"/>
              <a:ext cx="145" cy="267"/>
            </a:xfrm>
            <a:custGeom>
              <a:avLst/>
              <a:gdLst>
                <a:gd name="T0" fmla="*/ 0 w 290"/>
                <a:gd name="T1" fmla="*/ 257 h 535"/>
                <a:gd name="T2" fmla="*/ 11 w 290"/>
                <a:gd name="T3" fmla="*/ 0 h 535"/>
                <a:gd name="T4" fmla="*/ 145 w 290"/>
                <a:gd name="T5" fmla="*/ 19 h 535"/>
                <a:gd name="T6" fmla="*/ 140 w 290"/>
                <a:gd name="T7" fmla="*/ 267 h 535"/>
                <a:gd name="T8" fmla="*/ 122 w 290"/>
                <a:gd name="T9" fmla="*/ 245 h 535"/>
                <a:gd name="T10" fmla="*/ 126 w 290"/>
                <a:gd name="T11" fmla="*/ 35 h 535"/>
                <a:gd name="T12" fmla="*/ 27 w 290"/>
                <a:gd name="T13" fmla="*/ 21 h 535"/>
                <a:gd name="T14" fmla="*/ 18 w 290"/>
                <a:gd name="T15" fmla="*/ 240 h 535"/>
                <a:gd name="T16" fmla="*/ 0 w 290"/>
                <a:gd name="T17" fmla="*/ 257 h 535"/>
                <a:gd name="T18" fmla="*/ 0 w 290"/>
                <a:gd name="T19" fmla="*/ 257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0"/>
                <a:gd name="T31" fmla="*/ 0 h 535"/>
                <a:gd name="T32" fmla="*/ 290 w 290"/>
                <a:gd name="T33" fmla="*/ 535 h 5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0" h="535">
                  <a:moveTo>
                    <a:pt x="0" y="515"/>
                  </a:moveTo>
                  <a:lnTo>
                    <a:pt x="22" y="0"/>
                  </a:lnTo>
                  <a:lnTo>
                    <a:pt x="290" y="39"/>
                  </a:lnTo>
                  <a:lnTo>
                    <a:pt x="280" y="535"/>
                  </a:lnTo>
                  <a:lnTo>
                    <a:pt x="245" y="491"/>
                  </a:lnTo>
                  <a:lnTo>
                    <a:pt x="252" y="71"/>
                  </a:lnTo>
                  <a:lnTo>
                    <a:pt x="54" y="43"/>
                  </a:lnTo>
                  <a:lnTo>
                    <a:pt x="37" y="481"/>
                  </a:lnTo>
                  <a:lnTo>
                    <a:pt x="0" y="5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5" name="Freeform 48"/>
            <p:cNvSpPr>
              <a:spLocks/>
            </p:cNvSpPr>
            <p:nvPr/>
          </p:nvSpPr>
          <p:spPr bwMode="auto">
            <a:xfrm>
              <a:off x="1160" y="2086"/>
              <a:ext cx="143" cy="27"/>
            </a:xfrm>
            <a:custGeom>
              <a:avLst/>
              <a:gdLst>
                <a:gd name="T0" fmla="*/ 0 w 285"/>
                <a:gd name="T1" fmla="*/ 18 h 53"/>
                <a:gd name="T2" fmla="*/ 143 w 285"/>
                <a:gd name="T3" fmla="*/ 27 h 53"/>
                <a:gd name="T4" fmla="*/ 135 w 285"/>
                <a:gd name="T5" fmla="*/ 10 h 53"/>
                <a:gd name="T6" fmla="*/ 125 w 285"/>
                <a:gd name="T7" fmla="*/ 6 h 53"/>
                <a:gd name="T8" fmla="*/ 19 w 285"/>
                <a:gd name="T9" fmla="*/ 0 h 53"/>
                <a:gd name="T10" fmla="*/ 0 w 285"/>
                <a:gd name="T11" fmla="*/ 18 h 53"/>
                <a:gd name="T12" fmla="*/ 0 w 285"/>
                <a:gd name="T13" fmla="*/ 18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5"/>
                <a:gd name="T22" fmla="*/ 0 h 53"/>
                <a:gd name="T23" fmla="*/ 285 w 285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5" h="53">
                  <a:moveTo>
                    <a:pt x="0" y="36"/>
                  </a:moveTo>
                  <a:lnTo>
                    <a:pt x="285" y="53"/>
                  </a:lnTo>
                  <a:lnTo>
                    <a:pt x="269" y="19"/>
                  </a:lnTo>
                  <a:lnTo>
                    <a:pt x="249" y="12"/>
                  </a:lnTo>
                  <a:lnTo>
                    <a:pt x="37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6" name="Freeform 49"/>
            <p:cNvSpPr>
              <a:spLocks/>
            </p:cNvSpPr>
            <p:nvPr/>
          </p:nvSpPr>
          <p:spPr bwMode="auto">
            <a:xfrm>
              <a:off x="1214" y="2032"/>
              <a:ext cx="43" cy="43"/>
            </a:xfrm>
            <a:custGeom>
              <a:avLst/>
              <a:gdLst>
                <a:gd name="T0" fmla="*/ 41 w 86"/>
                <a:gd name="T1" fmla="*/ 12 h 86"/>
                <a:gd name="T2" fmla="*/ 38 w 86"/>
                <a:gd name="T3" fmla="*/ 8 h 86"/>
                <a:gd name="T4" fmla="*/ 35 w 86"/>
                <a:gd name="T5" fmla="*/ 5 h 86"/>
                <a:gd name="T6" fmla="*/ 31 w 86"/>
                <a:gd name="T7" fmla="*/ 3 h 86"/>
                <a:gd name="T8" fmla="*/ 28 w 86"/>
                <a:gd name="T9" fmla="*/ 1 h 86"/>
                <a:gd name="T10" fmla="*/ 23 w 86"/>
                <a:gd name="T11" fmla="*/ 0 h 86"/>
                <a:gd name="T12" fmla="*/ 20 w 86"/>
                <a:gd name="T13" fmla="*/ 0 h 86"/>
                <a:gd name="T14" fmla="*/ 15 w 86"/>
                <a:gd name="T15" fmla="*/ 1 h 86"/>
                <a:gd name="T16" fmla="*/ 11 w 86"/>
                <a:gd name="T17" fmla="*/ 2 h 86"/>
                <a:gd name="T18" fmla="*/ 7 w 86"/>
                <a:gd name="T19" fmla="*/ 5 h 86"/>
                <a:gd name="T20" fmla="*/ 5 w 86"/>
                <a:gd name="T21" fmla="*/ 7 h 86"/>
                <a:gd name="T22" fmla="*/ 3 w 86"/>
                <a:gd name="T23" fmla="*/ 11 h 86"/>
                <a:gd name="T24" fmla="*/ 1 w 86"/>
                <a:gd name="T25" fmla="*/ 14 h 86"/>
                <a:gd name="T26" fmla="*/ 0 w 86"/>
                <a:gd name="T27" fmla="*/ 19 h 86"/>
                <a:gd name="T28" fmla="*/ 0 w 86"/>
                <a:gd name="T29" fmla="*/ 23 h 86"/>
                <a:gd name="T30" fmla="*/ 1 w 86"/>
                <a:gd name="T31" fmla="*/ 26 h 86"/>
                <a:gd name="T32" fmla="*/ 3 w 86"/>
                <a:gd name="T33" fmla="*/ 31 h 86"/>
                <a:gd name="T34" fmla="*/ 5 w 86"/>
                <a:gd name="T35" fmla="*/ 35 h 86"/>
                <a:gd name="T36" fmla="*/ 7 w 86"/>
                <a:gd name="T37" fmla="*/ 39 h 86"/>
                <a:gd name="T38" fmla="*/ 11 w 86"/>
                <a:gd name="T39" fmla="*/ 41 h 86"/>
                <a:gd name="T40" fmla="*/ 15 w 86"/>
                <a:gd name="T41" fmla="*/ 42 h 86"/>
                <a:gd name="T42" fmla="*/ 19 w 86"/>
                <a:gd name="T43" fmla="*/ 43 h 86"/>
                <a:gd name="T44" fmla="*/ 22 w 86"/>
                <a:gd name="T45" fmla="*/ 43 h 86"/>
                <a:gd name="T46" fmla="*/ 27 w 86"/>
                <a:gd name="T47" fmla="*/ 43 h 86"/>
                <a:gd name="T48" fmla="*/ 31 w 86"/>
                <a:gd name="T49" fmla="*/ 42 h 86"/>
                <a:gd name="T50" fmla="*/ 35 w 86"/>
                <a:gd name="T51" fmla="*/ 39 h 86"/>
                <a:gd name="T52" fmla="*/ 38 w 86"/>
                <a:gd name="T53" fmla="*/ 36 h 86"/>
                <a:gd name="T54" fmla="*/ 40 w 86"/>
                <a:gd name="T55" fmla="*/ 32 h 86"/>
                <a:gd name="T56" fmla="*/ 42 w 86"/>
                <a:gd name="T57" fmla="*/ 28 h 86"/>
                <a:gd name="T58" fmla="*/ 43 w 86"/>
                <a:gd name="T59" fmla="*/ 24 h 86"/>
                <a:gd name="T60" fmla="*/ 43 w 86"/>
                <a:gd name="T61" fmla="*/ 20 h 86"/>
                <a:gd name="T62" fmla="*/ 42 w 86"/>
                <a:gd name="T63" fmla="*/ 16 h 86"/>
                <a:gd name="T64" fmla="*/ 41 w 86"/>
                <a:gd name="T65" fmla="*/ 12 h 86"/>
                <a:gd name="T66" fmla="*/ 41 w 86"/>
                <a:gd name="T67" fmla="*/ 12 h 8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6"/>
                <a:gd name="T103" fmla="*/ 0 h 86"/>
                <a:gd name="T104" fmla="*/ 86 w 86"/>
                <a:gd name="T105" fmla="*/ 86 h 8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6" h="86">
                  <a:moveTo>
                    <a:pt x="81" y="24"/>
                  </a:moveTo>
                  <a:lnTo>
                    <a:pt x="76" y="16"/>
                  </a:lnTo>
                  <a:lnTo>
                    <a:pt x="70" y="10"/>
                  </a:lnTo>
                  <a:lnTo>
                    <a:pt x="62" y="5"/>
                  </a:lnTo>
                  <a:lnTo>
                    <a:pt x="56" y="3"/>
                  </a:lnTo>
                  <a:lnTo>
                    <a:pt x="47" y="0"/>
                  </a:lnTo>
                  <a:lnTo>
                    <a:pt x="39" y="0"/>
                  </a:lnTo>
                  <a:lnTo>
                    <a:pt x="31" y="1"/>
                  </a:lnTo>
                  <a:lnTo>
                    <a:pt x="23" y="4"/>
                  </a:lnTo>
                  <a:lnTo>
                    <a:pt x="15" y="9"/>
                  </a:lnTo>
                  <a:lnTo>
                    <a:pt x="10" y="15"/>
                  </a:lnTo>
                  <a:lnTo>
                    <a:pt x="5" y="22"/>
                  </a:lnTo>
                  <a:lnTo>
                    <a:pt x="2" y="29"/>
                  </a:lnTo>
                  <a:lnTo>
                    <a:pt x="0" y="37"/>
                  </a:lnTo>
                  <a:lnTo>
                    <a:pt x="0" y="46"/>
                  </a:lnTo>
                  <a:lnTo>
                    <a:pt x="2" y="53"/>
                  </a:lnTo>
                  <a:lnTo>
                    <a:pt x="5" y="63"/>
                  </a:lnTo>
                  <a:lnTo>
                    <a:pt x="9" y="70"/>
                  </a:lnTo>
                  <a:lnTo>
                    <a:pt x="15" y="77"/>
                  </a:lnTo>
                  <a:lnTo>
                    <a:pt x="22" y="81"/>
                  </a:lnTo>
                  <a:lnTo>
                    <a:pt x="30" y="84"/>
                  </a:lnTo>
                  <a:lnTo>
                    <a:pt x="38" y="86"/>
                  </a:lnTo>
                  <a:lnTo>
                    <a:pt x="45" y="86"/>
                  </a:lnTo>
                  <a:lnTo>
                    <a:pt x="54" y="85"/>
                  </a:lnTo>
                  <a:lnTo>
                    <a:pt x="62" y="84"/>
                  </a:lnTo>
                  <a:lnTo>
                    <a:pt x="69" y="78"/>
                  </a:lnTo>
                  <a:lnTo>
                    <a:pt x="75" y="71"/>
                  </a:lnTo>
                  <a:lnTo>
                    <a:pt x="80" y="64"/>
                  </a:lnTo>
                  <a:lnTo>
                    <a:pt x="84" y="57"/>
                  </a:lnTo>
                  <a:lnTo>
                    <a:pt x="85" y="48"/>
                  </a:lnTo>
                  <a:lnTo>
                    <a:pt x="86" y="40"/>
                  </a:lnTo>
                  <a:lnTo>
                    <a:pt x="84" y="32"/>
                  </a:lnTo>
                  <a:lnTo>
                    <a:pt x="81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7" name="Freeform 50"/>
            <p:cNvSpPr>
              <a:spLocks/>
            </p:cNvSpPr>
            <p:nvPr/>
          </p:nvSpPr>
          <p:spPr bwMode="auto">
            <a:xfrm>
              <a:off x="1225" y="2044"/>
              <a:ext cx="20" cy="20"/>
            </a:xfrm>
            <a:custGeom>
              <a:avLst/>
              <a:gdLst>
                <a:gd name="T0" fmla="*/ 19 w 39"/>
                <a:gd name="T1" fmla="*/ 5 h 40"/>
                <a:gd name="T2" fmla="*/ 17 w 39"/>
                <a:gd name="T3" fmla="*/ 3 h 40"/>
                <a:gd name="T4" fmla="*/ 13 w 39"/>
                <a:gd name="T5" fmla="*/ 1 h 40"/>
                <a:gd name="T6" fmla="*/ 9 w 39"/>
                <a:gd name="T7" fmla="*/ 0 h 40"/>
                <a:gd name="T8" fmla="*/ 6 w 39"/>
                <a:gd name="T9" fmla="*/ 1 h 40"/>
                <a:gd name="T10" fmla="*/ 2 w 39"/>
                <a:gd name="T11" fmla="*/ 3 h 40"/>
                <a:gd name="T12" fmla="*/ 1 w 39"/>
                <a:gd name="T13" fmla="*/ 7 h 40"/>
                <a:gd name="T14" fmla="*/ 0 w 39"/>
                <a:gd name="T15" fmla="*/ 11 h 40"/>
                <a:gd name="T16" fmla="*/ 2 w 39"/>
                <a:gd name="T17" fmla="*/ 15 h 40"/>
                <a:gd name="T18" fmla="*/ 4 w 39"/>
                <a:gd name="T19" fmla="*/ 18 h 40"/>
                <a:gd name="T20" fmla="*/ 8 w 39"/>
                <a:gd name="T21" fmla="*/ 20 h 40"/>
                <a:gd name="T22" fmla="*/ 11 w 39"/>
                <a:gd name="T23" fmla="*/ 20 h 40"/>
                <a:gd name="T24" fmla="*/ 15 w 39"/>
                <a:gd name="T25" fmla="*/ 19 h 40"/>
                <a:gd name="T26" fmla="*/ 18 w 39"/>
                <a:gd name="T27" fmla="*/ 17 h 40"/>
                <a:gd name="T28" fmla="*/ 20 w 39"/>
                <a:gd name="T29" fmla="*/ 13 h 40"/>
                <a:gd name="T30" fmla="*/ 20 w 39"/>
                <a:gd name="T31" fmla="*/ 9 h 40"/>
                <a:gd name="T32" fmla="*/ 19 w 39"/>
                <a:gd name="T33" fmla="*/ 5 h 40"/>
                <a:gd name="T34" fmla="*/ 19 w 39"/>
                <a:gd name="T35" fmla="*/ 5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"/>
                <a:gd name="T55" fmla="*/ 0 h 40"/>
                <a:gd name="T56" fmla="*/ 39 w 39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" h="40">
                  <a:moveTo>
                    <a:pt x="38" y="11"/>
                  </a:moveTo>
                  <a:lnTo>
                    <a:pt x="33" y="5"/>
                  </a:lnTo>
                  <a:lnTo>
                    <a:pt x="26" y="2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4" y="7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3" y="30"/>
                  </a:lnTo>
                  <a:lnTo>
                    <a:pt x="7" y="35"/>
                  </a:lnTo>
                  <a:lnTo>
                    <a:pt x="15" y="39"/>
                  </a:lnTo>
                  <a:lnTo>
                    <a:pt x="21" y="40"/>
                  </a:lnTo>
                  <a:lnTo>
                    <a:pt x="30" y="38"/>
                  </a:lnTo>
                  <a:lnTo>
                    <a:pt x="35" y="33"/>
                  </a:lnTo>
                  <a:lnTo>
                    <a:pt x="39" y="26"/>
                  </a:lnTo>
                  <a:lnTo>
                    <a:pt x="39" y="18"/>
                  </a:lnTo>
                  <a:lnTo>
                    <a:pt x="38" y="11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8" name="Freeform 51"/>
            <p:cNvSpPr>
              <a:spLocks/>
            </p:cNvSpPr>
            <p:nvPr/>
          </p:nvSpPr>
          <p:spPr bwMode="auto">
            <a:xfrm>
              <a:off x="659" y="2578"/>
              <a:ext cx="65" cy="65"/>
            </a:xfrm>
            <a:custGeom>
              <a:avLst/>
              <a:gdLst>
                <a:gd name="T0" fmla="*/ 35 w 130"/>
                <a:gd name="T1" fmla="*/ 65 h 131"/>
                <a:gd name="T2" fmla="*/ 41 w 130"/>
                <a:gd name="T3" fmla="*/ 63 h 131"/>
                <a:gd name="T4" fmla="*/ 47 w 130"/>
                <a:gd name="T5" fmla="*/ 60 h 131"/>
                <a:gd name="T6" fmla="*/ 52 w 130"/>
                <a:gd name="T7" fmla="*/ 57 h 131"/>
                <a:gd name="T8" fmla="*/ 57 w 130"/>
                <a:gd name="T9" fmla="*/ 52 h 131"/>
                <a:gd name="T10" fmla="*/ 60 w 130"/>
                <a:gd name="T11" fmla="*/ 47 h 131"/>
                <a:gd name="T12" fmla="*/ 63 w 130"/>
                <a:gd name="T13" fmla="*/ 42 h 131"/>
                <a:gd name="T14" fmla="*/ 65 w 130"/>
                <a:gd name="T15" fmla="*/ 36 h 131"/>
                <a:gd name="T16" fmla="*/ 65 w 130"/>
                <a:gd name="T17" fmla="*/ 29 h 131"/>
                <a:gd name="T18" fmla="*/ 63 w 130"/>
                <a:gd name="T19" fmla="*/ 22 h 131"/>
                <a:gd name="T20" fmla="*/ 60 w 130"/>
                <a:gd name="T21" fmla="*/ 17 h 131"/>
                <a:gd name="T22" fmla="*/ 57 w 130"/>
                <a:gd name="T23" fmla="*/ 11 h 131"/>
                <a:gd name="T24" fmla="*/ 52 w 130"/>
                <a:gd name="T25" fmla="*/ 7 h 131"/>
                <a:gd name="T26" fmla="*/ 47 w 130"/>
                <a:gd name="T27" fmla="*/ 3 h 131"/>
                <a:gd name="T28" fmla="*/ 41 w 130"/>
                <a:gd name="T29" fmla="*/ 1 h 131"/>
                <a:gd name="T30" fmla="*/ 35 w 130"/>
                <a:gd name="T31" fmla="*/ 0 h 131"/>
                <a:gd name="T32" fmla="*/ 28 w 130"/>
                <a:gd name="T33" fmla="*/ 0 h 131"/>
                <a:gd name="T34" fmla="*/ 22 w 130"/>
                <a:gd name="T35" fmla="*/ 1 h 131"/>
                <a:gd name="T36" fmla="*/ 16 w 130"/>
                <a:gd name="T37" fmla="*/ 3 h 131"/>
                <a:gd name="T38" fmla="*/ 11 w 130"/>
                <a:gd name="T39" fmla="*/ 7 h 131"/>
                <a:gd name="T40" fmla="*/ 6 w 130"/>
                <a:gd name="T41" fmla="*/ 11 h 131"/>
                <a:gd name="T42" fmla="*/ 3 w 130"/>
                <a:gd name="T43" fmla="*/ 17 h 131"/>
                <a:gd name="T44" fmla="*/ 1 w 130"/>
                <a:gd name="T45" fmla="*/ 22 h 131"/>
                <a:gd name="T46" fmla="*/ 0 w 130"/>
                <a:gd name="T47" fmla="*/ 29 h 131"/>
                <a:gd name="T48" fmla="*/ 0 w 130"/>
                <a:gd name="T49" fmla="*/ 36 h 131"/>
                <a:gd name="T50" fmla="*/ 1 w 130"/>
                <a:gd name="T51" fmla="*/ 42 h 131"/>
                <a:gd name="T52" fmla="*/ 3 w 130"/>
                <a:gd name="T53" fmla="*/ 47 h 131"/>
                <a:gd name="T54" fmla="*/ 6 w 130"/>
                <a:gd name="T55" fmla="*/ 52 h 131"/>
                <a:gd name="T56" fmla="*/ 11 w 130"/>
                <a:gd name="T57" fmla="*/ 57 h 131"/>
                <a:gd name="T58" fmla="*/ 16 w 130"/>
                <a:gd name="T59" fmla="*/ 60 h 131"/>
                <a:gd name="T60" fmla="*/ 22 w 130"/>
                <a:gd name="T61" fmla="*/ 63 h 131"/>
                <a:gd name="T62" fmla="*/ 28 w 130"/>
                <a:gd name="T63" fmla="*/ 65 h 131"/>
                <a:gd name="T64" fmla="*/ 33 w 130"/>
                <a:gd name="T65" fmla="*/ 65 h 1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1"/>
                <a:gd name="T101" fmla="*/ 130 w 130"/>
                <a:gd name="T102" fmla="*/ 131 h 1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1">
                  <a:moveTo>
                    <a:pt x="65" y="131"/>
                  </a:moveTo>
                  <a:lnTo>
                    <a:pt x="71" y="130"/>
                  </a:lnTo>
                  <a:lnTo>
                    <a:pt x="77" y="129"/>
                  </a:lnTo>
                  <a:lnTo>
                    <a:pt x="83" y="127"/>
                  </a:lnTo>
                  <a:lnTo>
                    <a:pt x="90" y="125"/>
                  </a:lnTo>
                  <a:lnTo>
                    <a:pt x="95" y="121"/>
                  </a:lnTo>
                  <a:lnTo>
                    <a:pt x="100" y="119"/>
                  </a:lnTo>
                  <a:lnTo>
                    <a:pt x="105" y="115"/>
                  </a:lnTo>
                  <a:lnTo>
                    <a:pt x="110" y="111"/>
                  </a:lnTo>
                  <a:lnTo>
                    <a:pt x="114" y="105"/>
                  </a:lnTo>
                  <a:lnTo>
                    <a:pt x="118" y="100"/>
                  </a:lnTo>
                  <a:lnTo>
                    <a:pt x="121" y="95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2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5" y="7"/>
                  </a:lnTo>
                  <a:lnTo>
                    <a:pt x="90" y="4"/>
                  </a:lnTo>
                  <a:lnTo>
                    <a:pt x="83" y="2"/>
                  </a:lnTo>
                  <a:lnTo>
                    <a:pt x="77" y="1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51" y="1"/>
                  </a:lnTo>
                  <a:lnTo>
                    <a:pt x="44" y="2"/>
                  </a:lnTo>
                  <a:lnTo>
                    <a:pt x="39" y="4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7" y="19"/>
                  </a:lnTo>
                  <a:lnTo>
                    <a:pt x="12" y="23"/>
                  </a:lnTo>
                  <a:lnTo>
                    <a:pt x="9" y="29"/>
                  </a:lnTo>
                  <a:lnTo>
                    <a:pt x="6" y="34"/>
                  </a:lnTo>
                  <a:lnTo>
                    <a:pt x="4" y="40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2"/>
                  </a:lnTo>
                  <a:lnTo>
                    <a:pt x="0" y="78"/>
                  </a:lnTo>
                  <a:lnTo>
                    <a:pt x="1" y="84"/>
                  </a:lnTo>
                  <a:lnTo>
                    <a:pt x="4" y="90"/>
                  </a:lnTo>
                  <a:lnTo>
                    <a:pt x="6" y="95"/>
                  </a:lnTo>
                  <a:lnTo>
                    <a:pt x="9" y="100"/>
                  </a:lnTo>
                  <a:lnTo>
                    <a:pt x="12" y="105"/>
                  </a:lnTo>
                  <a:lnTo>
                    <a:pt x="17" y="111"/>
                  </a:lnTo>
                  <a:lnTo>
                    <a:pt x="22" y="115"/>
                  </a:lnTo>
                  <a:lnTo>
                    <a:pt x="27" y="119"/>
                  </a:lnTo>
                  <a:lnTo>
                    <a:pt x="32" y="121"/>
                  </a:lnTo>
                  <a:lnTo>
                    <a:pt x="39" y="125"/>
                  </a:lnTo>
                  <a:lnTo>
                    <a:pt x="44" y="127"/>
                  </a:lnTo>
                  <a:lnTo>
                    <a:pt x="51" y="129"/>
                  </a:lnTo>
                  <a:lnTo>
                    <a:pt x="57" y="130"/>
                  </a:lnTo>
                  <a:lnTo>
                    <a:pt x="65" y="131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9" name="Freeform 52"/>
            <p:cNvSpPr>
              <a:spLocks/>
            </p:cNvSpPr>
            <p:nvPr/>
          </p:nvSpPr>
          <p:spPr bwMode="auto">
            <a:xfrm>
              <a:off x="317" y="2575"/>
              <a:ext cx="65" cy="66"/>
            </a:xfrm>
            <a:custGeom>
              <a:avLst/>
              <a:gdLst>
                <a:gd name="T0" fmla="*/ 35 w 130"/>
                <a:gd name="T1" fmla="*/ 66 h 132"/>
                <a:gd name="T2" fmla="*/ 41 w 130"/>
                <a:gd name="T3" fmla="*/ 63 h 132"/>
                <a:gd name="T4" fmla="*/ 47 w 130"/>
                <a:gd name="T5" fmla="*/ 61 h 132"/>
                <a:gd name="T6" fmla="*/ 52 w 130"/>
                <a:gd name="T7" fmla="*/ 57 h 132"/>
                <a:gd name="T8" fmla="*/ 57 w 130"/>
                <a:gd name="T9" fmla="*/ 53 h 132"/>
                <a:gd name="T10" fmla="*/ 60 w 130"/>
                <a:gd name="T11" fmla="*/ 48 h 132"/>
                <a:gd name="T12" fmla="*/ 63 w 130"/>
                <a:gd name="T13" fmla="*/ 42 h 132"/>
                <a:gd name="T14" fmla="*/ 65 w 130"/>
                <a:gd name="T15" fmla="*/ 35 h 132"/>
                <a:gd name="T16" fmla="*/ 65 w 130"/>
                <a:gd name="T17" fmla="*/ 29 h 132"/>
                <a:gd name="T18" fmla="*/ 63 w 130"/>
                <a:gd name="T19" fmla="*/ 22 h 132"/>
                <a:gd name="T20" fmla="*/ 60 w 130"/>
                <a:gd name="T21" fmla="*/ 17 h 132"/>
                <a:gd name="T22" fmla="*/ 57 w 130"/>
                <a:gd name="T23" fmla="*/ 11 h 132"/>
                <a:gd name="T24" fmla="*/ 52 w 130"/>
                <a:gd name="T25" fmla="*/ 7 h 132"/>
                <a:gd name="T26" fmla="*/ 47 w 130"/>
                <a:gd name="T27" fmla="*/ 3 h 132"/>
                <a:gd name="T28" fmla="*/ 41 w 130"/>
                <a:gd name="T29" fmla="*/ 1 h 132"/>
                <a:gd name="T30" fmla="*/ 35 w 130"/>
                <a:gd name="T31" fmla="*/ 0 h 132"/>
                <a:gd name="T32" fmla="*/ 28 w 130"/>
                <a:gd name="T33" fmla="*/ 0 h 132"/>
                <a:gd name="T34" fmla="*/ 21 w 130"/>
                <a:gd name="T35" fmla="*/ 1 h 132"/>
                <a:gd name="T36" fmla="*/ 16 w 130"/>
                <a:gd name="T37" fmla="*/ 3 h 132"/>
                <a:gd name="T38" fmla="*/ 11 w 130"/>
                <a:gd name="T39" fmla="*/ 7 h 132"/>
                <a:gd name="T40" fmla="*/ 6 w 130"/>
                <a:gd name="T41" fmla="*/ 11 h 132"/>
                <a:gd name="T42" fmla="*/ 3 w 130"/>
                <a:gd name="T43" fmla="*/ 17 h 132"/>
                <a:gd name="T44" fmla="*/ 1 w 130"/>
                <a:gd name="T45" fmla="*/ 22 h 132"/>
                <a:gd name="T46" fmla="*/ 0 w 130"/>
                <a:gd name="T47" fmla="*/ 29 h 132"/>
                <a:gd name="T48" fmla="*/ 0 w 130"/>
                <a:gd name="T49" fmla="*/ 35 h 132"/>
                <a:gd name="T50" fmla="*/ 1 w 130"/>
                <a:gd name="T51" fmla="*/ 42 h 132"/>
                <a:gd name="T52" fmla="*/ 3 w 130"/>
                <a:gd name="T53" fmla="*/ 48 h 132"/>
                <a:gd name="T54" fmla="*/ 6 w 130"/>
                <a:gd name="T55" fmla="*/ 53 h 132"/>
                <a:gd name="T56" fmla="*/ 11 w 130"/>
                <a:gd name="T57" fmla="*/ 57 h 132"/>
                <a:gd name="T58" fmla="*/ 16 w 130"/>
                <a:gd name="T59" fmla="*/ 61 h 132"/>
                <a:gd name="T60" fmla="*/ 21 w 130"/>
                <a:gd name="T61" fmla="*/ 63 h 132"/>
                <a:gd name="T62" fmla="*/ 28 w 130"/>
                <a:gd name="T63" fmla="*/ 66 h 132"/>
                <a:gd name="T64" fmla="*/ 32 w 130"/>
                <a:gd name="T65" fmla="*/ 66 h 13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0"/>
                <a:gd name="T100" fmla="*/ 0 h 132"/>
                <a:gd name="T101" fmla="*/ 130 w 130"/>
                <a:gd name="T102" fmla="*/ 132 h 13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0" h="132">
                  <a:moveTo>
                    <a:pt x="64" y="132"/>
                  </a:moveTo>
                  <a:lnTo>
                    <a:pt x="70" y="131"/>
                  </a:lnTo>
                  <a:lnTo>
                    <a:pt x="76" y="130"/>
                  </a:lnTo>
                  <a:lnTo>
                    <a:pt x="82" y="127"/>
                  </a:lnTo>
                  <a:lnTo>
                    <a:pt x="89" y="126"/>
                  </a:lnTo>
                  <a:lnTo>
                    <a:pt x="94" y="122"/>
                  </a:lnTo>
                  <a:lnTo>
                    <a:pt x="100" y="120"/>
                  </a:lnTo>
                  <a:lnTo>
                    <a:pt x="105" y="115"/>
                  </a:lnTo>
                  <a:lnTo>
                    <a:pt x="110" y="112"/>
                  </a:lnTo>
                  <a:lnTo>
                    <a:pt x="114" y="107"/>
                  </a:lnTo>
                  <a:lnTo>
                    <a:pt x="118" y="102"/>
                  </a:lnTo>
                  <a:lnTo>
                    <a:pt x="121" y="96"/>
                  </a:lnTo>
                  <a:lnTo>
                    <a:pt x="124" y="90"/>
                  </a:lnTo>
                  <a:lnTo>
                    <a:pt x="126" y="84"/>
                  </a:lnTo>
                  <a:lnTo>
                    <a:pt x="128" y="78"/>
                  </a:lnTo>
                  <a:lnTo>
                    <a:pt x="129" y="71"/>
                  </a:lnTo>
                  <a:lnTo>
                    <a:pt x="130" y="65"/>
                  </a:lnTo>
                  <a:lnTo>
                    <a:pt x="129" y="58"/>
                  </a:lnTo>
                  <a:lnTo>
                    <a:pt x="128" y="52"/>
                  </a:lnTo>
                  <a:lnTo>
                    <a:pt x="126" y="45"/>
                  </a:lnTo>
                  <a:lnTo>
                    <a:pt x="124" y="40"/>
                  </a:lnTo>
                  <a:lnTo>
                    <a:pt x="121" y="34"/>
                  </a:lnTo>
                  <a:lnTo>
                    <a:pt x="118" y="29"/>
                  </a:lnTo>
                  <a:lnTo>
                    <a:pt x="114" y="23"/>
                  </a:lnTo>
                  <a:lnTo>
                    <a:pt x="110" y="19"/>
                  </a:lnTo>
                  <a:lnTo>
                    <a:pt x="105" y="14"/>
                  </a:lnTo>
                  <a:lnTo>
                    <a:pt x="100" y="10"/>
                  </a:lnTo>
                  <a:lnTo>
                    <a:pt x="94" y="7"/>
                  </a:lnTo>
                  <a:lnTo>
                    <a:pt x="89" y="4"/>
                  </a:lnTo>
                  <a:lnTo>
                    <a:pt x="82" y="2"/>
                  </a:lnTo>
                  <a:lnTo>
                    <a:pt x="76" y="1"/>
                  </a:lnTo>
                  <a:lnTo>
                    <a:pt x="70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0" y="1"/>
                  </a:lnTo>
                  <a:lnTo>
                    <a:pt x="43" y="2"/>
                  </a:lnTo>
                  <a:lnTo>
                    <a:pt x="38" y="4"/>
                  </a:lnTo>
                  <a:lnTo>
                    <a:pt x="33" y="7"/>
                  </a:lnTo>
                  <a:lnTo>
                    <a:pt x="28" y="10"/>
                  </a:lnTo>
                  <a:lnTo>
                    <a:pt x="23" y="14"/>
                  </a:lnTo>
                  <a:lnTo>
                    <a:pt x="18" y="19"/>
                  </a:lnTo>
                  <a:lnTo>
                    <a:pt x="13" y="23"/>
                  </a:lnTo>
                  <a:lnTo>
                    <a:pt x="10" y="29"/>
                  </a:lnTo>
                  <a:lnTo>
                    <a:pt x="7" y="34"/>
                  </a:lnTo>
                  <a:lnTo>
                    <a:pt x="4" y="40"/>
                  </a:lnTo>
                  <a:lnTo>
                    <a:pt x="2" y="45"/>
                  </a:lnTo>
                  <a:lnTo>
                    <a:pt x="1" y="52"/>
                  </a:lnTo>
                  <a:lnTo>
                    <a:pt x="0" y="58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1" y="78"/>
                  </a:lnTo>
                  <a:lnTo>
                    <a:pt x="2" y="84"/>
                  </a:lnTo>
                  <a:lnTo>
                    <a:pt x="4" y="90"/>
                  </a:lnTo>
                  <a:lnTo>
                    <a:pt x="7" y="96"/>
                  </a:lnTo>
                  <a:lnTo>
                    <a:pt x="10" y="102"/>
                  </a:lnTo>
                  <a:lnTo>
                    <a:pt x="13" y="107"/>
                  </a:lnTo>
                  <a:lnTo>
                    <a:pt x="18" y="112"/>
                  </a:lnTo>
                  <a:lnTo>
                    <a:pt x="23" y="115"/>
                  </a:lnTo>
                  <a:lnTo>
                    <a:pt x="28" y="120"/>
                  </a:lnTo>
                  <a:lnTo>
                    <a:pt x="33" y="122"/>
                  </a:lnTo>
                  <a:lnTo>
                    <a:pt x="38" y="126"/>
                  </a:lnTo>
                  <a:lnTo>
                    <a:pt x="43" y="127"/>
                  </a:lnTo>
                  <a:lnTo>
                    <a:pt x="50" y="130"/>
                  </a:lnTo>
                  <a:lnTo>
                    <a:pt x="56" y="131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4A70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0" name="Freeform 53"/>
            <p:cNvSpPr>
              <a:spLocks/>
            </p:cNvSpPr>
            <p:nvPr/>
          </p:nvSpPr>
          <p:spPr bwMode="auto">
            <a:xfrm>
              <a:off x="958" y="1985"/>
              <a:ext cx="213" cy="108"/>
            </a:xfrm>
            <a:custGeom>
              <a:avLst/>
              <a:gdLst>
                <a:gd name="T0" fmla="*/ 209 w 426"/>
                <a:gd name="T1" fmla="*/ 96 h 217"/>
                <a:gd name="T2" fmla="*/ 196 w 426"/>
                <a:gd name="T3" fmla="*/ 102 h 217"/>
                <a:gd name="T4" fmla="*/ 187 w 426"/>
                <a:gd name="T5" fmla="*/ 105 h 217"/>
                <a:gd name="T6" fmla="*/ 175 w 426"/>
                <a:gd name="T7" fmla="*/ 108 h 217"/>
                <a:gd name="T8" fmla="*/ 161 w 426"/>
                <a:gd name="T9" fmla="*/ 108 h 217"/>
                <a:gd name="T10" fmla="*/ 147 w 426"/>
                <a:gd name="T11" fmla="*/ 105 h 217"/>
                <a:gd name="T12" fmla="*/ 133 w 426"/>
                <a:gd name="T13" fmla="*/ 99 h 217"/>
                <a:gd name="T14" fmla="*/ 119 w 426"/>
                <a:gd name="T15" fmla="*/ 92 h 217"/>
                <a:gd name="T16" fmla="*/ 107 w 426"/>
                <a:gd name="T17" fmla="*/ 85 h 217"/>
                <a:gd name="T18" fmla="*/ 96 w 426"/>
                <a:gd name="T19" fmla="*/ 79 h 217"/>
                <a:gd name="T20" fmla="*/ 86 w 426"/>
                <a:gd name="T21" fmla="*/ 74 h 217"/>
                <a:gd name="T22" fmla="*/ 73 w 426"/>
                <a:gd name="T23" fmla="*/ 69 h 217"/>
                <a:gd name="T24" fmla="*/ 56 w 426"/>
                <a:gd name="T25" fmla="*/ 67 h 217"/>
                <a:gd name="T26" fmla="*/ 41 w 426"/>
                <a:gd name="T27" fmla="*/ 69 h 217"/>
                <a:gd name="T28" fmla="*/ 28 w 426"/>
                <a:gd name="T29" fmla="*/ 70 h 217"/>
                <a:gd name="T30" fmla="*/ 16 w 426"/>
                <a:gd name="T31" fmla="*/ 69 h 217"/>
                <a:gd name="T32" fmla="*/ 3 w 426"/>
                <a:gd name="T33" fmla="*/ 58 h 217"/>
                <a:gd name="T34" fmla="*/ 1 w 426"/>
                <a:gd name="T35" fmla="*/ 44 h 217"/>
                <a:gd name="T36" fmla="*/ 7 w 426"/>
                <a:gd name="T37" fmla="*/ 34 h 217"/>
                <a:gd name="T38" fmla="*/ 15 w 426"/>
                <a:gd name="T39" fmla="*/ 22 h 217"/>
                <a:gd name="T40" fmla="*/ 31 w 426"/>
                <a:gd name="T41" fmla="*/ 11 h 217"/>
                <a:gd name="T42" fmla="*/ 47 w 426"/>
                <a:gd name="T43" fmla="*/ 6 h 217"/>
                <a:gd name="T44" fmla="*/ 57 w 426"/>
                <a:gd name="T45" fmla="*/ 3 h 217"/>
                <a:gd name="T46" fmla="*/ 67 w 426"/>
                <a:gd name="T47" fmla="*/ 1 h 217"/>
                <a:gd name="T48" fmla="*/ 79 w 426"/>
                <a:gd name="T49" fmla="*/ 0 h 217"/>
                <a:gd name="T50" fmla="*/ 93 w 426"/>
                <a:gd name="T51" fmla="*/ 0 h 217"/>
                <a:gd name="T52" fmla="*/ 105 w 426"/>
                <a:gd name="T53" fmla="*/ 3 h 217"/>
                <a:gd name="T54" fmla="*/ 129 w 426"/>
                <a:gd name="T55" fmla="*/ 18 h 217"/>
                <a:gd name="T56" fmla="*/ 116 w 426"/>
                <a:gd name="T57" fmla="*/ 25 h 217"/>
                <a:gd name="T58" fmla="*/ 106 w 426"/>
                <a:gd name="T59" fmla="*/ 22 h 217"/>
                <a:gd name="T60" fmla="*/ 96 w 426"/>
                <a:gd name="T61" fmla="*/ 19 h 217"/>
                <a:gd name="T62" fmla="*/ 83 w 426"/>
                <a:gd name="T63" fmla="*/ 17 h 217"/>
                <a:gd name="T64" fmla="*/ 70 w 426"/>
                <a:gd name="T65" fmla="*/ 16 h 217"/>
                <a:gd name="T66" fmla="*/ 56 w 426"/>
                <a:gd name="T67" fmla="*/ 17 h 217"/>
                <a:gd name="T68" fmla="*/ 44 w 426"/>
                <a:gd name="T69" fmla="*/ 21 h 217"/>
                <a:gd name="T70" fmla="*/ 33 w 426"/>
                <a:gd name="T71" fmla="*/ 26 h 217"/>
                <a:gd name="T72" fmla="*/ 21 w 426"/>
                <a:gd name="T73" fmla="*/ 35 h 217"/>
                <a:gd name="T74" fmla="*/ 16 w 426"/>
                <a:gd name="T75" fmla="*/ 45 h 217"/>
                <a:gd name="T76" fmla="*/ 22 w 426"/>
                <a:gd name="T77" fmla="*/ 51 h 217"/>
                <a:gd name="T78" fmla="*/ 30 w 426"/>
                <a:gd name="T79" fmla="*/ 52 h 217"/>
                <a:gd name="T80" fmla="*/ 43 w 426"/>
                <a:gd name="T81" fmla="*/ 52 h 217"/>
                <a:gd name="T82" fmla="*/ 55 w 426"/>
                <a:gd name="T83" fmla="*/ 52 h 217"/>
                <a:gd name="T84" fmla="*/ 68 w 426"/>
                <a:gd name="T85" fmla="*/ 49 h 217"/>
                <a:gd name="T86" fmla="*/ 80 w 426"/>
                <a:gd name="T87" fmla="*/ 52 h 217"/>
                <a:gd name="T88" fmla="*/ 92 w 426"/>
                <a:gd name="T89" fmla="*/ 57 h 217"/>
                <a:gd name="T90" fmla="*/ 107 w 426"/>
                <a:gd name="T91" fmla="*/ 65 h 217"/>
                <a:gd name="T92" fmla="*/ 122 w 426"/>
                <a:gd name="T93" fmla="*/ 72 h 217"/>
                <a:gd name="T94" fmla="*/ 136 w 426"/>
                <a:gd name="T95" fmla="*/ 80 h 217"/>
                <a:gd name="T96" fmla="*/ 147 w 426"/>
                <a:gd name="T97" fmla="*/ 86 h 217"/>
                <a:gd name="T98" fmla="*/ 159 w 426"/>
                <a:gd name="T99" fmla="*/ 91 h 217"/>
                <a:gd name="T100" fmla="*/ 174 w 426"/>
                <a:gd name="T101" fmla="*/ 88 h 217"/>
                <a:gd name="T102" fmla="*/ 192 w 426"/>
                <a:gd name="T103" fmla="*/ 83 h 217"/>
                <a:gd name="T104" fmla="*/ 205 w 426"/>
                <a:gd name="T105" fmla="*/ 77 h 217"/>
                <a:gd name="T106" fmla="*/ 213 w 426"/>
                <a:gd name="T107" fmla="*/ 94 h 21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26"/>
                <a:gd name="T163" fmla="*/ 0 h 217"/>
                <a:gd name="T164" fmla="*/ 426 w 426"/>
                <a:gd name="T165" fmla="*/ 217 h 21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26" h="217">
                  <a:moveTo>
                    <a:pt x="426" y="189"/>
                  </a:moveTo>
                  <a:lnTo>
                    <a:pt x="424" y="189"/>
                  </a:lnTo>
                  <a:lnTo>
                    <a:pt x="422" y="191"/>
                  </a:lnTo>
                  <a:lnTo>
                    <a:pt x="417" y="192"/>
                  </a:lnTo>
                  <a:lnTo>
                    <a:pt x="412" y="196"/>
                  </a:lnTo>
                  <a:lnTo>
                    <a:pt x="404" y="198"/>
                  </a:lnTo>
                  <a:lnTo>
                    <a:pt x="398" y="203"/>
                  </a:lnTo>
                  <a:lnTo>
                    <a:pt x="392" y="205"/>
                  </a:lnTo>
                  <a:lnTo>
                    <a:pt x="388" y="206"/>
                  </a:lnTo>
                  <a:lnTo>
                    <a:pt x="383" y="208"/>
                  </a:lnTo>
                  <a:lnTo>
                    <a:pt x="379" y="211"/>
                  </a:lnTo>
                  <a:lnTo>
                    <a:pt x="373" y="211"/>
                  </a:lnTo>
                  <a:lnTo>
                    <a:pt x="367" y="212"/>
                  </a:lnTo>
                  <a:lnTo>
                    <a:pt x="361" y="213"/>
                  </a:lnTo>
                  <a:lnTo>
                    <a:pt x="355" y="215"/>
                  </a:lnTo>
                  <a:lnTo>
                    <a:pt x="349" y="216"/>
                  </a:lnTo>
                  <a:lnTo>
                    <a:pt x="343" y="217"/>
                  </a:lnTo>
                  <a:lnTo>
                    <a:pt x="335" y="217"/>
                  </a:lnTo>
                  <a:lnTo>
                    <a:pt x="329" y="217"/>
                  </a:lnTo>
                  <a:lnTo>
                    <a:pt x="322" y="217"/>
                  </a:lnTo>
                  <a:lnTo>
                    <a:pt x="315" y="216"/>
                  </a:lnTo>
                  <a:lnTo>
                    <a:pt x="308" y="215"/>
                  </a:lnTo>
                  <a:lnTo>
                    <a:pt x="301" y="214"/>
                  </a:lnTo>
                  <a:lnTo>
                    <a:pt x="294" y="211"/>
                  </a:lnTo>
                  <a:lnTo>
                    <a:pt x="288" y="209"/>
                  </a:lnTo>
                  <a:lnTo>
                    <a:pt x="281" y="206"/>
                  </a:lnTo>
                  <a:lnTo>
                    <a:pt x="274" y="204"/>
                  </a:lnTo>
                  <a:lnTo>
                    <a:pt x="266" y="199"/>
                  </a:lnTo>
                  <a:lnTo>
                    <a:pt x="258" y="196"/>
                  </a:lnTo>
                  <a:lnTo>
                    <a:pt x="251" y="192"/>
                  </a:lnTo>
                  <a:lnTo>
                    <a:pt x="245" y="188"/>
                  </a:lnTo>
                  <a:lnTo>
                    <a:pt x="239" y="184"/>
                  </a:lnTo>
                  <a:lnTo>
                    <a:pt x="233" y="180"/>
                  </a:lnTo>
                  <a:lnTo>
                    <a:pt x="226" y="177"/>
                  </a:lnTo>
                  <a:lnTo>
                    <a:pt x="221" y="174"/>
                  </a:lnTo>
                  <a:lnTo>
                    <a:pt x="214" y="171"/>
                  </a:lnTo>
                  <a:lnTo>
                    <a:pt x="208" y="167"/>
                  </a:lnTo>
                  <a:lnTo>
                    <a:pt x="202" y="163"/>
                  </a:lnTo>
                  <a:lnTo>
                    <a:pt x="197" y="160"/>
                  </a:lnTo>
                  <a:lnTo>
                    <a:pt x="191" y="158"/>
                  </a:lnTo>
                  <a:lnTo>
                    <a:pt x="185" y="155"/>
                  </a:lnTo>
                  <a:lnTo>
                    <a:pt x="180" y="153"/>
                  </a:lnTo>
                  <a:lnTo>
                    <a:pt x="176" y="151"/>
                  </a:lnTo>
                  <a:lnTo>
                    <a:pt x="171" y="149"/>
                  </a:lnTo>
                  <a:lnTo>
                    <a:pt x="165" y="146"/>
                  </a:lnTo>
                  <a:lnTo>
                    <a:pt x="160" y="144"/>
                  </a:lnTo>
                  <a:lnTo>
                    <a:pt x="155" y="142"/>
                  </a:lnTo>
                  <a:lnTo>
                    <a:pt x="146" y="139"/>
                  </a:lnTo>
                  <a:lnTo>
                    <a:pt x="138" y="137"/>
                  </a:lnTo>
                  <a:lnTo>
                    <a:pt x="129" y="135"/>
                  </a:lnTo>
                  <a:lnTo>
                    <a:pt x="121" y="135"/>
                  </a:lnTo>
                  <a:lnTo>
                    <a:pt x="113" y="134"/>
                  </a:lnTo>
                  <a:lnTo>
                    <a:pt x="105" y="136"/>
                  </a:lnTo>
                  <a:lnTo>
                    <a:pt x="98" y="136"/>
                  </a:lnTo>
                  <a:lnTo>
                    <a:pt x="90" y="137"/>
                  </a:lnTo>
                  <a:lnTo>
                    <a:pt x="82" y="138"/>
                  </a:lnTo>
                  <a:lnTo>
                    <a:pt x="75" y="140"/>
                  </a:lnTo>
                  <a:lnTo>
                    <a:pt x="68" y="140"/>
                  </a:lnTo>
                  <a:lnTo>
                    <a:pt x="62" y="141"/>
                  </a:lnTo>
                  <a:lnTo>
                    <a:pt x="56" y="141"/>
                  </a:lnTo>
                  <a:lnTo>
                    <a:pt x="50" y="142"/>
                  </a:lnTo>
                  <a:lnTo>
                    <a:pt x="44" y="141"/>
                  </a:lnTo>
                  <a:lnTo>
                    <a:pt x="38" y="140"/>
                  </a:lnTo>
                  <a:lnTo>
                    <a:pt x="32" y="138"/>
                  </a:lnTo>
                  <a:lnTo>
                    <a:pt x="28" y="136"/>
                  </a:lnTo>
                  <a:lnTo>
                    <a:pt x="19" y="131"/>
                  </a:lnTo>
                  <a:lnTo>
                    <a:pt x="12" y="124"/>
                  </a:lnTo>
                  <a:lnTo>
                    <a:pt x="6" y="116"/>
                  </a:lnTo>
                  <a:lnTo>
                    <a:pt x="2" y="109"/>
                  </a:lnTo>
                  <a:lnTo>
                    <a:pt x="0" y="102"/>
                  </a:lnTo>
                  <a:lnTo>
                    <a:pt x="1" y="97"/>
                  </a:lnTo>
                  <a:lnTo>
                    <a:pt x="2" y="89"/>
                  </a:lnTo>
                  <a:lnTo>
                    <a:pt x="6" y="82"/>
                  </a:lnTo>
                  <a:lnTo>
                    <a:pt x="7" y="77"/>
                  </a:lnTo>
                  <a:lnTo>
                    <a:pt x="10" y="73"/>
                  </a:lnTo>
                  <a:lnTo>
                    <a:pt x="13" y="68"/>
                  </a:lnTo>
                  <a:lnTo>
                    <a:pt x="18" y="63"/>
                  </a:lnTo>
                  <a:lnTo>
                    <a:pt x="21" y="55"/>
                  </a:lnTo>
                  <a:lnTo>
                    <a:pt x="26" y="49"/>
                  </a:lnTo>
                  <a:lnTo>
                    <a:pt x="31" y="44"/>
                  </a:lnTo>
                  <a:lnTo>
                    <a:pt x="40" y="38"/>
                  </a:lnTo>
                  <a:lnTo>
                    <a:pt x="46" y="33"/>
                  </a:lnTo>
                  <a:lnTo>
                    <a:pt x="55" y="27"/>
                  </a:lnTo>
                  <a:lnTo>
                    <a:pt x="62" y="23"/>
                  </a:lnTo>
                  <a:lnTo>
                    <a:pt x="72" y="20"/>
                  </a:lnTo>
                  <a:lnTo>
                    <a:pt x="80" y="16"/>
                  </a:lnTo>
                  <a:lnTo>
                    <a:pt x="90" y="13"/>
                  </a:lnTo>
                  <a:lnTo>
                    <a:pt x="94" y="12"/>
                  </a:lnTo>
                  <a:lnTo>
                    <a:pt x="99" y="11"/>
                  </a:lnTo>
                  <a:lnTo>
                    <a:pt x="105" y="9"/>
                  </a:lnTo>
                  <a:lnTo>
                    <a:pt x="110" y="8"/>
                  </a:lnTo>
                  <a:lnTo>
                    <a:pt x="114" y="6"/>
                  </a:lnTo>
                  <a:lnTo>
                    <a:pt x="119" y="6"/>
                  </a:lnTo>
                  <a:lnTo>
                    <a:pt x="124" y="5"/>
                  </a:lnTo>
                  <a:lnTo>
                    <a:pt x="129" y="4"/>
                  </a:lnTo>
                  <a:lnTo>
                    <a:pt x="134" y="3"/>
                  </a:lnTo>
                  <a:lnTo>
                    <a:pt x="139" y="2"/>
                  </a:lnTo>
                  <a:lnTo>
                    <a:pt x="144" y="2"/>
                  </a:lnTo>
                  <a:lnTo>
                    <a:pt x="149" y="2"/>
                  </a:lnTo>
                  <a:lnTo>
                    <a:pt x="157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81" y="0"/>
                  </a:lnTo>
                  <a:lnTo>
                    <a:pt x="186" y="0"/>
                  </a:lnTo>
                  <a:lnTo>
                    <a:pt x="193" y="1"/>
                  </a:lnTo>
                  <a:lnTo>
                    <a:pt x="198" y="2"/>
                  </a:lnTo>
                  <a:lnTo>
                    <a:pt x="203" y="4"/>
                  </a:lnTo>
                  <a:lnTo>
                    <a:pt x="209" y="6"/>
                  </a:lnTo>
                  <a:lnTo>
                    <a:pt x="215" y="9"/>
                  </a:lnTo>
                  <a:lnTo>
                    <a:pt x="217" y="10"/>
                  </a:lnTo>
                  <a:lnTo>
                    <a:pt x="219" y="12"/>
                  </a:lnTo>
                  <a:lnTo>
                    <a:pt x="258" y="36"/>
                  </a:lnTo>
                  <a:lnTo>
                    <a:pt x="243" y="54"/>
                  </a:lnTo>
                  <a:lnTo>
                    <a:pt x="241" y="53"/>
                  </a:lnTo>
                  <a:lnTo>
                    <a:pt x="238" y="52"/>
                  </a:lnTo>
                  <a:lnTo>
                    <a:pt x="233" y="50"/>
                  </a:lnTo>
                  <a:lnTo>
                    <a:pt x="226" y="48"/>
                  </a:lnTo>
                  <a:lnTo>
                    <a:pt x="221" y="46"/>
                  </a:lnTo>
                  <a:lnTo>
                    <a:pt x="217" y="45"/>
                  </a:lnTo>
                  <a:lnTo>
                    <a:pt x="212" y="44"/>
                  </a:lnTo>
                  <a:lnTo>
                    <a:pt x="208" y="43"/>
                  </a:lnTo>
                  <a:lnTo>
                    <a:pt x="202" y="41"/>
                  </a:lnTo>
                  <a:lnTo>
                    <a:pt x="197" y="40"/>
                  </a:lnTo>
                  <a:lnTo>
                    <a:pt x="191" y="38"/>
                  </a:lnTo>
                  <a:lnTo>
                    <a:pt x="185" y="38"/>
                  </a:lnTo>
                  <a:lnTo>
                    <a:pt x="178" y="37"/>
                  </a:lnTo>
                  <a:lnTo>
                    <a:pt x="172" y="36"/>
                  </a:lnTo>
                  <a:lnTo>
                    <a:pt x="165" y="34"/>
                  </a:lnTo>
                  <a:lnTo>
                    <a:pt x="159" y="34"/>
                  </a:lnTo>
                  <a:lnTo>
                    <a:pt x="153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4"/>
                  </a:lnTo>
                  <a:lnTo>
                    <a:pt x="125" y="34"/>
                  </a:lnTo>
                  <a:lnTo>
                    <a:pt x="119" y="34"/>
                  </a:lnTo>
                  <a:lnTo>
                    <a:pt x="112" y="35"/>
                  </a:lnTo>
                  <a:lnTo>
                    <a:pt x="106" y="37"/>
                  </a:lnTo>
                  <a:lnTo>
                    <a:pt x="99" y="38"/>
                  </a:lnTo>
                  <a:lnTo>
                    <a:pt x="93" y="39"/>
                  </a:lnTo>
                  <a:lnTo>
                    <a:pt x="87" y="42"/>
                  </a:lnTo>
                  <a:lnTo>
                    <a:pt x="82" y="45"/>
                  </a:lnTo>
                  <a:lnTo>
                    <a:pt x="76" y="48"/>
                  </a:lnTo>
                  <a:lnTo>
                    <a:pt x="71" y="50"/>
                  </a:lnTo>
                  <a:lnTo>
                    <a:pt x="66" y="53"/>
                  </a:lnTo>
                  <a:lnTo>
                    <a:pt x="62" y="56"/>
                  </a:lnTo>
                  <a:lnTo>
                    <a:pt x="54" y="61"/>
                  </a:lnTo>
                  <a:lnTo>
                    <a:pt x="48" y="67"/>
                  </a:lnTo>
                  <a:lnTo>
                    <a:pt x="42" y="71"/>
                  </a:lnTo>
                  <a:lnTo>
                    <a:pt x="38" y="75"/>
                  </a:lnTo>
                  <a:lnTo>
                    <a:pt x="35" y="80"/>
                  </a:lnTo>
                  <a:lnTo>
                    <a:pt x="34" y="84"/>
                  </a:lnTo>
                  <a:lnTo>
                    <a:pt x="32" y="91"/>
                  </a:lnTo>
                  <a:lnTo>
                    <a:pt x="33" y="96"/>
                  </a:lnTo>
                  <a:lnTo>
                    <a:pt x="38" y="100"/>
                  </a:lnTo>
                  <a:lnTo>
                    <a:pt x="42" y="103"/>
                  </a:lnTo>
                  <a:lnTo>
                    <a:pt x="44" y="103"/>
                  </a:lnTo>
                  <a:lnTo>
                    <a:pt x="47" y="104"/>
                  </a:lnTo>
                  <a:lnTo>
                    <a:pt x="50" y="104"/>
                  </a:lnTo>
                  <a:lnTo>
                    <a:pt x="56" y="105"/>
                  </a:lnTo>
                  <a:lnTo>
                    <a:pt x="60" y="105"/>
                  </a:lnTo>
                  <a:lnTo>
                    <a:pt x="66" y="105"/>
                  </a:lnTo>
                  <a:lnTo>
                    <a:pt x="72" y="105"/>
                  </a:lnTo>
                  <a:lnTo>
                    <a:pt x="79" y="106"/>
                  </a:lnTo>
                  <a:lnTo>
                    <a:pt x="85" y="105"/>
                  </a:lnTo>
                  <a:lnTo>
                    <a:pt x="92" y="105"/>
                  </a:lnTo>
                  <a:lnTo>
                    <a:pt x="98" y="105"/>
                  </a:lnTo>
                  <a:lnTo>
                    <a:pt x="105" y="105"/>
                  </a:lnTo>
                  <a:lnTo>
                    <a:pt x="111" y="104"/>
                  </a:lnTo>
                  <a:lnTo>
                    <a:pt x="117" y="103"/>
                  </a:lnTo>
                  <a:lnTo>
                    <a:pt x="123" y="101"/>
                  </a:lnTo>
                  <a:lnTo>
                    <a:pt x="129" y="100"/>
                  </a:lnTo>
                  <a:lnTo>
                    <a:pt x="135" y="99"/>
                  </a:lnTo>
                  <a:lnTo>
                    <a:pt x="143" y="99"/>
                  </a:lnTo>
                  <a:lnTo>
                    <a:pt x="148" y="99"/>
                  </a:lnTo>
                  <a:lnTo>
                    <a:pt x="153" y="101"/>
                  </a:lnTo>
                  <a:lnTo>
                    <a:pt x="159" y="104"/>
                  </a:lnTo>
                  <a:lnTo>
                    <a:pt x="165" y="106"/>
                  </a:lnTo>
                  <a:lnTo>
                    <a:pt x="171" y="109"/>
                  </a:lnTo>
                  <a:lnTo>
                    <a:pt x="178" y="112"/>
                  </a:lnTo>
                  <a:lnTo>
                    <a:pt x="184" y="115"/>
                  </a:lnTo>
                  <a:lnTo>
                    <a:pt x="193" y="118"/>
                  </a:lnTo>
                  <a:lnTo>
                    <a:pt x="200" y="122"/>
                  </a:lnTo>
                  <a:lnTo>
                    <a:pt x="208" y="126"/>
                  </a:lnTo>
                  <a:lnTo>
                    <a:pt x="215" y="130"/>
                  </a:lnTo>
                  <a:lnTo>
                    <a:pt x="223" y="134"/>
                  </a:lnTo>
                  <a:lnTo>
                    <a:pt x="230" y="137"/>
                  </a:lnTo>
                  <a:lnTo>
                    <a:pt x="237" y="141"/>
                  </a:lnTo>
                  <a:lnTo>
                    <a:pt x="244" y="144"/>
                  </a:lnTo>
                  <a:lnTo>
                    <a:pt x="251" y="149"/>
                  </a:lnTo>
                  <a:lnTo>
                    <a:pt x="258" y="152"/>
                  </a:lnTo>
                  <a:lnTo>
                    <a:pt x="264" y="156"/>
                  </a:lnTo>
                  <a:lnTo>
                    <a:pt x="271" y="160"/>
                  </a:lnTo>
                  <a:lnTo>
                    <a:pt x="278" y="164"/>
                  </a:lnTo>
                  <a:lnTo>
                    <a:pt x="283" y="167"/>
                  </a:lnTo>
                  <a:lnTo>
                    <a:pt x="289" y="170"/>
                  </a:lnTo>
                  <a:lnTo>
                    <a:pt x="294" y="173"/>
                  </a:lnTo>
                  <a:lnTo>
                    <a:pt x="300" y="176"/>
                  </a:lnTo>
                  <a:lnTo>
                    <a:pt x="307" y="180"/>
                  </a:lnTo>
                  <a:lnTo>
                    <a:pt x="314" y="182"/>
                  </a:lnTo>
                  <a:lnTo>
                    <a:pt x="318" y="182"/>
                  </a:lnTo>
                  <a:lnTo>
                    <a:pt x="324" y="182"/>
                  </a:lnTo>
                  <a:lnTo>
                    <a:pt x="331" y="180"/>
                  </a:lnTo>
                  <a:lnTo>
                    <a:pt x="340" y="180"/>
                  </a:lnTo>
                  <a:lnTo>
                    <a:pt x="348" y="177"/>
                  </a:lnTo>
                  <a:lnTo>
                    <a:pt x="357" y="175"/>
                  </a:lnTo>
                  <a:lnTo>
                    <a:pt x="366" y="173"/>
                  </a:lnTo>
                  <a:lnTo>
                    <a:pt x="375" y="170"/>
                  </a:lnTo>
                  <a:lnTo>
                    <a:pt x="383" y="166"/>
                  </a:lnTo>
                  <a:lnTo>
                    <a:pt x="391" y="162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5"/>
                  </a:lnTo>
                  <a:lnTo>
                    <a:pt x="414" y="154"/>
                  </a:lnTo>
                  <a:lnTo>
                    <a:pt x="416" y="153"/>
                  </a:lnTo>
                  <a:lnTo>
                    <a:pt x="418" y="153"/>
                  </a:lnTo>
                  <a:lnTo>
                    <a:pt x="426" y="1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1" name="Freeform 54"/>
            <p:cNvSpPr>
              <a:spLocks/>
            </p:cNvSpPr>
            <p:nvPr/>
          </p:nvSpPr>
          <p:spPr bwMode="auto">
            <a:xfrm>
              <a:off x="314" y="1976"/>
              <a:ext cx="737" cy="483"/>
            </a:xfrm>
            <a:custGeom>
              <a:avLst/>
              <a:gdLst>
                <a:gd name="T0" fmla="*/ 737 w 1472"/>
                <a:gd name="T1" fmla="*/ 3 h 966"/>
                <a:gd name="T2" fmla="*/ 578 w 1472"/>
                <a:gd name="T3" fmla="*/ 0 h 966"/>
                <a:gd name="T4" fmla="*/ 372 w 1472"/>
                <a:gd name="T5" fmla="*/ 463 h 966"/>
                <a:gd name="T6" fmla="*/ 18 w 1472"/>
                <a:gd name="T7" fmla="*/ 462 h 966"/>
                <a:gd name="T8" fmla="*/ 0 w 1472"/>
                <a:gd name="T9" fmla="*/ 483 h 966"/>
                <a:gd name="T10" fmla="*/ 375 w 1472"/>
                <a:gd name="T11" fmla="*/ 483 h 966"/>
                <a:gd name="T12" fmla="*/ 397 w 1472"/>
                <a:gd name="T13" fmla="*/ 473 h 966"/>
                <a:gd name="T14" fmla="*/ 592 w 1472"/>
                <a:gd name="T15" fmla="*/ 27 h 966"/>
                <a:gd name="T16" fmla="*/ 730 w 1472"/>
                <a:gd name="T17" fmla="*/ 28 h 966"/>
                <a:gd name="T18" fmla="*/ 737 w 1472"/>
                <a:gd name="T19" fmla="*/ 3 h 966"/>
                <a:gd name="T20" fmla="*/ 737 w 1472"/>
                <a:gd name="T21" fmla="*/ 3 h 96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72"/>
                <a:gd name="T34" fmla="*/ 0 h 966"/>
                <a:gd name="T35" fmla="*/ 1472 w 1472"/>
                <a:gd name="T36" fmla="*/ 966 h 96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72" h="966">
                  <a:moveTo>
                    <a:pt x="1472" y="6"/>
                  </a:moveTo>
                  <a:lnTo>
                    <a:pt x="1155" y="0"/>
                  </a:lnTo>
                  <a:lnTo>
                    <a:pt x="743" y="925"/>
                  </a:lnTo>
                  <a:lnTo>
                    <a:pt x="35" y="924"/>
                  </a:lnTo>
                  <a:lnTo>
                    <a:pt x="0" y="966"/>
                  </a:lnTo>
                  <a:lnTo>
                    <a:pt x="748" y="966"/>
                  </a:lnTo>
                  <a:lnTo>
                    <a:pt x="792" y="946"/>
                  </a:lnTo>
                  <a:lnTo>
                    <a:pt x="1183" y="53"/>
                  </a:lnTo>
                  <a:lnTo>
                    <a:pt x="1459" y="56"/>
                  </a:lnTo>
                  <a:lnTo>
                    <a:pt x="147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2" name="Freeform 55"/>
            <p:cNvSpPr>
              <a:spLocks/>
            </p:cNvSpPr>
            <p:nvPr/>
          </p:nvSpPr>
          <p:spPr bwMode="auto">
            <a:xfrm>
              <a:off x="225" y="2148"/>
              <a:ext cx="593" cy="311"/>
            </a:xfrm>
            <a:custGeom>
              <a:avLst/>
              <a:gdLst>
                <a:gd name="T0" fmla="*/ 593 w 1187"/>
                <a:gd name="T1" fmla="*/ 1 h 621"/>
                <a:gd name="T2" fmla="*/ 0 w 1187"/>
                <a:gd name="T3" fmla="*/ 0 h 621"/>
                <a:gd name="T4" fmla="*/ 90 w 1187"/>
                <a:gd name="T5" fmla="*/ 311 h 621"/>
                <a:gd name="T6" fmla="*/ 107 w 1187"/>
                <a:gd name="T7" fmla="*/ 307 h 621"/>
                <a:gd name="T8" fmla="*/ 107 w 1187"/>
                <a:gd name="T9" fmla="*/ 290 h 621"/>
                <a:gd name="T10" fmla="*/ 33 w 1187"/>
                <a:gd name="T11" fmla="*/ 23 h 621"/>
                <a:gd name="T12" fmla="*/ 583 w 1187"/>
                <a:gd name="T13" fmla="*/ 24 h 621"/>
                <a:gd name="T14" fmla="*/ 593 w 1187"/>
                <a:gd name="T15" fmla="*/ 1 h 621"/>
                <a:gd name="T16" fmla="*/ 593 w 1187"/>
                <a:gd name="T17" fmla="*/ 1 h 6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7"/>
                <a:gd name="T28" fmla="*/ 0 h 621"/>
                <a:gd name="T29" fmla="*/ 1187 w 1187"/>
                <a:gd name="T30" fmla="*/ 621 h 6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7" h="621">
                  <a:moveTo>
                    <a:pt x="1187" y="2"/>
                  </a:moveTo>
                  <a:lnTo>
                    <a:pt x="0" y="0"/>
                  </a:lnTo>
                  <a:lnTo>
                    <a:pt x="180" y="621"/>
                  </a:lnTo>
                  <a:lnTo>
                    <a:pt x="214" y="614"/>
                  </a:lnTo>
                  <a:lnTo>
                    <a:pt x="215" y="579"/>
                  </a:lnTo>
                  <a:lnTo>
                    <a:pt x="66" y="46"/>
                  </a:lnTo>
                  <a:lnTo>
                    <a:pt x="1166" y="48"/>
                  </a:lnTo>
                  <a:lnTo>
                    <a:pt x="118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3" name="Freeform 56"/>
            <p:cNvSpPr>
              <a:spLocks/>
            </p:cNvSpPr>
            <p:nvPr/>
          </p:nvSpPr>
          <p:spPr bwMode="auto">
            <a:xfrm>
              <a:off x="324" y="2438"/>
              <a:ext cx="387" cy="139"/>
            </a:xfrm>
            <a:custGeom>
              <a:avLst/>
              <a:gdLst>
                <a:gd name="T0" fmla="*/ 364 w 774"/>
                <a:gd name="T1" fmla="*/ 21 h 278"/>
                <a:gd name="T2" fmla="*/ 359 w 774"/>
                <a:gd name="T3" fmla="*/ 116 h 278"/>
                <a:gd name="T4" fmla="*/ 1 w 774"/>
                <a:gd name="T5" fmla="*/ 112 h 278"/>
                <a:gd name="T6" fmla="*/ 0 w 774"/>
                <a:gd name="T7" fmla="*/ 136 h 278"/>
                <a:gd name="T8" fmla="*/ 380 w 774"/>
                <a:gd name="T9" fmla="*/ 139 h 278"/>
                <a:gd name="T10" fmla="*/ 387 w 774"/>
                <a:gd name="T11" fmla="*/ 0 h 278"/>
                <a:gd name="T12" fmla="*/ 364 w 774"/>
                <a:gd name="T13" fmla="*/ 21 h 278"/>
                <a:gd name="T14" fmla="*/ 364 w 774"/>
                <a:gd name="T15" fmla="*/ 21 h 2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74"/>
                <a:gd name="T25" fmla="*/ 0 h 278"/>
                <a:gd name="T26" fmla="*/ 774 w 774"/>
                <a:gd name="T27" fmla="*/ 278 h 2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74" h="278">
                  <a:moveTo>
                    <a:pt x="728" y="42"/>
                  </a:moveTo>
                  <a:lnTo>
                    <a:pt x="717" y="233"/>
                  </a:lnTo>
                  <a:lnTo>
                    <a:pt x="1" y="225"/>
                  </a:lnTo>
                  <a:lnTo>
                    <a:pt x="0" y="272"/>
                  </a:lnTo>
                  <a:lnTo>
                    <a:pt x="760" y="278"/>
                  </a:lnTo>
                  <a:lnTo>
                    <a:pt x="774" y="0"/>
                  </a:lnTo>
                  <a:lnTo>
                    <a:pt x="728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4" name="Freeform 57"/>
            <p:cNvSpPr>
              <a:spLocks/>
            </p:cNvSpPr>
            <p:nvPr/>
          </p:nvSpPr>
          <p:spPr bwMode="auto">
            <a:xfrm>
              <a:off x="321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3 w 176"/>
                <a:gd name="T7" fmla="*/ 48 h 177"/>
                <a:gd name="T8" fmla="*/ 63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40 w 176"/>
                <a:gd name="T17" fmla="*/ 24 h 177"/>
                <a:gd name="T18" fmla="*/ 31 w 176"/>
                <a:gd name="T19" fmla="*/ 27 h 177"/>
                <a:gd name="T20" fmla="*/ 26 w 176"/>
                <a:gd name="T21" fmla="*/ 32 h 177"/>
                <a:gd name="T22" fmla="*/ 23 w 176"/>
                <a:gd name="T23" fmla="*/ 40 h 177"/>
                <a:gd name="T24" fmla="*/ 23 w 176"/>
                <a:gd name="T25" fmla="*/ 47 h 177"/>
                <a:gd name="T26" fmla="*/ 25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10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5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4 h 177"/>
                <a:gd name="T94" fmla="*/ 78 w 176"/>
                <a:gd name="T95" fmla="*/ 72 h 177"/>
                <a:gd name="T96" fmla="*/ 72 w 176"/>
                <a:gd name="T97" fmla="*/ 78 h 177"/>
                <a:gd name="T98" fmla="*/ 65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4 w 176"/>
                <a:gd name="T115" fmla="*/ 65 h 17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76"/>
                <a:gd name="T175" fmla="*/ 0 h 177"/>
                <a:gd name="T176" fmla="*/ 176 w 176"/>
                <a:gd name="T177" fmla="*/ 177 h 17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3" y="126"/>
                  </a:lnTo>
                  <a:lnTo>
                    <a:pt x="111" y="121"/>
                  </a:lnTo>
                  <a:lnTo>
                    <a:pt x="117" y="117"/>
                  </a:lnTo>
                  <a:lnTo>
                    <a:pt x="121" y="111"/>
                  </a:lnTo>
                  <a:lnTo>
                    <a:pt x="124" y="104"/>
                  </a:lnTo>
                  <a:lnTo>
                    <a:pt x="126" y="96"/>
                  </a:lnTo>
                  <a:lnTo>
                    <a:pt x="128" y="89"/>
                  </a:lnTo>
                  <a:lnTo>
                    <a:pt x="126" y="80"/>
                  </a:lnTo>
                  <a:lnTo>
                    <a:pt x="124" y="73"/>
                  </a:lnTo>
                  <a:lnTo>
                    <a:pt x="121" y="65"/>
                  </a:lnTo>
                  <a:lnTo>
                    <a:pt x="117" y="60"/>
                  </a:lnTo>
                  <a:lnTo>
                    <a:pt x="111" y="55"/>
                  </a:lnTo>
                  <a:lnTo>
                    <a:pt x="103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9" y="49"/>
                  </a:lnTo>
                  <a:lnTo>
                    <a:pt x="71" y="52"/>
                  </a:lnTo>
                  <a:lnTo>
                    <a:pt x="63" y="55"/>
                  </a:lnTo>
                  <a:lnTo>
                    <a:pt x="58" y="60"/>
                  </a:lnTo>
                  <a:lnTo>
                    <a:pt x="53" y="65"/>
                  </a:lnTo>
                  <a:lnTo>
                    <a:pt x="50" y="73"/>
                  </a:lnTo>
                  <a:lnTo>
                    <a:pt x="47" y="80"/>
                  </a:lnTo>
                  <a:lnTo>
                    <a:pt x="47" y="89"/>
                  </a:lnTo>
                  <a:lnTo>
                    <a:pt x="47" y="95"/>
                  </a:lnTo>
                  <a:lnTo>
                    <a:pt x="49" y="102"/>
                  </a:lnTo>
                  <a:lnTo>
                    <a:pt x="51" y="108"/>
                  </a:lnTo>
                  <a:lnTo>
                    <a:pt x="56" y="114"/>
                  </a:lnTo>
                  <a:lnTo>
                    <a:pt x="60" y="119"/>
                  </a:lnTo>
                  <a:lnTo>
                    <a:pt x="66" y="123"/>
                  </a:lnTo>
                  <a:lnTo>
                    <a:pt x="73" y="126"/>
                  </a:lnTo>
                  <a:lnTo>
                    <a:pt x="81" y="128"/>
                  </a:lnTo>
                  <a:lnTo>
                    <a:pt x="80" y="133"/>
                  </a:lnTo>
                  <a:lnTo>
                    <a:pt x="79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7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8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3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1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1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9" y="32"/>
                  </a:lnTo>
                  <a:lnTo>
                    <a:pt x="26" y="27"/>
                  </a:lnTo>
                  <a:lnTo>
                    <a:pt x="31" y="20"/>
                  </a:lnTo>
                  <a:lnTo>
                    <a:pt x="38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6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9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1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29"/>
                  </a:lnTo>
                  <a:lnTo>
                    <a:pt x="161" y="137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9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6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6" y="134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5" name="Freeform 58"/>
            <p:cNvSpPr>
              <a:spLocks/>
            </p:cNvSpPr>
            <p:nvPr/>
          </p:nvSpPr>
          <p:spPr bwMode="auto">
            <a:xfrm>
              <a:off x="359" y="2624"/>
              <a:ext cx="9" cy="24"/>
            </a:xfrm>
            <a:custGeom>
              <a:avLst/>
              <a:gdLst>
                <a:gd name="T0" fmla="*/ 0 w 18"/>
                <a:gd name="T1" fmla="*/ 23 h 49"/>
                <a:gd name="T2" fmla="*/ 1 w 18"/>
                <a:gd name="T3" fmla="*/ 24 h 49"/>
                <a:gd name="T4" fmla="*/ 5 w 18"/>
                <a:gd name="T5" fmla="*/ 24 h 49"/>
                <a:gd name="T6" fmla="*/ 9 w 18"/>
                <a:gd name="T7" fmla="*/ 21 h 49"/>
                <a:gd name="T8" fmla="*/ 6 w 18"/>
                <a:gd name="T9" fmla="*/ 1 h 49"/>
                <a:gd name="T10" fmla="*/ 2 w 18"/>
                <a:gd name="T11" fmla="*/ 0 h 49"/>
                <a:gd name="T12" fmla="*/ 0 w 18"/>
                <a:gd name="T13" fmla="*/ 23 h 49"/>
                <a:gd name="T14" fmla="*/ 0 w 18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49"/>
                <a:gd name="T26" fmla="*/ 18 w 18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49">
                  <a:moveTo>
                    <a:pt x="0" y="46"/>
                  </a:moveTo>
                  <a:lnTo>
                    <a:pt x="2" y="49"/>
                  </a:lnTo>
                  <a:lnTo>
                    <a:pt x="9" y="49"/>
                  </a:lnTo>
                  <a:lnTo>
                    <a:pt x="18" y="42"/>
                  </a:lnTo>
                  <a:lnTo>
                    <a:pt x="13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6" name="Freeform 59"/>
            <p:cNvSpPr>
              <a:spLocks/>
            </p:cNvSpPr>
            <p:nvPr/>
          </p:nvSpPr>
          <p:spPr bwMode="auto">
            <a:xfrm>
              <a:off x="628" y="2560"/>
              <a:ext cx="88" cy="88"/>
            </a:xfrm>
            <a:custGeom>
              <a:avLst/>
              <a:gdLst>
                <a:gd name="T0" fmla="*/ 47 w 176"/>
                <a:gd name="T1" fmla="*/ 64 h 177"/>
                <a:gd name="T2" fmla="*/ 55 w 176"/>
                <a:gd name="T3" fmla="*/ 60 h 177"/>
                <a:gd name="T4" fmla="*/ 60 w 176"/>
                <a:gd name="T5" fmla="*/ 55 h 177"/>
                <a:gd name="T6" fmla="*/ 64 w 176"/>
                <a:gd name="T7" fmla="*/ 48 h 177"/>
                <a:gd name="T8" fmla="*/ 64 w 176"/>
                <a:gd name="T9" fmla="*/ 40 h 177"/>
                <a:gd name="T10" fmla="*/ 60 w 176"/>
                <a:gd name="T11" fmla="*/ 32 h 177"/>
                <a:gd name="T12" fmla="*/ 55 w 176"/>
                <a:gd name="T13" fmla="*/ 27 h 177"/>
                <a:gd name="T14" fmla="*/ 47 w 176"/>
                <a:gd name="T15" fmla="*/ 24 h 177"/>
                <a:gd name="T16" fmla="*/ 39 w 176"/>
                <a:gd name="T17" fmla="*/ 24 h 177"/>
                <a:gd name="T18" fmla="*/ 32 w 176"/>
                <a:gd name="T19" fmla="*/ 27 h 177"/>
                <a:gd name="T20" fmla="*/ 27 w 176"/>
                <a:gd name="T21" fmla="*/ 32 h 177"/>
                <a:gd name="T22" fmla="*/ 24 w 176"/>
                <a:gd name="T23" fmla="*/ 40 h 177"/>
                <a:gd name="T24" fmla="*/ 24 w 176"/>
                <a:gd name="T25" fmla="*/ 47 h 177"/>
                <a:gd name="T26" fmla="*/ 26 w 176"/>
                <a:gd name="T27" fmla="*/ 54 h 177"/>
                <a:gd name="T28" fmla="*/ 30 w 176"/>
                <a:gd name="T29" fmla="*/ 59 h 177"/>
                <a:gd name="T30" fmla="*/ 37 w 176"/>
                <a:gd name="T31" fmla="*/ 63 h 177"/>
                <a:gd name="T32" fmla="*/ 40 w 176"/>
                <a:gd name="T33" fmla="*/ 66 h 177"/>
                <a:gd name="T34" fmla="*/ 39 w 176"/>
                <a:gd name="T35" fmla="*/ 72 h 177"/>
                <a:gd name="T36" fmla="*/ 39 w 176"/>
                <a:gd name="T37" fmla="*/ 79 h 177"/>
                <a:gd name="T38" fmla="*/ 38 w 176"/>
                <a:gd name="T39" fmla="*/ 85 h 177"/>
                <a:gd name="T40" fmla="*/ 34 w 176"/>
                <a:gd name="T41" fmla="*/ 87 h 177"/>
                <a:gd name="T42" fmla="*/ 26 w 176"/>
                <a:gd name="T43" fmla="*/ 85 h 177"/>
                <a:gd name="T44" fmla="*/ 19 w 176"/>
                <a:gd name="T45" fmla="*/ 81 h 177"/>
                <a:gd name="T46" fmla="*/ 13 w 176"/>
                <a:gd name="T47" fmla="*/ 76 h 177"/>
                <a:gd name="T48" fmla="*/ 9 w 176"/>
                <a:gd name="T49" fmla="*/ 69 h 177"/>
                <a:gd name="T50" fmla="*/ 4 w 176"/>
                <a:gd name="T51" fmla="*/ 63 h 177"/>
                <a:gd name="T52" fmla="*/ 1 w 176"/>
                <a:gd name="T53" fmla="*/ 56 h 177"/>
                <a:gd name="T54" fmla="*/ 0 w 176"/>
                <a:gd name="T55" fmla="*/ 48 h 177"/>
                <a:gd name="T56" fmla="*/ 0 w 176"/>
                <a:gd name="T57" fmla="*/ 39 h 177"/>
                <a:gd name="T58" fmla="*/ 1 w 176"/>
                <a:gd name="T59" fmla="*/ 31 h 177"/>
                <a:gd name="T60" fmla="*/ 5 w 176"/>
                <a:gd name="T61" fmla="*/ 23 h 177"/>
                <a:gd name="T62" fmla="*/ 9 w 176"/>
                <a:gd name="T63" fmla="*/ 16 h 177"/>
                <a:gd name="T64" fmla="*/ 15 w 176"/>
                <a:gd name="T65" fmla="*/ 10 h 177"/>
                <a:gd name="T66" fmla="*/ 22 w 176"/>
                <a:gd name="T67" fmla="*/ 5 h 177"/>
                <a:gd name="T68" fmla="*/ 30 w 176"/>
                <a:gd name="T69" fmla="*/ 1 h 177"/>
                <a:gd name="T70" fmla="*/ 39 w 176"/>
                <a:gd name="T71" fmla="*/ 0 h 177"/>
                <a:gd name="T72" fmla="*/ 48 w 176"/>
                <a:gd name="T73" fmla="*/ 0 h 177"/>
                <a:gd name="T74" fmla="*/ 56 w 176"/>
                <a:gd name="T75" fmla="*/ 1 h 177"/>
                <a:gd name="T76" fmla="*/ 64 w 176"/>
                <a:gd name="T77" fmla="*/ 5 h 177"/>
                <a:gd name="T78" fmla="*/ 72 w 176"/>
                <a:gd name="T79" fmla="*/ 10 h 177"/>
                <a:gd name="T80" fmla="*/ 78 w 176"/>
                <a:gd name="T81" fmla="*/ 16 h 177"/>
                <a:gd name="T82" fmla="*/ 82 w 176"/>
                <a:gd name="T83" fmla="*/ 23 h 177"/>
                <a:gd name="T84" fmla="*/ 86 w 176"/>
                <a:gd name="T85" fmla="*/ 31 h 177"/>
                <a:gd name="T86" fmla="*/ 88 w 176"/>
                <a:gd name="T87" fmla="*/ 39 h 177"/>
                <a:gd name="T88" fmla="*/ 88 w 176"/>
                <a:gd name="T89" fmla="*/ 48 h 177"/>
                <a:gd name="T90" fmla="*/ 86 w 176"/>
                <a:gd name="T91" fmla="*/ 57 h 177"/>
                <a:gd name="T92" fmla="*/ 82 w 176"/>
                <a:gd name="T93" fmla="*/ 65 h 177"/>
                <a:gd name="T94" fmla="*/ 78 w 176"/>
                <a:gd name="T95" fmla="*/ 72 h 177"/>
                <a:gd name="T96" fmla="*/ 72 w 176"/>
                <a:gd name="T97" fmla="*/ 78 h 177"/>
                <a:gd name="T98" fmla="*/ 64 w 176"/>
                <a:gd name="T99" fmla="*/ 82 h 177"/>
                <a:gd name="T100" fmla="*/ 56 w 176"/>
                <a:gd name="T101" fmla="*/ 86 h 177"/>
                <a:gd name="T102" fmla="*/ 48 w 176"/>
                <a:gd name="T103" fmla="*/ 88 h 177"/>
                <a:gd name="T104" fmla="*/ 43 w 176"/>
                <a:gd name="T105" fmla="*/ 88 h 177"/>
                <a:gd name="T106" fmla="*/ 42 w 176"/>
                <a:gd name="T107" fmla="*/ 85 h 177"/>
                <a:gd name="T108" fmla="*/ 42 w 176"/>
                <a:gd name="T109" fmla="*/ 79 h 177"/>
                <a:gd name="T110" fmla="*/ 42 w 176"/>
                <a:gd name="T111" fmla="*/ 72 h 177"/>
                <a:gd name="T112" fmla="*/ 43 w 176"/>
                <a:gd name="T113" fmla="*/ 67 h 177"/>
                <a:gd name="T114" fmla="*/ 43 w 176"/>
                <a:gd name="T115" fmla="*/ 65 h 177"/>
                <a:gd name="T116" fmla="*/ 44 w 176"/>
                <a:gd name="T117" fmla="*/ 65 h 17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76"/>
                <a:gd name="T178" fmla="*/ 0 h 177"/>
                <a:gd name="T179" fmla="*/ 176 w 176"/>
                <a:gd name="T180" fmla="*/ 177 h 17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76" h="177">
                  <a:moveTo>
                    <a:pt x="87" y="130"/>
                  </a:moveTo>
                  <a:lnTo>
                    <a:pt x="95" y="128"/>
                  </a:lnTo>
                  <a:lnTo>
                    <a:pt x="104" y="126"/>
                  </a:lnTo>
                  <a:lnTo>
                    <a:pt x="110" y="121"/>
                  </a:lnTo>
                  <a:lnTo>
                    <a:pt x="116" y="117"/>
                  </a:lnTo>
                  <a:lnTo>
                    <a:pt x="121" y="111"/>
                  </a:lnTo>
                  <a:lnTo>
                    <a:pt x="125" y="104"/>
                  </a:lnTo>
                  <a:lnTo>
                    <a:pt x="128" y="96"/>
                  </a:lnTo>
                  <a:lnTo>
                    <a:pt x="129" y="89"/>
                  </a:lnTo>
                  <a:lnTo>
                    <a:pt x="128" y="80"/>
                  </a:lnTo>
                  <a:lnTo>
                    <a:pt x="125" y="73"/>
                  </a:lnTo>
                  <a:lnTo>
                    <a:pt x="121" y="65"/>
                  </a:lnTo>
                  <a:lnTo>
                    <a:pt x="116" y="60"/>
                  </a:lnTo>
                  <a:lnTo>
                    <a:pt x="110" y="55"/>
                  </a:lnTo>
                  <a:lnTo>
                    <a:pt x="104" y="52"/>
                  </a:lnTo>
                  <a:lnTo>
                    <a:pt x="95" y="49"/>
                  </a:lnTo>
                  <a:lnTo>
                    <a:pt x="87" y="49"/>
                  </a:lnTo>
                  <a:lnTo>
                    <a:pt x="78" y="49"/>
                  </a:lnTo>
                  <a:lnTo>
                    <a:pt x="71" y="52"/>
                  </a:lnTo>
                  <a:lnTo>
                    <a:pt x="64" y="55"/>
                  </a:lnTo>
                  <a:lnTo>
                    <a:pt x="59" y="60"/>
                  </a:lnTo>
                  <a:lnTo>
                    <a:pt x="54" y="65"/>
                  </a:lnTo>
                  <a:lnTo>
                    <a:pt x="50" y="73"/>
                  </a:lnTo>
                  <a:lnTo>
                    <a:pt x="48" y="80"/>
                  </a:lnTo>
                  <a:lnTo>
                    <a:pt x="48" y="89"/>
                  </a:lnTo>
                  <a:lnTo>
                    <a:pt x="48" y="95"/>
                  </a:lnTo>
                  <a:lnTo>
                    <a:pt x="49" y="102"/>
                  </a:lnTo>
                  <a:lnTo>
                    <a:pt x="52" y="108"/>
                  </a:lnTo>
                  <a:lnTo>
                    <a:pt x="56" y="114"/>
                  </a:lnTo>
                  <a:lnTo>
                    <a:pt x="61" y="119"/>
                  </a:lnTo>
                  <a:lnTo>
                    <a:pt x="67" y="123"/>
                  </a:lnTo>
                  <a:lnTo>
                    <a:pt x="73" y="126"/>
                  </a:lnTo>
                  <a:lnTo>
                    <a:pt x="80" y="128"/>
                  </a:lnTo>
                  <a:lnTo>
                    <a:pt x="79" y="133"/>
                  </a:lnTo>
                  <a:lnTo>
                    <a:pt x="78" y="138"/>
                  </a:lnTo>
                  <a:lnTo>
                    <a:pt x="78" y="145"/>
                  </a:lnTo>
                  <a:lnTo>
                    <a:pt x="78" y="152"/>
                  </a:lnTo>
                  <a:lnTo>
                    <a:pt x="77" y="158"/>
                  </a:lnTo>
                  <a:lnTo>
                    <a:pt x="76" y="164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67" y="175"/>
                  </a:lnTo>
                  <a:lnTo>
                    <a:pt x="60" y="173"/>
                  </a:lnTo>
                  <a:lnTo>
                    <a:pt x="52" y="170"/>
                  </a:lnTo>
                  <a:lnTo>
                    <a:pt x="46" y="167"/>
                  </a:lnTo>
                  <a:lnTo>
                    <a:pt x="38" y="162"/>
                  </a:lnTo>
                  <a:lnTo>
                    <a:pt x="32" y="157"/>
                  </a:lnTo>
                  <a:lnTo>
                    <a:pt x="27" y="152"/>
                  </a:lnTo>
                  <a:lnTo>
                    <a:pt x="22" y="147"/>
                  </a:lnTo>
                  <a:lnTo>
                    <a:pt x="17" y="139"/>
                  </a:lnTo>
                  <a:lnTo>
                    <a:pt x="12" y="133"/>
                  </a:lnTo>
                  <a:lnTo>
                    <a:pt x="8" y="126"/>
                  </a:lnTo>
                  <a:lnTo>
                    <a:pt x="6" y="120"/>
                  </a:lnTo>
                  <a:lnTo>
                    <a:pt x="2" y="112"/>
                  </a:lnTo>
                  <a:lnTo>
                    <a:pt x="0" y="104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0" y="71"/>
                  </a:lnTo>
                  <a:lnTo>
                    <a:pt x="2" y="62"/>
                  </a:lnTo>
                  <a:lnTo>
                    <a:pt x="6" y="54"/>
                  </a:lnTo>
                  <a:lnTo>
                    <a:pt x="9" y="46"/>
                  </a:lnTo>
                  <a:lnTo>
                    <a:pt x="14" y="39"/>
                  </a:lnTo>
                  <a:lnTo>
                    <a:pt x="18" y="32"/>
                  </a:lnTo>
                  <a:lnTo>
                    <a:pt x="25" y="27"/>
                  </a:lnTo>
                  <a:lnTo>
                    <a:pt x="30" y="20"/>
                  </a:lnTo>
                  <a:lnTo>
                    <a:pt x="37" y="16"/>
                  </a:lnTo>
                  <a:lnTo>
                    <a:pt x="45" y="10"/>
                  </a:lnTo>
                  <a:lnTo>
                    <a:pt x="53" y="7"/>
                  </a:lnTo>
                  <a:lnTo>
                    <a:pt x="61" y="2"/>
                  </a:lnTo>
                  <a:lnTo>
                    <a:pt x="69" y="1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97" y="0"/>
                  </a:lnTo>
                  <a:lnTo>
                    <a:pt x="105" y="1"/>
                  </a:lnTo>
                  <a:lnTo>
                    <a:pt x="113" y="2"/>
                  </a:lnTo>
                  <a:lnTo>
                    <a:pt x="122" y="7"/>
                  </a:lnTo>
                  <a:lnTo>
                    <a:pt x="128" y="10"/>
                  </a:lnTo>
                  <a:lnTo>
                    <a:pt x="136" y="16"/>
                  </a:lnTo>
                  <a:lnTo>
                    <a:pt x="143" y="20"/>
                  </a:lnTo>
                  <a:lnTo>
                    <a:pt x="150" y="27"/>
                  </a:lnTo>
                  <a:lnTo>
                    <a:pt x="155" y="32"/>
                  </a:lnTo>
                  <a:lnTo>
                    <a:pt x="160" y="39"/>
                  </a:lnTo>
                  <a:lnTo>
                    <a:pt x="164" y="46"/>
                  </a:lnTo>
                  <a:lnTo>
                    <a:pt x="168" y="54"/>
                  </a:lnTo>
                  <a:lnTo>
                    <a:pt x="171" y="62"/>
                  </a:lnTo>
                  <a:lnTo>
                    <a:pt x="173" y="71"/>
                  </a:lnTo>
                  <a:lnTo>
                    <a:pt x="175" y="79"/>
                  </a:lnTo>
                  <a:lnTo>
                    <a:pt x="176" y="89"/>
                  </a:lnTo>
                  <a:lnTo>
                    <a:pt x="175" y="97"/>
                  </a:lnTo>
                  <a:lnTo>
                    <a:pt x="173" y="106"/>
                  </a:lnTo>
                  <a:lnTo>
                    <a:pt x="171" y="114"/>
                  </a:lnTo>
                  <a:lnTo>
                    <a:pt x="168" y="122"/>
                  </a:lnTo>
                  <a:lnTo>
                    <a:pt x="164" y="130"/>
                  </a:lnTo>
                  <a:lnTo>
                    <a:pt x="160" y="138"/>
                  </a:lnTo>
                  <a:lnTo>
                    <a:pt x="155" y="144"/>
                  </a:lnTo>
                  <a:lnTo>
                    <a:pt x="150" y="152"/>
                  </a:lnTo>
                  <a:lnTo>
                    <a:pt x="143" y="157"/>
                  </a:lnTo>
                  <a:lnTo>
                    <a:pt x="136" y="162"/>
                  </a:lnTo>
                  <a:lnTo>
                    <a:pt x="128" y="165"/>
                  </a:lnTo>
                  <a:lnTo>
                    <a:pt x="122" y="170"/>
                  </a:lnTo>
                  <a:lnTo>
                    <a:pt x="113" y="172"/>
                  </a:lnTo>
                  <a:lnTo>
                    <a:pt x="105" y="175"/>
                  </a:lnTo>
                  <a:lnTo>
                    <a:pt x="97" y="176"/>
                  </a:lnTo>
                  <a:lnTo>
                    <a:pt x="87" y="177"/>
                  </a:lnTo>
                  <a:lnTo>
                    <a:pt x="85" y="177"/>
                  </a:lnTo>
                  <a:lnTo>
                    <a:pt x="83" y="177"/>
                  </a:lnTo>
                  <a:lnTo>
                    <a:pt x="83" y="170"/>
                  </a:lnTo>
                  <a:lnTo>
                    <a:pt x="83" y="164"/>
                  </a:lnTo>
                  <a:lnTo>
                    <a:pt x="83" y="158"/>
                  </a:lnTo>
                  <a:lnTo>
                    <a:pt x="84" y="152"/>
                  </a:lnTo>
                  <a:lnTo>
                    <a:pt x="84" y="145"/>
                  </a:lnTo>
                  <a:lnTo>
                    <a:pt x="85" y="139"/>
                  </a:lnTo>
                  <a:lnTo>
                    <a:pt x="85" y="134"/>
                  </a:lnTo>
                  <a:lnTo>
                    <a:pt x="85" y="130"/>
                  </a:lnTo>
                  <a:lnTo>
                    <a:pt x="86" y="130"/>
                  </a:lnTo>
                  <a:lnTo>
                    <a:pt x="87" y="1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7" name="Freeform 60"/>
            <p:cNvSpPr>
              <a:spLocks/>
            </p:cNvSpPr>
            <p:nvPr/>
          </p:nvSpPr>
          <p:spPr bwMode="auto">
            <a:xfrm>
              <a:off x="665" y="2624"/>
              <a:ext cx="10" cy="24"/>
            </a:xfrm>
            <a:custGeom>
              <a:avLst/>
              <a:gdLst>
                <a:gd name="T0" fmla="*/ 0 w 20"/>
                <a:gd name="T1" fmla="*/ 23 h 49"/>
                <a:gd name="T2" fmla="*/ 1 w 20"/>
                <a:gd name="T3" fmla="*/ 24 h 49"/>
                <a:gd name="T4" fmla="*/ 5 w 20"/>
                <a:gd name="T5" fmla="*/ 24 h 49"/>
                <a:gd name="T6" fmla="*/ 10 w 20"/>
                <a:gd name="T7" fmla="*/ 21 h 49"/>
                <a:gd name="T8" fmla="*/ 6 w 20"/>
                <a:gd name="T9" fmla="*/ 1 h 49"/>
                <a:gd name="T10" fmla="*/ 3 w 20"/>
                <a:gd name="T11" fmla="*/ 0 h 49"/>
                <a:gd name="T12" fmla="*/ 0 w 20"/>
                <a:gd name="T13" fmla="*/ 23 h 49"/>
                <a:gd name="T14" fmla="*/ 0 w 20"/>
                <a:gd name="T15" fmla="*/ 23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49"/>
                <a:gd name="T26" fmla="*/ 20 w 20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49">
                  <a:moveTo>
                    <a:pt x="0" y="46"/>
                  </a:moveTo>
                  <a:lnTo>
                    <a:pt x="3" y="49"/>
                  </a:lnTo>
                  <a:lnTo>
                    <a:pt x="10" y="49"/>
                  </a:lnTo>
                  <a:lnTo>
                    <a:pt x="20" y="42"/>
                  </a:lnTo>
                  <a:lnTo>
                    <a:pt x="12" y="2"/>
                  </a:lnTo>
                  <a:lnTo>
                    <a:pt x="5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6011863" y="3429000"/>
            <a:ext cx="1927225" cy="1565275"/>
            <a:chOff x="3696" y="1752"/>
            <a:chExt cx="1214" cy="986"/>
          </a:xfrm>
        </p:grpSpPr>
        <p:sp>
          <p:nvSpPr>
            <p:cNvPr id="10251" name="AutoShape 62"/>
            <p:cNvSpPr>
              <a:spLocks noChangeAspect="1" noChangeArrowheads="1" noTextEdit="1"/>
            </p:cNvSpPr>
            <p:nvPr/>
          </p:nvSpPr>
          <p:spPr bwMode="auto">
            <a:xfrm>
              <a:off x="3696" y="1752"/>
              <a:ext cx="1214" cy="9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Freeform 63"/>
            <p:cNvSpPr>
              <a:spLocks/>
            </p:cNvSpPr>
            <p:nvPr/>
          </p:nvSpPr>
          <p:spPr bwMode="auto">
            <a:xfrm>
              <a:off x="3740" y="2071"/>
              <a:ext cx="706" cy="608"/>
            </a:xfrm>
            <a:custGeom>
              <a:avLst/>
              <a:gdLst>
                <a:gd name="T0" fmla="*/ 193 w 1413"/>
                <a:gd name="T1" fmla="*/ 0 h 1217"/>
                <a:gd name="T2" fmla="*/ 0 w 1413"/>
                <a:gd name="T3" fmla="*/ 181 h 1217"/>
                <a:gd name="T4" fmla="*/ 25 w 1413"/>
                <a:gd name="T5" fmla="*/ 402 h 1217"/>
                <a:gd name="T6" fmla="*/ 133 w 1413"/>
                <a:gd name="T7" fmla="*/ 608 h 1217"/>
                <a:gd name="T8" fmla="*/ 621 w 1413"/>
                <a:gd name="T9" fmla="*/ 478 h 1217"/>
                <a:gd name="T10" fmla="*/ 706 w 1413"/>
                <a:gd name="T11" fmla="*/ 72 h 1217"/>
                <a:gd name="T12" fmla="*/ 193 w 1413"/>
                <a:gd name="T13" fmla="*/ 0 h 1217"/>
                <a:gd name="T14" fmla="*/ 193 w 1413"/>
                <a:gd name="T15" fmla="*/ 0 h 12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13"/>
                <a:gd name="T25" fmla="*/ 0 h 1217"/>
                <a:gd name="T26" fmla="*/ 1413 w 1413"/>
                <a:gd name="T27" fmla="*/ 1217 h 121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13" h="1217">
                  <a:moveTo>
                    <a:pt x="386" y="0"/>
                  </a:moveTo>
                  <a:lnTo>
                    <a:pt x="0" y="363"/>
                  </a:lnTo>
                  <a:lnTo>
                    <a:pt x="50" y="804"/>
                  </a:lnTo>
                  <a:lnTo>
                    <a:pt x="267" y="1217"/>
                  </a:lnTo>
                  <a:lnTo>
                    <a:pt x="1242" y="957"/>
                  </a:lnTo>
                  <a:lnTo>
                    <a:pt x="1413" y="145"/>
                  </a:lnTo>
                  <a:lnTo>
                    <a:pt x="386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Freeform 64"/>
            <p:cNvSpPr>
              <a:spLocks/>
            </p:cNvSpPr>
            <p:nvPr/>
          </p:nvSpPr>
          <p:spPr bwMode="auto">
            <a:xfrm>
              <a:off x="4193" y="2037"/>
              <a:ext cx="57" cy="66"/>
            </a:xfrm>
            <a:custGeom>
              <a:avLst/>
              <a:gdLst>
                <a:gd name="T0" fmla="*/ 57 w 114"/>
                <a:gd name="T1" fmla="*/ 0 h 132"/>
                <a:gd name="T2" fmla="*/ 22 w 114"/>
                <a:gd name="T3" fmla="*/ 5 h 132"/>
                <a:gd name="T4" fmla="*/ 20 w 114"/>
                <a:gd name="T5" fmla="*/ 6 h 132"/>
                <a:gd name="T6" fmla="*/ 18 w 114"/>
                <a:gd name="T7" fmla="*/ 9 h 132"/>
                <a:gd name="T8" fmla="*/ 14 w 114"/>
                <a:gd name="T9" fmla="*/ 10 h 132"/>
                <a:gd name="T10" fmla="*/ 13 w 114"/>
                <a:gd name="T11" fmla="*/ 12 h 132"/>
                <a:gd name="T12" fmla="*/ 10 w 114"/>
                <a:gd name="T13" fmla="*/ 15 h 132"/>
                <a:gd name="T14" fmla="*/ 8 w 114"/>
                <a:gd name="T15" fmla="*/ 18 h 132"/>
                <a:gd name="T16" fmla="*/ 5 w 114"/>
                <a:gd name="T17" fmla="*/ 21 h 132"/>
                <a:gd name="T18" fmla="*/ 3 w 114"/>
                <a:gd name="T19" fmla="*/ 25 h 132"/>
                <a:gd name="T20" fmla="*/ 1 w 114"/>
                <a:gd name="T21" fmla="*/ 29 h 132"/>
                <a:gd name="T22" fmla="*/ 1 w 114"/>
                <a:gd name="T23" fmla="*/ 33 h 132"/>
                <a:gd name="T24" fmla="*/ 0 w 114"/>
                <a:gd name="T25" fmla="*/ 36 h 132"/>
                <a:gd name="T26" fmla="*/ 1 w 114"/>
                <a:gd name="T27" fmla="*/ 41 h 132"/>
                <a:gd name="T28" fmla="*/ 1 w 114"/>
                <a:gd name="T29" fmla="*/ 43 h 132"/>
                <a:gd name="T30" fmla="*/ 2 w 114"/>
                <a:gd name="T31" fmla="*/ 45 h 132"/>
                <a:gd name="T32" fmla="*/ 3 w 114"/>
                <a:gd name="T33" fmla="*/ 48 h 132"/>
                <a:gd name="T34" fmla="*/ 4 w 114"/>
                <a:gd name="T35" fmla="*/ 50 h 132"/>
                <a:gd name="T36" fmla="*/ 7 w 114"/>
                <a:gd name="T37" fmla="*/ 53 h 132"/>
                <a:gd name="T38" fmla="*/ 11 w 114"/>
                <a:gd name="T39" fmla="*/ 57 h 132"/>
                <a:gd name="T40" fmla="*/ 14 w 114"/>
                <a:gd name="T41" fmla="*/ 60 h 132"/>
                <a:gd name="T42" fmla="*/ 19 w 114"/>
                <a:gd name="T43" fmla="*/ 62 h 132"/>
                <a:gd name="T44" fmla="*/ 22 w 114"/>
                <a:gd name="T45" fmla="*/ 63 h 132"/>
                <a:gd name="T46" fmla="*/ 26 w 114"/>
                <a:gd name="T47" fmla="*/ 65 h 132"/>
                <a:gd name="T48" fmla="*/ 29 w 114"/>
                <a:gd name="T49" fmla="*/ 65 h 132"/>
                <a:gd name="T50" fmla="*/ 35 w 114"/>
                <a:gd name="T51" fmla="*/ 66 h 132"/>
                <a:gd name="T52" fmla="*/ 38 w 114"/>
                <a:gd name="T53" fmla="*/ 66 h 132"/>
                <a:gd name="T54" fmla="*/ 41 w 114"/>
                <a:gd name="T55" fmla="*/ 66 h 132"/>
                <a:gd name="T56" fmla="*/ 45 w 114"/>
                <a:gd name="T57" fmla="*/ 65 h 132"/>
                <a:gd name="T58" fmla="*/ 47 w 114"/>
                <a:gd name="T59" fmla="*/ 65 h 132"/>
                <a:gd name="T60" fmla="*/ 50 w 114"/>
                <a:gd name="T61" fmla="*/ 64 h 132"/>
                <a:gd name="T62" fmla="*/ 52 w 114"/>
                <a:gd name="T63" fmla="*/ 64 h 132"/>
                <a:gd name="T64" fmla="*/ 53 w 114"/>
                <a:gd name="T65" fmla="*/ 64 h 132"/>
                <a:gd name="T66" fmla="*/ 54 w 114"/>
                <a:gd name="T67" fmla="*/ 64 h 132"/>
                <a:gd name="T68" fmla="*/ 53 w 114"/>
                <a:gd name="T69" fmla="*/ 63 h 132"/>
                <a:gd name="T70" fmla="*/ 53 w 114"/>
                <a:gd name="T71" fmla="*/ 62 h 132"/>
                <a:gd name="T72" fmla="*/ 52 w 114"/>
                <a:gd name="T73" fmla="*/ 61 h 132"/>
                <a:gd name="T74" fmla="*/ 52 w 114"/>
                <a:gd name="T75" fmla="*/ 58 h 132"/>
                <a:gd name="T76" fmla="*/ 51 w 114"/>
                <a:gd name="T77" fmla="*/ 55 h 132"/>
                <a:gd name="T78" fmla="*/ 50 w 114"/>
                <a:gd name="T79" fmla="*/ 52 h 132"/>
                <a:gd name="T80" fmla="*/ 49 w 114"/>
                <a:gd name="T81" fmla="*/ 50 h 132"/>
                <a:gd name="T82" fmla="*/ 48 w 114"/>
                <a:gd name="T83" fmla="*/ 48 h 132"/>
                <a:gd name="T84" fmla="*/ 47 w 114"/>
                <a:gd name="T85" fmla="*/ 44 h 132"/>
                <a:gd name="T86" fmla="*/ 46 w 114"/>
                <a:gd name="T87" fmla="*/ 40 h 132"/>
                <a:gd name="T88" fmla="*/ 45 w 114"/>
                <a:gd name="T89" fmla="*/ 37 h 132"/>
                <a:gd name="T90" fmla="*/ 45 w 114"/>
                <a:gd name="T91" fmla="*/ 35 h 132"/>
                <a:gd name="T92" fmla="*/ 43 w 114"/>
                <a:gd name="T93" fmla="*/ 31 h 132"/>
                <a:gd name="T94" fmla="*/ 43 w 114"/>
                <a:gd name="T95" fmla="*/ 29 h 132"/>
                <a:gd name="T96" fmla="*/ 42 w 114"/>
                <a:gd name="T97" fmla="*/ 28 h 132"/>
                <a:gd name="T98" fmla="*/ 42 w 114"/>
                <a:gd name="T99" fmla="*/ 27 h 132"/>
                <a:gd name="T100" fmla="*/ 42 w 114"/>
                <a:gd name="T101" fmla="*/ 23 h 132"/>
                <a:gd name="T102" fmla="*/ 44 w 114"/>
                <a:gd name="T103" fmla="*/ 20 h 132"/>
                <a:gd name="T104" fmla="*/ 46 w 114"/>
                <a:gd name="T105" fmla="*/ 15 h 132"/>
                <a:gd name="T106" fmla="*/ 49 w 114"/>
                <a:gd name="T107" fmla="*/ 11 h 132"/>
                <a:gd name="T108" fmla="*/ 50 w 114"/>
                <a:gd name="T109" fmla="*/ 9 h 132"/>
                <a:gd name="T110" fmla="*/ 52 w 114"/>
                <a:gd name="T111" fmla="*/ 7 h 132"/>
                <a:gd name="T112" fmla="*/ 53 w 114"/>
                <a:gd name="T113" fmla="*/ 5 h 132"/>
                <a:gd name="T114" fmla="*/ 55 w 114"/>
                <a:gd name="T115" fmla="*/ 3 h 132"/>
                <a:gd name="T116" fmla="*/ 57 w 114"/>
                <a:gd name="T117" fmla="*/ 1 h 132"/>
                <a:gd name="T118" fmla="*/ 57 w 114"/>
                <a:gd name="T119" fmla="*/ 0 h 132"/>
                <a:gd name="T120" fmla="*/ 57 w 114"/>
                <a:gd name="T121" fmla="*/ 0 h 13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4"/>
                <a:gd name="T184" fmla="*/ 0 h 132"/>
                <a:gd name="T185" fmla="*/ 114 w 114"/>
                <a:gd name="T186" fmla="*/ 132 h 13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4" h="132">
                  <a:moveTo>
                    <a:pt x="114" y="0"/>
                  </a:moveTo>
                  <a:lnTo>
                    <a:pt x="44" y="10"/>
                  </a:lnTo>
                  <a:lnTo>
                    <a:pt x="40" y="12"/>
                  </a:lnTo>
                  <a:lnTo>
                    <a:pt x="35" y="18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19" y="31"/>
                  </a:lnTo>
                  <a:lnTo>
                    <a:pt x="16" y="37"/>
                  </a:lnTo>
                  <a:lnTo>
                    <a:pt x="10" y="42"/>
                  </a:lnTo>
                  <a:lnTo>
                    <a:pt x="6" y="50"/>
                  </a:lnTo>
                  <a:lnTo>
                    <a:pt x="2" y="58"/>
                  </a:lnTo>
                  <a:lnTo>
                    <a:pt x="2" y="67"/>
                  </a:lnTo>
                  <a:lnTo>
                    <a:pt x="0" y="73"/>
                  </a:lnTo>
                  <a:lnTo>
                    <a:pt x="2" y="82"/>
                  </a:lnTo>
                  <a:lnTo>
                    <a:pt x="2" y="86"/>
                  </a:lnTo>
                  <a:lnTo>
                    <a:pt x="4" y="90"/>
                  </a:lnTo>
                  <a:lnTo>
                    <a:pt x="6" y="96"/>
                  </a:lnTo>
                  <a:lnTo>
                    <a:pt x="8" y="101"/>
                  </a:lnTo>
                  <a:lnTo>
                    <a:pt x="14" y="107"/>
                  </a:lnTo>
                  <a:lnTo>
                    <a:pt x="21" y="115"/>
                  </a:lnTo>
                  <a:lnTo>
                    <a:pt x="29" y="120"/>
                  </a:lnTo>
                  <a:lnTo>
                    <a:pt x="37" y="124"/>
                  </a:lnTo>
                  <a:lnTo>
                    <a:pt x="44" y="126"/>
                  </a:lnTo>
                  <a:lnTo>
                    <a:pt x="52" y="130"/>
                  </a:lnTo>
                  <a:lnTo>
                    <a:pt x="59" y="130"/>
                  </a:lnTo>
                  <a:lnTo>
                    <a:pt x="69" y="132"/>
                  </a:lnTo>
                  <a:lnTo>
                    <a:pt x="75" y="132"/>
                  </a:lnTo>
                  <a:lnTo>
                    <a:pt x="82" y="132"/>
                  </a:lnTo>
                  <a:lnTo>
                    <a:pt x="90" y="130"/>
                  </a:lnTo>
                  <a:lnTo>
                    <a:pt x="94" y="130"/>
                  </a:lnTo>
                  <a:lnTo>
                    <a:pt x="99" y="128"/>
                  </a:lnTo>
                  <a:lnTo>
                    <a:pt x="103" y="128"/>
                  </a:lnTo>
                  <a:lnTo>
                    <a:pt x="105" y="128"/>
                  </a:lnTo>
                  <a:lnTo>
                    <a:pt x="107" y="128"/>
                  </a:lnTo>
                  <a:lnTo>
                    <a:pt x="105" y="126"/>
                  </a:lnTo>
                  <a:lnTo>
                    <a:pt x="105" y="124"/>
                  </a:lnTo>
                  <a:lnTo>
                    <a:pt x="103" y="122"/>
                  </a:lnTo>
                  <a:lnTo>
                    <a:pt x="103" y="116"/>
                  </a:lnTo>
                  <a:lnTo>
                    <a:pt x="101" y="111"/>
                  </a:lnTo>
                  <a:lnTo>
                    <a:pt x="99" y="105"/>
                  </a:lnTo>
                  <a:lnTo>
                    <a:pt x="97" y="101"/>
                  </a:lnTo>
                  <a:lnTo>
                    <a:pt x="95" y="96"/>
                  </a:lnTo>
                  <a:lnTo>
                    <a:pt x="94" y="88"/>
                  </a:lnTo>
                  <a:lnTo>
                    <a:pt x="92" y="80"/>
                  </a:lnTo>
                  <a:lnTo>
                    <a:pt x="90" y="75"/>
                  </a:lnTo>
                  <a:lnTo>
                    <a:pt x="90" y="71"/>
                  </a:lnTo>
                  <a:lnTo>
                    <a:pt x="86" y="63"/>
                  </a:lnTo>
                  <a:lnTo>
                    <a:pt x="86" y="59"/>
                  </a:lnTo>
                  <a:lnTo>
                    <a:pt x="84" y="56"/>
                  </a:lnTo>
                  <a:lnTo>
                    <a:pt x="84" y="54"/>
                  </a:lnTo>
                  <a:lnTo>
                    <a:pt x="84" y="46"/>
                  </a:lnTo>
                  <a:lnTo>
                    <a:pt x="88" y="40"/>
                  </a:lnTo>
                  <a:lnTo>
                    <a:pt x="92" y="31"/>
                  </a:lnTo>
                  <a:lnTo>
                    <a:pt x="97" y="23"/>
                  </a:lnTo>
                  <a:lnTo>
                    <a:pt x="99" y="18"/>
                  </a:lnTo>
                  <a:lnTo>
                    <a:pt x="103" y="14"/>
                  </a:lnTo>
                  <a:lnTo>
                    <a:pt x="105" y="10"/>
                  </a:lnTo>
                  <a:lnTo>
                    <a:pt x="109" y="6"/>
                  </a:lnTo>
                  <a:lnTo>
                    <a:pt x="113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Freeform 65"/>
            <p:cNvSpPr>
              <a:spLocks/>
            </p:cNvSpPr>
            <p:nvPr/>
          </p:nvSpPr>
          <p:spPr bwMode="auto">
            <a:xfrm>
              <a:off x="4000" y="1984"/>
              <a:ext cx="232" cy="183"/>
            </a:xfrm>
            <a:custGeom>
              <a:avLst/>
              <a:gdLst>
                <a:gd name="T0" fmla="*/ 231 w 464"/>
                <a:gd name="T1" fmla="*/ 39 h 365"/>
                <a:gd name="T2" fmla="*/ 224 w 464"/>
                <a:gd name="T3" fmla="*/ 26 h 365"/>
                <a:gd name="T4" fmla="*/ 213 w 464"/>
                <a:gd name="T5" fmla="*/ 15 h 365"/>
                <a:gd name="T6" fmla="*/ 201 w 464"/>
                <a:gd name="T7" fmla="*/ 8 h 365"/>
                <a:gd name="T8" fmla="*/ 191 w 464"/>
                <a:gd name="T9" fmla="*/ 4 h 365"/>
                <a:gd name="T10" fmla="*/ 181 w 464"/>
                <a:gd name="T11" fmla="*/ 1 h 365"/>
                <a:gd name="T12" fmla="*/ 170 w 464"/>
                <a:gd name="T13" fmla="*/ 0 h 365"/>
                <a:gd name="T14" fmla="*/ 157 w 464"/>
                <a:gd name="T15" fmla="*/ 0 h 365"/>
                <a:gd name="T16" fmla="*/ 143 w 464"/>
                <a:gd name="T17" fmla="*/ 0 h 365"/>
                <a:gd name="T18" fmla="*/ 131 w 464"/>
                <a:gd name="T19" fmla="*/ 1 h 365"/>
                <a:gd name="T20" fmla="*/ 117 w 464"/>
                <a:gd name="T21" fmla="*/ 3 h 365"/>
                <a:gd name="T22" fmla="*/ 107 w 464"/>
                <a:gd name="T23" fmla="*/ 4 h 365"/>
                <a:gd name="T24" fmla="*/ 96 w 464"/>
                <a:gd name="T25" fmla="*/ 6 h 365"/>
                <a:gd name="T26" fmla="*/ 86 w 464"/>
                <a:gd name="T27" fmla="*/ 8 h 365"/>
                <a:gd name="T28" fmla="*/ 77 w 464"/>
                <a:gd name="T29" fmla="*/ 11 h 365"/>
                <a:gd name="T30" fmla="*/ 62 w 464"/>
                <a:gd name="T31" fmla="*/ 15 h 365"/>
                <a:gd name="T32" fmla="*/ 49 w 464"/>
                <a:gd name="T33" fmla="*/ 22 h 365"/>
                <a:gd name="T34" fmla="*/ 38 w 464"/>
                <a:gd name="T35" fmla="*/ 29 h 365"/>
                <a:gd name="T36" fmla="*/ 27 w 464"/>
                <a:gd name="T37" fmla="*/ 38 h 365"/>
                <a:gd name="T38" fmla="*/ 19 w 464"/>
                <a:gd name="T39" fmla="*/ 49 h 365"/>
                <a:gd name="T40" fmla="*/ 13 w 464"/>
                <a:gd name="T41" fmla="*/ 59 h 365"/>
                <a:gd name="T42" fmla="*/ 7 w 464"/>
                <a:gd name="T43" fmla="*/ 73 h 365"/>
                <a:gd name="T44" fmla="*/ 3 w 464"/>
                <a:gd name="T45" fmla="*/ 89 h 365"/>
                <a:gd name="T46" fmla="*/ 0 w 464"/>
                <a:gd name="T47" fmla="*/ 104 h 365"/>
                <a:gd name="T48" fmla="*/ 1 w 464"/>
                <a:gd name="T49" fmla="*/ 120 h 365"/>
                <a:gd name="T50" fmla="*/ 5 w 464"/>
                <a:gd name="T51" fmla="*/ 135 h 365"/>
                <a:gd name="T52" fmla="*/ 13 w 464"/>
                <a:gd name="T53" fmla="*/ 150 h 365"/>
                <a:gd name="T54" fmla="*/ 23 w 464"/>
                <a:gd name="T55" fmla="*/ 161 h 365"/>
                <a:gd name="T56" fmla="*/ 37 w 464"/>
                <a:gd name="T57" fmla="*/ 169 h 365"/>
                <a:gd name="T58" fmla="*/ 51 w 464"/>
                <a:gd name="T59" fmla="*/ 175 h 365"/>
                <a:gd name="T60" fmla="*/ 65 w 464"/>
                <a:gd name="T61" fmla="*/ 179 h 365"/>
                <a:gd name="T62" fmla="*/ 78 w 464"/>
                <a:gd name="T63" fmla="*/ 182 h 365"/>
                <a:gd name="T64" fmla="*/ 90 w 464"/>
                <a:gd name="T65" fmla="*/ 182 h 365"/>
                <a:gd name="T66" fmla="*/ 101 w 464"/>
                <a:gd name="T67" fmla="*/ 183 h 365"/>
                <a:gd name="T68" fmla="*/ 106 w 464"/>
                <a:gd name="T69" fmla="*/ 182 h 365"/>
                <a:gd name="T70" fmla="*/ 115 w 464"/>
                <a:gd name="T71" fmla="*/ 180 h 365"/>
                <a:gd name="T72" fmla="*/ 126 w 464"/>
                <a:gd name="T73" fmla="*/ 178 h 365"/>
                <a:gd name="T74" fmla="*/ 141 w 464"/>
                <a:gd name="T75" fmla="*/ 175 h 365"/>
                <a:gd name="T76" fmla="*/ 155 w 464"/>
                <a:gd name="T77" fmla="*/ 170 h 365"/>
                <a:gd name="T78" fmla="*/ 170 w 464"/>
                <a:gd name="T79" fmla="*/ 166 h 365"/>
                <a:gd name="T80" fmla="*/ 183 w 464"/>
                <a:gd name="T81" fmla="*/ 160 h 365"/>
                <a:gd name="T82" fmla="*/ 194 w 464"/>
                <a:gd name="T83" fmla="*/ 153 h 365"/>
                <a:gd name="T84" fmla="*/ 205 w 464"/>
                <a:gd name="T85" fmla="*/ 145 h 365"/>
                <a:gd name="T86" fmla="*/ 218 w 464"/>
                <a:gd name="T87" fmla="*/ 131 h 365"/>
                <a:gd name="T88" fmla="*/ 228 w 464"/>
                <a:gd name="T89" fmla="*/ 122 h 365"/>
                <a:gd name="T90" fmla="*/ 231 w 464"/>
                <a:gd name="T91" fmla="*/ 116 h 365"/>
                <a:gd name="T92" fmla="*/ 223 w 464"/>
                <a:gd name="T93" fmla="*/ 115 h 365"/>
                <a:gd name="T94" fmla="*/ 210 w 464"/>
                <a:gd name="T95" fmla="*/ 111 h 365"/>
                <a:gd name="T96" fmla="*/ 197 w 464"/>
                <a:gd name="T97" fmla="*/ 103 h 365"/>
                <a:gd name="T98" fmla="*/ 192 w 464"/>
                <a:gd name="T99" fmla="*/ 91 h 365"/>
                <a:gd name="T100" fmla="*/ 196 w 464"/>
                <a:gd name="T101" fmla="*/ 75 h 365"/>
                <a:gd name="T102" fmla="*/ 205 w 464"/>
                <a:gd name="T103" fmla="*/ 62 h 365"/>
                <a:gd name="T104" fmla="*/ 214 w 464"/>
                <a:gd name="T105" fmla="*/ 52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64"/>
                <a:gd name="T160" fmla="*/ 0 h 365"/>
                <a:gd name="T161" fmla="*/ 464 w 464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64" h="365">
                  <a:moveTo>
                    <a:pt x="462" y="87"/>
                  </a:moveTo>
                  <a:lnTo>
                    <a:pt x="461" y="86"/>
                  </a:lnTo>
                  <a:lnTo>
                    <a:pt x="461" y="84"/>
                  </a:lnTo>
                  <a:lnTo>
                    <a:pt x="461" y="78"/>
                  </a:lnTo>
                  <a:lnTo>
                    <a:pt x="459" y="74"/>
                  </a:lnTo>
                  <a:lnTo>
                    <a:pt x="455" y="65"/>
                  </a:lnTo>
                  <a:lnTo>
                    <a:pt x="453" y="59"/>
                  </a:lnTo>
                  <a:lnTo>
                    <a:pt x="447" y="51"/>
                  </a:lnTo>
                  <a:lnTo>
                    <a:pt x="442" y="42"/>
                  </a:lnTo>
                  <a:lnTo>
                    <a:pt x="436" y="38"/>
                  </a:lnTo>
                  <a:lnTo>
                    <a:pt x="432" y="34"/>
                  </a:lnTo>
                  <a:lnTo>
                    <a:pt x="426" y="30"/>
                  </a:lnTo>
                  <a:lnTo>
                    <a:pt x="423" y="27"/>
                  </a:lnTo>
                  <a:lnTo>
                    <a:pt x="415" y="21"/>
                  </a:lnTo>
                  <a:lnTo>
                    <a:pt x="409" y="19"/>
                  </a:lnTo>
                  <a:lnTo>
                    <a:pt x="402" y="15"/>
                  </a:lnTo>
                  <a:lnTo>
                    <a:pt x="394" y="11"/>
                  </a:lnTo>
                  <a:lnTo>
                    <a:pt x="390" y="10"/>
                  </a:lnTo>
                  <a:lnTo>
                    <a:pt x="386" y="10"/>
                  </a:lnTo>
                  <a:lnTo>
                    <a:pt x="381" y="8"/>
                  </a:lnTo>
                  <a:lnTo>
                    <a:pt x="377" y="6"/>
                  </a:lnTo>
                  <a:lnTo>
                    <a:pt x="371" y="6"/>
                  </a:lnTo>
                  <a:lnTo>
                    <a:pt x="367" y="4"/>
                  </a:lnTo>
                  <a:lnTo>
                    <a:pt x="362" y="2"/>
                  </a:lnTo>
                  <a:lnTo>
                    <a:pt x="358" y="2"/>
                  </a:lnTo>
                  <a:lnTo>
                    <a:pt x="350" y="2"/>
                  </a:lnTo>
                  <a:lnTo>
                    <a:pt x="345" y="0"/>
                  </a:lnTo>
                  <a:lnTo>
                    <a:pt x="339" y="0"/>
                  </a:lnTo>
                  <a:lnTo>
                    <a:pt x="333" y="0"/>
                  </a:lnTo>
                  <a:lnTo>
                    <a:pt x="327" y="0"/>
                  </a:lnTo>
                  <a:lnTo>
                    <a:pt x="320" y="0"/>
                  </a:lnTo>
                  <a:lnTo>
                    <a:pt x="314" y="0"/>
                  </a:lnTo>
                  <a:lnTo>
                    <a:pt x="308" y="0"/>
                  </a:lnTo>
                  <a:lnTo>
                    <a:pt x="301" y="0"/>
                  </a:lnTo>
                  <a:lnTo>
                    <a:pt x="293" y="0"/>
                  </a:lnTo>
                  <a:lnTo>
                    <a:pt x="286" y="0"/>
                  </a:lnTo>
                  <a:lnTo>
                    <a:pt x="280" y="0"/>
                  </a:lnTo>
                  <a:lnTo>
                    <a:pt x="272" y="0"/>
                  </a:lnTo>
                  <a:lnTo>
                    <a:pt x="267" y="2"/>
                  </a:lnTo>
                  <a:lnTo>
                    <a:pt x="261" y="2"/>
                  </a:lnTo>
                  <a:lnTo>
                    <a:pt x="255" y="4"/>
                  </a:lnTo>
                  <a:lnTo>
                    <a:pt x="248" y="4"/>
                  </a:lnTo>
                  <a:lnTo>
                    <a:pt x="242" y="4"/>
                  </a:lnTo>
                  <a:lnTo>
                    <a:pt x="234" y="6"/>
                  </a:lnTo>
                  <a:lnTo>
                    <a:pt x="229" y="6"/>
                  </a:lnTo>
                  <a:lnTo>
                    <a:pt x="225" y="6"/>
                  </a:lnTo>
                  <a:lnTo>
                    <a:pt x="219" y="8"/>
                  </a:lnTo>
                  <a:lnTo>
                    <a:pt x="213" y="8"/>
                  </a:lnTo>
                  <a:lnTo>
                    <a:pt x="208" y="10"/>
                  </a:lnTo>
                  <a:lnTo>
                    <a:pt x="202" y="10"/>
                  </a:lnTo>
                  <a:lnTo>
                    <a:pt x="196" y="11"/>
                  </a:lnTo>
                  <a:lnTo>
                    <a:pt x="191" y="11"/>
                  </a:lnTo>
                  <a:lnTo>
                    <a:pt x="187" y="13"/>
                  </a:lnTo>
                  <a:lnTo>
                    <a:pt x="181" y="13"/>
                  </a:lnTo>
                  <a:lnTo>
                    <a:pt x="177" y="15"/>
                  </a:lnTo>
                  <a:lnTo>
                    <a:pt x="172" y="15"/>
                  </a:lnTo>
                  <a:lnTo>
                    <a:pt x="168" y="17"/>
                  </a:lnTo>
                  <a:lnTo>
                    <a:pt x="162" y="19"/>
                  </a:lnTo>
                  <a:lnTo>
                    <a:pt x="158" y="21"/>
                  </a:lnTo>
                  <a:lnTo>
                    <a:pt x="154" y="21"/>
                  </a:lnTo>
                  <a:lnTo>
                    <a:pt x="151" y="23"/>
                  </a:lnTo>
                  <a:lnTo>
                    <a:pt x="141" y="27"/>
                  </a:lnTo>
                  <a:lnTo>
                    <a:pt x="134" y="29"/>
                  </a:lnTo>
                  <a:lnTo>
                    <a:pt x="124" y="30"/>
                  </a:lnTo>
                  <a:lnTo>
                    <a:pt x="118" y="34"/>
                  </a:lnTo>
                  <a:lnTo>
                    <a:pt x="111" y="38"/>
                  </a:lnTo>
                  <a:lnTo>
                    <a:pt x="105" y="42"/>
                  </a:lnTo>
                  <a:lnTo>
                    <a:pt x="97" y="44"/>
                  </a:lnTo>
                  <a:lnTo>
                    <a:pt x="92" y="48"/>
                  </a:lnTo>
                  <a:lnTo>
                    <a:pt x="86" y="51"/>
                  </a:lnTo>
                  <a:lnTo>
                    <a:pt x="80" y="55"/>
                  </a:lnTo>
                  <a:lnTo>
                    <a:pt x="75" y="57"/>
                  </a:lnTo>
                  <a:lnTo>
                    <a:pt x="69" y="61"/>
                  </a:lnTo>
                  <a:lnTo>
                    <a:pt x="65" y="65"/>
                  </a:lnTo>
                  <a:lnTo>
                    <a:pt x="61" y="68"/>
                  </a:lnTo>
                  <a:lnTo>
                    <a:pt x="54" y="76"/>
                  </a:lnTo>
                  <a:lnTo>
                    <a:pt x="48" y="84"/>
                  </a:lnTo>
                  <a:lnTo>
                    <a:pt x="44" y="87"/>
                  </a:lnTo>
                  <a:lnTo>
                    <a:pt x="40" y="91"/>
                  </a:lnTo>
                  <a:lnTo>
                    <a:pt x="37" y="97"/>
                  </a:lnTo>
                  <a:lnTo>
                    <a:pt x="35" y="101"/>
                  </a:lnTo>
                  <a:lnTo>
                    <a:pt x="31" y="106"/>
                  </a:lnTo>
                  <a:lnTo>
                    <a:pt x="29" y="112"/>
                  </a:lnTo>
                  <a:lnTo>
                    <a:pt x="25" y="118"/>
                  </a:lnTo>
                  <a:lnTo>
                    <a:pt x="23" y="126"/>
                  </a:lnTo>
                  <a:lnTo>
                    <a:pt x="19" y="131"/>
                  </a:lnTo>
                  <a:lnTo>
                    <a:pt x="16" y="139"/>
                  </a:lnTo>
                  <a:lnTo>
                    <a:pt x="14" y="146"/>
                  </a:lnTo>
                  <a:lnTo>
                    <a:pt x="12" y="154"/>
                  </a:lnTo>
                  <a:lnTo>
                    <a:pt x="10" y="162"/>
                  </a:lnTo>
                  <a:lnTo>
                    <a:pt x="8" y="167"/>
                  </a:lnTo>
                  <a:lnTo>
                    <a:pt x="6" y="177"/>
                  </a:lnTo>
                  <a:lnTo>
                    <a:pt x="4" y="184"/>
                  </a:lnTo>
                  <a:lnTo>
                    <a:pt x="2" y="192"/>
                  </a:lnTo>
                  <a:lnTo>
                    <a:pt x="2" y="200"/>
                  </a:lnTo>
                  <a:lnTo>
                    <a:pt x="0" y="207"/>
                  </a:lnTo>
                  <a:lnTo>
                    <a:pt x="0" y="217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2" y="240"/>
                  </a:lnTo>
                  <a:lnTo>
                    <a:pt x="4" y="249"/>
                  </a:lnTo>
                  <a:lnTo>
                    <a:pt x="4" y="257"/>
                  </a:lnTo>
                  <a:lnTo>
                    <a:pt x="6" y="262"/>
                  </a:lnTo>
                  <a:lnTo>
                    <a:pt x="10" y="270"/>
                  </a:lnTo>
                  <a:lnTo>
                    <a:pt x="12" y="278"/>
                  </a:lnTo>
                  <a:lnTo>
                    <a:pt x="16" y="285"/>
                  </a:lnTo>
                  <a:lnTo>
                    <a:pt x="19" y="293"/>
                  </a:lnTo>
                  <a:lnTo>
                    <a:pt x="25" y="299"/>
                  </a:lnTo>
                  <a:lnTo>
                    <a:pt x="31" y="306"/>
                  </a:lnTo>
                  <a:lnTo>
                    <a:pt x="35" y="312"/>
                  </a:lnTo>
                  <a:lnTo>
                    <a:pt x="40" y="318"/>
                  </a:lnTo>
                  <a:lnTo>
                    <a:pt x="46" y="321"/>
                  </a:lnTo>
                  <a:lnTo>
                    <a:pt x="52" y="327"/>
                  </a:lnTo>
                  <a:lnTo>
                    <a:pt x="59" y="331"/>
                  </a:lnTo>
                  <a:lnTo>
                    <a:pt x="65" y="335"/>
                  </a:lnTo>
                  <a:lnTo>
                    <a:pt x="73" y="338"/>
                  </a:lnTo>
                  <a:lnTo>
                    <a:pt x="80" y="342"/>
                  </a:lnTo>
                  <a:lnTo>
                    <a:pt x="88" y="344"/>
                  </a:lnTo>
                  <a:lnTo>
                    <a:pt x="95" y="348"/>
                  </a:lnTo>
                  <a:lnTo>
                    <a:pt x="101" y="350"/>
                  </a:lnTo>
                  <a:lnTo>
                    <a:pt x="109" y="354"/>
                  </a:lnTo>
                  <a:lnTo>
                    <a:pt x="116" y="354"/>
                  </a:lnTo>
                  <a:lnTo>
                    <a:pt x="124" y="358"/>
                  </a:lnTo>
                  <a:lnTo>
                    <a:pt x="130" y="358"/>
                  </a:lnTo>
                  <a:lnTo>
                    <a:pt x="137" y="359"/>
                  </a:lnTo>
                  <a:lnTo>
                    <a:pt x="145" y="361"/>
                  </a:lnTo>
                  <a:lnTo>
                    <a:pt x="151" y="361"/>
                  </a:lnTo>
                  <a:lnTo>
                    <a:pt x="156" y="363"/>
                  </a:lnTo>
                  <a:lnTo>
                    <a:pt x="164" y="363"/>
                  </a:lnTo>
                  <a:lnTo>
                    <a:pt x="168" y="363"/>
                  </a:lnTo>
                  <a:lnTo>
                    <a:pt x="173" y="363"/>
                  </a:lnTo>
                  <a:lnTo>
                    <a:pt x="179" y="363"/>
                  </a:lnTo>
                  <a:lnTo>
                    <a:pt x="185" y="365"/>
                  </a:lnTo>
                  <a:lnTo>
                    <a:pt x="191" y="365"/>
                  </a:lnTo>
                  <a:lnTo>
                    <a:pt x="198" y="365"/>
                  </a:lnTo>
                  <a:lnTo>
                    <a:pt x="202" y="365"/>
                  </a:lnTo>
                  <a:lnTo>
                    <a:pt x="204" y="365"/>
                  </a:lnTo>
                  <a:lnTo>
                    <a:pt x="206" y="365"/>
                  </a:lnTo>
                  <a:lnTo>
                    <a:pt x="210" y="363"/>
                  </a:lnTo>
                  <a:lnTo>
                    <a:pt x="211" y="363"/>
                  </a:lnTo>
                  <a:lnTo>
                    <a:pt x="215" y="363"/>
                  </a:lnTo>
                  <a:lnTo>
                    <a:pt x="219" y="361"/>
                  </a:lnTo>
                  <a:lnTo>
                    <a:pt x="225" y="361"/>
                  </a:lnTo>
                  <a:lnTo>
                    <a:pt x="229" y="359"/>
                  </a:lnTo>
                  <a:lnTo>
                    <a:pt x="234" y="359"/>
                  </a:lnTo>
                  <a:lnTo>
                    <a:pt x="240" y="358"/>
                  </a:lnTo>
                  <a:lnTo>
                    <a:pt x="248" y="358"/>
                  </a:lnTo>
                  <a:lnTo>
                    <a:pt x="253" y="356"/>
                  </a:lnTo>
                  <a:lnTo>
                    <a:pt x="261" y="354"/>
                  </a:lnTo>
                  <a:lnTo>
                    <a:pt x="267" y="354"/>
                  </a:lnTo>
                  <a:lnTo>
                    <a:pt x="274" y="352"/>
                  </a:lnTo>
                  <a:lnTo>
                    <a:pt x="282" y="350"/>
                  </a:lnTo>
                  <a:lnTo>
                    <a:pt x="289" y="348"/>
                  </a:lnTo>
                  <a:lnTo>
                    <a:pt x="295" y="344"/>
                  </a:lnTo>
                  <a:lnTo>
                    <a:pt x="305" y="342"/>
                  </a:lnTo>
                  <a:lnTo>
                    <a:pt x="310" y="340"/>
                  </a:lnTo>
                  <a:lnTo>
                    <a:pt x="318" y="338"/>
                  </a:lnTo>
                  <a:lnTo>
                    <a:pt x="326" y="337"/>
                  </a:lnTo>
                  <a:lnTo>
                    <a:pt x="333" y="335"/>
                  </a:lnTo>
                  <a:lnTo>
                    <a:pt x="339" y="331"/>
                  </a:lnTo>
                  <a:lnTo>
                    <a:pt x="346" y="327"/>
                  </a:lnTo>
                  <a:lnTo>
                    <a:pt x="354" y="325"/>
                  </a:lnTo>
                  <a:lnTo>
                    <a:pt x="360" y="323"/>
                  </a:lnTo>
                  <a:lnTo>
                    <a:pt x="365" y="319"/>
                  </a:lnTo>
                  <a:lnTo>
                    <a:pt x="371" y="316"/>
                  </a:lnTo>
                  <a:lnTo>
                    <a:pt x="377" y="314"/>
                  </a:lnTo>
                  <a:lnTo>
                    <a:pt x="384" y="310"/>
                  </a:lnTo>
                  <a:lnTo>
                    <a:pt x="388" y="306"/>
                  </a:lnTo>
                  <a:lnTo>
                    <a:pt x="392" y="302"/>
                  </a:lnTo>
                  <a:lnTo>
                    <a:pt x="396" y="299"/>
                  </a:lnTo>
                  <a:lnTo>
                    <a:pt x="402" y="297"/>
                  </a:lnTo>
                  <a:lnTo>
                    <a:pt x="409" y="289"/>
                  </a:lnTo>
                  <a:lnTo>
                    <a:pt x="417" y="281"/>
                  </a:lnTo>
                  <a:lnTo>
                    <a:pt x="424" y="274"/>
                  </a:lnTo>
                  <a:lnTo>
                    <a:pt x="430" y="268"/>
                  </a:lnTo>
                  <a:lnTo>
                    <a:pt x="436" y="262"/>
                  </a:lnTo>
                  <a:lnTo>
                    <a:pt x="443" y="257"/>
                  </a:lnTo>
                  <a:lnTo>
                    <a:pt x="447" y="253"/>
                  </a:lnTo>
                  <a:lnTo>
                    <a:pt x="451" y="247"/>
                  </a:lnTo>
                  <a:lnTo>
                    <a:pt x="455" y="243"/>
                  </a:lnTo>
                  <a:lnTo>
                    <a:pt x="459" y="240"/>
                  </a:lnTo>
                  <a:lnTo>
                    <a:pt x="462" y="236"/>
                  </a:lnTo>
                  <a:lnTo>
                    <a:pt x="464" y="234"/>
                  </a:lnTo>
                  <a:lnTo>
                    <a:pt x="462" y="232"/>
                  </a:lnTo>
                  <a:lnTo>
                    <a:pt x="461" y="232"/>
                  </a:lnTo>
                  <a:lnTo>
                    <a:pt x="455" y="232"/>
                  </a:lnTo>
                  <a:lnTo>
                    <a:pt x="451" y="232"/>
                  </a:lnTo>
                  <a:lnTo>
                    <a:pt x="445" y="230"/>
                  </a:lnTo>
                  <a:lnTo>
                    <a:pt x="440" y="228"/>
                  </a:lnTo>
                  <a:lnTo>
                    <a:pt x="432" y="226"/>
                  </a:lnTo>
                  <a:lnTo>
                    <a:pt x="424" y="224"/>
                  </a:lnTo>
                  <a:lnTo>
                    <a:pt x="419" y="221"/>
                  </a:lnTo>
                  <a:lnTo>
                    <a:pt x="411" y="217"/>
                  </a:lnTo>
                  <a:lnTo>
                    <a:pt x="404" y="213"/>
                  </a:lnTo>
                  <a:lnTo>
                    <a:pt x="400" y="211"/>
                  </a:lnTo>
                  <a:lnTo>
                    <a:pt x="394" y="205"/>
                  </a:lnTo>
                  <a:lnTo>
                    <a:pt x="388" y="200"/>
                  </a:lnTo>
                  <a:lnTo>
                    <a:pt x="386" y="194"/>
                  </a:lnTo>
                  <a:lnTo>
                    <a:pt x="384" y="188"/>
                  </a:lnTo>
                  <a:lnTo>
                    <a:pt x="384" y="181"/>
                  </a:lnTo>
                  <a:lnTo>
                    <a:pt x="384" y="173"/>
                  </a:lnTo>
                  <a:lnTo>
                    <a:pt x="386" y="165"/>
                  </a:lnTo>
                  <a:lnTo>
                    <a:pt x="388" y="158"/>
                  </a:lnTo>
                  <a:lnTo>
                    <a:pt x="392" y="150"/>
                  </a:lnTo>
                  <a:lnTo>
                    <a:pt x="396" y="143"/>
                  </a:lnTo>
                  <a:lnTo>
                    <a:pt x="402" y="137"/>
                  </a:lnTo>
                  <a:lnTo>
                    <a:pt x="405" y="131"/>
                  </a:lnTo>
                  <a:lnTo>
                    <a:pt x="409" y="124"/>
                  </a:lnTo>
                  <a:lnTo>
                    <a:pt x="415" y="118"/>
                  </a:lnTo>
                  <a:lnTo>
                    <a:pt x="419" y="112"/>
                  </a:lnTo>
                  <a:lnTo>
                    <a:pt x="423" y="110"/>
                  </a:lnTo>
                  <a:lnTo>
                    <a:pt x="428" y="103"/>
                  </a:lnTo>
                  <a:lnTo>
                    <a:pt x="432" y="101"/>
                  </a:lnTo>
                  <a:lnTo>
                    <a:pt x="462" y="87"/>
                  </a:lnTo>
                  <a:close/>
                </a:path>
              </a:pathLst>
            </a:custGeom>
            <a:solidFill>
              <a:srgbClr val="FFBA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Freeform 66"/>
            <p:cNvSpPr>
              <a:spLocks/>
            </p:cNvSpPr>
            <p:nvPr/>
          </p:nvSpPr>
          <p:spPr bwMode="auto">
            <a:xfrm>
              <a:off x="4238" y="2042"/>
              <a:ext cx="59" cy="59"/>
            </a:xfrm>
            <a:custGeom>
              <a:avLst/>
              <a:gdLst>
                <a:gd name="T0" fmla="*/ 45 w 118"/>
                <a:gd name="T1" fmla="*/ 55 h 118"/>
                <a:gd name="T2" fmla="*/ 39 w 118"/>
                <a:gd name="T3" fmla="*/ 58 h 118"/>
                <a:gd name="T4" fmla="*/ 33 w 118"/>
                <a:gd name="T5" fmla="*/ 59 h 118"/>
                <a:gd name="T6" fmla="*/ 28 w 118"/>
                <a:gd name="T7" fmla="*/ 59 h 118"/>
                <a:gd name="T8" fmla="*/ 22 w 118"/>
                <a:gd name="T9" fmla="*/ 58 h 118"/>
                <a:gd name="T10" fmla="*/ 17 w 118"/>
                <a:gd name="T11" fmla="*/ 56 h 118"/>
                <a:gd name="T12" fmla="*/ 12 w 118"/>
                <a:gd name="T13" fmla="*/ 53 h 118"/>
                <a:gd name="T14" fmla="*/ 7 w 118"/>
                <a:gd name="T15" fmla="*/ 50 h 118"/>
                <a:gd name="T16" fmla="*/ 5 w 118"/>
                <a:gd name="T17" fmla="*/ 45 h 118"/>
                <a:gd name="T18" fmla="*/ 2 w 118"/>
                <a:gd name="T19" fmla="*/ 40 h 118"/>
                <a:gd name="T20" fmla="*/ 0 w 118"/>
                <a:gd name="T21" fmla="*/ 34 h 118"/>
                <a:gd name="T22" fmla="*/ 0 w 118"/>
                <a:gd name="T23" fmla="*/ 29 h 118"/>
                <a:gd name="T24" fmla="*/ 1 w 118"/>
                <a:gd name="T25" fmla="*/ 23 h 118"/>
                <a:gd name="T26" fmla="*/ 3 w 118"/>
                <a:gd name="T27" fmla="*/ 17 h 118"/>
                <a:gd name="T28" fmla="*/ 5 w 118"/>
                <a:gd name="T29" fmla="*/ 13 h 118"/>
                <a:gd name="T30" fmla="*/ 10 w 118"/>
                <a:gd name="T31" fmla="*/ 7 h 118"/>
                <a:gd name="T32" fmla="*/ 14 w 118"/>
                <a:gd name="T33" fmla="*/ 5 h 118"/>
                <a:gd name="T34" fmla="*/ 20 w 118"/>
                <a:gd name="T35" fmla="*/ 2 h 118"/>
                <a:gd name="T36" fmla="*/ 25 w 118"/>
                <a:gd name="T37" fmla="*/ 0 h 118"/>
                <a:gd name="T38" fmla="*/ 30 w 118"/>
                <a:gd name="T39" fmla="*/ 0 h 118"/>
                <a:gd name="T40" fmla="*/ 36 w 118"/>
                <a:gd name="T41" fmla="*/ 1 h 118"/>
                <a:gd name="T42" fmla="*/ 42 w 118"/>
                <a:gd name="T43" fmla="*/ 3 h 118"/>
                <a:gd name="T44" fmla="*/ 47 w 118"/>
                <a:gd name="T45" fmla="*/ 6 h 118"/>
                <a:gd name="T46" fmla="*/ 51 w 118"/>
                <a:gd name="T47" fmla="*/ 11 h 118"/>
                <a:gd name="T48" fmla="*/ 54 w 118"/>
                <a:gd name="T49" fmla="*/ 15 h 118"/>
                <a:gd name="T50" fmla="*/ 57 w 118"/>
                <a:gd name="T51" fmla="*/ 21 h 118"/>
                <a:gd name="T52" fmla="*/ 58 w 118"/>
                <a:gd name="T53" fmla="*/ 26 h 118"/>
                <a:gd name="T54" fmla="*/ 59 w 118"/>
                <a:gd name="T55" fmla="*/ 31 h 118"/>
                <a:gd name="T56" fmla="*/ 58 w 118"/>
                <a:gd name="T57" fmla="*/ 37 h 118"/>
                <a:gd name="T58" fmla="*/ 56 w 118"/>
                <a:gd name="T59" fmla="*/ 43 h 118"/>
                <a:gd name="T60" fmla="*/ 53 w 118"/>
                <a:gd name="T61" fmla="*/ 48 h 118"/>
                <a:gd name="T62" fmla="*/ 50 w 118"/>
                <a:gd name="T63" fmla="*/ 52 h 118"/>
                <a:gd name="T64" fmla="*/ 48 w 118"/>
                <a:gd name="T65" fmla="*/ 54 h 1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8"/>
                <a:gd name="T100" fmla="*/ 0 h 118"/>
                <a:gd name="T101" fmla="*/ 118 w 118"/>
                <a:gd name="T102" fmla="*/ 118 h 1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8" h="118">
                  <a:moveTo>
                    <a:pt x="95" y="108"/>
                  </a:moveTo>
                  <a:lnTo>
                    <a:pt x="89" y="110"/>
                  </a:lnTo>
                  <a:lnTo>
                    <a:pt x="83" y="114"/>
                  </a:lnTo>
                  <a:lnTo>
                    <a:pt x="78" y="116"/>
                  </a:lnTo>
                  <a:lnTo>
                    <a:pt x="72" y="118"/>
                  </a:lnTo>
                  <a:lnTo>
                    <a:pt x="66" y="118"/>
                  </a:lnTo>
                  <a:lnTo>
                    <a:pt x="61" y="118"/>
                  </a:lnTo>
                  <a:lnTo>
                    <a:pt x="55" y="118"/>
                  </a:lnTo>
                  <a:lnTo>
                    <a:pt x="49" y="118"/>
                  </a:lnTo>
                  <a:lnTo>
                    <a:pt x="43" y="116"/>
                  </a:lnTo>
                  <a:lnTo>
                    <a:pt x="38" y="116"/>
                  </a:lnTo>
                  <a:lnTo>
                    <a:pt x="34" y="112"/>
                  </a:lnTo>
                  <a:lnTo>
                    <a:pt x="28" y="110"/>
                  </a:lnTo>
                  <a:lnTo>
                    <a:pt x="24" y="106"/>
                  </a:lnTo>
                  <a:lnTo>
                    <a:pt x="19" y="103"/>
                  </a:lnTo>
                  <a:lnTo>
                    <a:pt x="15" y="99"/>
                  </a:lnTo>
                  <a:lnTo>
                    <a:pt x="13" y="95"/>
                  </a:lnTo>
                  <a:lnTo>
                    <a:pt x="9" y="89"/>
                  </a:lnTo>
                  <a:lnTo>
                    <a:pt x="5" y="86"/>
                  </a:lnTo>
                  <a:lnTo>
                    <a:pt x="4" y="80"/>
                  </a:lnTo>
                  <a:lnTo>
                    <a:pt x="2" y="74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57"/>
                  </a:lnTo>
                  <a:lnTo>
                    <a:pt x="2" y="51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5" y="34"/>
                  </a:lnTo>
                  <a:lnTo>
                    <a:pt x="7" y="30"/>
                  </a:lnTo>
                  <a:lnTo>
                    <a:pt x="9" y="25"/>
                  </a:lnTo>
                  <a:lnTo>
                    <a:pt x="15" y="21"/>
                  </a:lnTo>
                  <a:lnTo>
                    <a:pt x="19" y="15"/>
                  </a:lnTo>
                  <a:lnTo>
                    <a:pt x="24" y="13"/>
                  </a:lnTo>
                  <a:lnTo>
                    <a:pt x="28" y="10"/>
                  </a:lnTo>
                  <a:lnTo>
                    <a:pt x="34" y="6"/>
                  </a:lnTo>
                  <a:lnTo>
                    <a:pt x="40" y="4"/>
                  </a:lnTo>
                  <a:lnTo>
                    <a:pt x="45" y="2"/>
                  </a:lnTo>
                  <a:lnTo>
                    <a:pt x="49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8" y="2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3" y="6"/>
                  </a:lnTo>
                  <a:lnTo>
                    <a:pt x="89" y="10"/>
                  </a:lnTo>
                  <a:lnTo>
                    <a:pt x="93" y="11"/>
                  </a:lnTo>
                  <a:lnTo>
                    <a:pt x="99" y="17"/>
                  </a:lnTo>
                  <a:lnTo>
                    <a:pt x="102" y="21"/>
                  </a:lnTo>
                  <a:lnTo>
                    <a:pt x="106" y="27"/>
                  </a:lnTo>
                  <a:lnTo>
                    <a:pt x="108" y="30"/>
                  </a:lnTo>
                  <a:lnTo>
                    <a:pt x="112" y="36"/>
                  </a:lnTo>
                  <a:lnTo>
                    <a:pt x="114" y="42"/>
                  </a:lnTo>
                  <a:lnTo>
                    <a:pt x="116" y="48"/>
                  </a:lnTo>
                  <a:lnTo>
                    <a:pt x="116" y="51"/>
                  </a:lnTo>
                  <a:lnTo>
                    <a:pt x="118" y="59"/>
                  </a:lnTo>
                  <a:lnTo>
                    <a:pt x="118" y="63"/>
                  </a:lnTo>
                  <a:lnTo>
                    <a:pt x="118" y="70"/>
                  </a:lnTo>
                  <a:lnTo>
                    <a:pt x="116" y="74"/>
                  </a:lnTo>
                  <a:lnTo>
                    <a:pt x="114" y="80"/>
                  </a:lnTo>
                  <a:lnTo>
                    <a:pt x="112" y="86"/>
                  </a:lnTo>
                  <a:lnTo>
                    <a:pt x="108" y="91"/>
                  </a:lnTo>
                  <a:lnTo>
                    <a:pt x="106" y="95"/>
                  </a:lnTo>
                  <a:lnTo>
                    <a:pt x="102" y="99"/>
                  </a:lnTo>
                  <a:lnTo>
                    <a:pt x="99" y="103"/>
                  </a:lnTo>
                  <a:lnTo>
                    <a:pt x="95" y="108"/>
                  </a:lnTo>
                  <a:close/>
                </a:path>
              </a:pathLst>
            </a:custGeom>
            <a:solidFill>
              <a:srgbClr val="FC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Freeform 67"/>
            <p:cNvSpPr>
              <a:spLocks/>
            </p:cNvSpPr>
            <p:nvPr/>
          </p:nvSpPr>
          <p:spPr bwMode="auto">
            <a:xfrm>
              <a:off x="4185" y="2033"/>
              <a:ext cx="89" cy="83"/>
            </a:xfrm>
            <a:custGeom>
              <a:avLst/>
              <a:gdLst>
                <a:gd name="T0" fmla="*/ 26 w 179"/>
                <a:gd name="T1" fmla="*/ 1 h 165"/>
                <a:gd name="T2" fmla="*/ 24 w 179"/>
                <a:gd name="T3" fmla="*/ 2 h 165"/>
                <a:gd name="T4" fmla="*/ 20 w 179"/>
                <a:gd name="T5" fmla="*/ 5 h 165"/>
                <a:gd name="T6" fmla="*/ 15 w 179"/>
                <a:gd name="T7" fmla="*/ 10 h 165"/>
                <a:gd name="T8" fmla="*/ 10 w 179"/>
                <a:gd name="T9" fmla="*/ 16 h 165"/>
                <a:gd name="T10" fmla="*/ 6 w 179"/>
                <a:gd name="T11" fmla="*/ 24 h 165"/>
                <a:gd name="T12" fmla="*/ 2 w 179"/>
                <a:gd name="T13" fmla="*/ 32 h 165"/>
                <a:gd name="T14" fmla="*/ 1 w 179"/>
                <a:gd name="T15" fmla="*/ 36 h 165"/>
                <a:gd name="T16" fmla="*/ 0 w 179"/>
                <a:gd name="T17" fmla="*/ 41 h 165"/>
                <a:gd name="T18" fmla="*/ 0 w 179"/>
                <a:gd name="T19" fmla="*/ 46 h 165"/>
                <a:gd name="T20" fmla="*/ 2 w 179"/>
                <a:gd name="T21" fmla="*/ 52 h 165"/>
                <a:gd name="T22" fmla="*/ 3 w 179"/>
                <a:gd name="T23" fmla="*/ 55 h 165"/>
                <a:gd name="T24" fmla="*/ 5 w 179"/>
                <a:gd name="T25" fmla="*/ 59 h 165"/>
                <a:gd name="T26" fmla="*/ 9 w 179"/>
                <a:gd name="T27" fmla="*/ 67 h 165"/>
                <a:gd name="T28" fmla="*/ 15 w 179"/>
                <a:gd name="T29" fmla="*/ 72 h 165"/>
                <a:gd name="T30" fmla="*/ 22 w 179"/>
                <a:gd name="T31" fmla="*/ 76 h 165"/>
                <a:gd name="T32" fmla="*/ 27 w 179"/>
                <a:gd name="T33" fmla="*/ 79 h 165"/>
                <a:gd name="T34" fmla="*/ 32 w 179"/>
                <a:gd name="T35" fmla="*/ 81 h 165"/>
                <a:gd name="T36" fmla="*/ 37 w 179"/>
                <a:gd name="T37" fmla="*/ 83 h 165"/>
                <a:gd name="T38" fmla="*/ 78 w 179"/>
                <a:gd name="T39" fmla="*/ 68 h 165"/>
                <a:gd name="T40" fmla="*/ 76 w 179"/>
                <a:gd name="T41" fmla="*/ 68 h 165"/>
                <a:gd name="T42" fmla="*/ 70 w 179"/>
                <a:gd name="T43" fmla="*/ 68 h 165"/>
                <a:gd name="T44" fmla="*/ 64 w 179"/>
                <a:gd name="T45" fmla="*/ 69 h 165"/>
                <a:gd name="T46" fmla="*/ 55 w 179"/>
                <a:gd name="T47" fmla="*/ 69 h 165"/>
                <a:gd name="T48" fmla="*/ 50 w 179"/>
                <a:gd name="T49" fmla="*/ 68 h 165"/>
                <a:gd name="T50" fmla="*/ 46 w 179"/>
                <a:gd name="T51" fmla="*/ 68 h 165"/>
                <a:gd name="T52" fmla="*/ 41 w 179"/>
                <a:gd name="T53" fmla="*/ 67 h 165"/>
                <a:gd name="T54" fmla="*/ 37 w 179"/>
                <a:gd name="T55" fmla="*/ 66 h 165"/>
                <a:gd name="T56" fmla="*/ 28 w 179"/>
                <a:gd name="T57" fmla="*/ 63 h 165"/>
                <a:gd name="T58" fmla="*/ 24 w 179"/>
                <a:gd name="T59" fmla="*/ 58 h 165"/>
                <a:gd name="T60" fmla="*/ 20 w 179"/>
                <a:gd name="T61" fmla="*/ 52 h 165"/>
                <a:gd name="T62" fmla="*/ 18 w 179"/>
                <a:gd name="T63" fmla="*/ 46 h 165"/>
                <a:gd name="T64" fmla="*/ 17 w 179"/>
                <a:gd name="T65" fmla="*/ 40 h 165"/>
                <a:gd name="T66" fmla="*/ 18 w 179"/>
                <a:gd name="T67" fmla="*/ 34 h 165"/>
                <a:gd name="T68" fmla="*/ 20 w 179"/>
                <a:gd name="T69" fmla="*/ 30 h 165"/>
                <a:gd name="T70" fmla="*/ 23 w 179"/>
                <a:gd name="T71" fmla="*/ 25 h 165"/>
                <a:gd name="T72" fmla="*/ 30 w 179"/>
                <a:gd name="T73" fmla="*/ 19 h 165"/>
                <a:gd name="T74" fmla="*/ 77 w 179"/>
                <a:gd name="T75" fmla="*/ 0 h 1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9"/>
                <a:gd name="T115" fmla="*/ 0 h 165"/>
                <a:gd name="T116" fmla="*/ 179 w 179"/>
                <a:gd name="T117" fmla="*/ 165 h 1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9" h="165">
                  <a:moveTo>
                    <a:pt x="154" y="0"/>
                  </a:moveTo>
                  <a:lnTo>
                    <a:pt x="52" y="2"/>
                  </a:lnTo>
                  <a:lnTo>
                    <a:pt x="50" y="2"/>
                  </a:lnTo>
                  <a:lnTo>
                    <a:pt x="48" y="4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6" y="13"/>
                  </a:lnTo>
                  <a:lnTo>
                    <a:pt x="31" y="19"/>
                  </a:lnTo>
                  <a:lnTo>
                    <a:pt x="27" y="25"/>
                  </a:lnTo>
                  <a:lnTo>
                    <a:pt x="21" y="32"/>
                  </a:lnTo>
                  <a:lnTo>
                    <a:pt x="15" y="38"/>
                  </a:lnTo>
                  <a:lnTo>
                    <a:pt x="12" y="47"/>
                  </a:lnTo>
                  <a:lnTo>
                    <a:pt x="6" y="55"/>
                  </a:lnTo>
                  <a:lnTo>
                    <a:pt x="4" y="63"/>
                  </a:lnTo>
                  <a:lnTo>
                    <a:pt x="2" y="68"/>
                  </a:lnTo>
                  <a:lnTo>
                    <a:pt x="2" y="72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7"/>
                  </a:lnTo>
                  <a:lnTo>
                    <a:pt x="0" y="91"/>
                  </a:lnTo>
                  <a:lnTo>
                    <a:pt x="0" y="97"/>
                  </a:lnTo>
                  <a:lnTo>
                    <a:pt x="4" y="103"/>
                  </a:lnTo>
                  <a:lnTo>
                    <a:pt x="4" y="106"/>
                  </a:lnTo>
                  <a:lnTo>
                    <a:pt x="6" y="110"/>
                  </a:lnTo>
                  <a:lnTo>
                    <a:pt x="8" y="114"/>
                  </a:lnTo>
                  <a:lnTo>
                    <a:pt x="10" y="118"/>
                  </a:lnTo>
                  <a:lnTo>
                    <a:pt x="14" y="125"/>
                  </a:lnTo>
                  <a:lnTo>
                    <a:pt x="19" y="133"/>
                  </a:lnTo>
                  <a:lnTo>
                    <a:pt x="25" y="139"/>
                  </a:lnTo>
                  <a:lnTo>
                    <a:pt x="31" y="144"/>
                  </a:lnTo>
                  <a:lnTo>
                    <a:pt x="38" y="148"/>
                  </a:lnTo>
                  <a:lnTo>
                    <a:pt x="44" y="152"/>
                  </a:lnTo>
                  <a:lnTo>
                    <a:pt x="50" y="154"/>
                  </a:lnTo>
                  <a:lnTo>
                    <a:pt x="55" y="158"/>
                  </a:lnTo>
                  <a:lnTo>
                    <a:pt x="61" y="160"/>
                  </a:lnTo>
                  <a:lnTo>
                    <a:pt x="65" y="162"/>
                  </a:lnTo>
                  <a:lnTo>
                    <a:pt x="73" y="163"/>
                  </a:lnTo>
                  <a:lnTo>
                    <a:pt x="74" y="165"/>
                  </a:lnTo>
                  <a:lnTo>
                    <a:pt x="179" y="160"/>
                  </a:lnTo>
                  <a:lnTo>
                    <a:pt x="156" y="135"/>
                  </a:lnTo>
                  <a:lnTo>
                    <a:pt x="154" y="135"/>
                  </a:lnTo>
                  <a:lnTo>
                    <a:pt x="152" y="135"/>
                  </a:lnTo>
                  <a:lnTo>
                    <a:pt x="147" y="135"/>
                  </a:lnTo>
                  <a:lnTo>
                    <a:pt x="141" y="135"/>
                  </a:lnTo>
                  <a:lnTo>
                    <a:pt x="135" y="135"/>
                  </a:lnTo>
                  <a:lnTo>
                    <a:pt x="128" y="137"/>
                  </a:lnTo>
                  <a:lnTo>
                    <a:pt x="118" y="137"/>
                  </a:lnTo>
                  <a:lnTo>
                    <a:pt x="111" y="137"/>
                  </a:lnTo>
                  <a:lnTo>
                    <a:pt x="107" y="137"/>
                  </a:lnTo>
                  <a:lnTo>
                    <a:pt x="101" y="135"/>
                  </a:lnTo>
                  <a:lnTo>
                    <a:pt x="95" y="135"/>
                  </a:lnTo>
                  <a:lnTo>
                    <a:pt x="92" y="135"/>
                  </a:lnTo>
                  <a:lnTo>
                    <a:pt x="88" y="133"/>
                  </a:lnTo>
                  <a:lnTo>
                    <a:pt x="82" y="133"/>
                  </a:lnTo>
                  <a:lnTo>
                    <a:pt x="78" y="133"/>
                  </a:lnTo>
                  <a:lnTo>
                    <a:pt x="74" y="131"/>
                  </a:lnTo>
                  <a:lnTo>
                    <a:pt x="65" y="129"/>
                  </a:lnTo>
                  <a:lnTo>
                    <a:pt x="57" y="125"/>
                  </a:lnTo>
                  <a:lnTo>
                    <a:pt x="52" y="120"/>
                  </a:lnTo>
                  <a:lnTo>
                    <a:pt x="48" y="116"/>
                  </a:lnTo>
                  <a:lnTo>
                    <a:pt x="42" y="108"/>
                  </a:lnTo>
                  <a:lnTo>
                    <a:pt x="40" y="103"/>
                  </a:lnTo>
                  <a:lnTo>
                    <a:pt x="36" y="97"/>
                  </a:lnTo>
                  <a:lnTo>
                    <a:pt x="36" y="91"/>
                  </a:lnTo>
                  <a:lnTo>
                    <a:pt x="35" y="84"/>
                  </a:lnTo>
                  <a:lnTo>
                    <a:pt x="35" y="80"/>
                  </a:lnTo>
                  <a:lnTo>
                    <a:pt x="35" y="74"/>
                  </a:lnTo>
                  <a:lnTo>
                    <a:pt x="36" y="68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44" y="53"/>
                  </a:lnTo>
                  <a:lnTo>
                    <a:pt x="46" y="49"/>
                  </a:lnTo>
                  <a:lnTo>
                    <a:pt x="54" y="42"/>
                  </a:lnTo>
                  <a:lnTo>
                    <a:pt x="61" y="38"/>
                  </a:lnTo>
                  <a:lnTo>
                    <a:pt x="111" y="32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Freeform 68"/>
            <p:cNvSpPr>
              <a:spLocks/>
            </p:cNvSpPr>
            <p:nvPr/>
          </p:nvSpPr>
          <p:spPr bwMode="auto">
            <a:xfrm>
              <a:off x="4227" y="2032"/>
              <a:ext cx="75" cy="81"/>
            </a:xfrm>
            <a:custGeom>
              <a:avLst/>
              <a:gdLst>
                <a:gd name="T0" fmla="*/ 32 w 148"/>
                <a:gd name="T1" fmla="*/ 18 h 162"/>
                <a:gd name="T2" fmla="*/ 28 w 148"/>
                <a:gd name="T3" fmla="*/ 20 h 162"/>
                <a:gd name="T4" fmla="*/ 21 w 148"/>
                <a:gd name="T5" fmla="*/ 26 h 162"/>
                <a:gd name="T6" fmla="*/ 17 w 148"/>
                <a:gd name="T7" fmla="*/ 31 h 162"/>
                <a:gd name="T8" fmla="*/ 16 w 148"/>
                <a:gd name="T9" fmla="*/ 37 h 162"/>
                <a:gd name="T10" fmla="*/ 17 w 148"/>
                <a:gd name="T11" fmla="*/ 43 h 162"/>
                <a:gd name="T12" fmla="*/ 21 w 148"/>
                <a:gd name="T13" fmla="*/ 51 h 162"/>
                <a:gd name="T14" fmla="*/ 26 w 148"/>
                <a:gd name="T15" fmla="*/ 57 h 162"/>
                <a:gd name="T16" fmla="*/ 31 w 148"/>
                <a:gd name="T17" fmla="*/ 62 h 162"/>
                <a:gd name="T18" fmla="*/ 40 w 148"/>
                <a:gd name="T19" fmla="*/ 68 h 162"/>
                <a:gd name="T20" fmla="*/ 46 w 148"/>
                <a:gd name="T21" fmla="*/ 67 h 162"/>
                <a:gd name="T22" fmla="*/ 52 w 148"/>
                <a:gd name="T23" fmla="*/ 62 h 162"/>
                <a:gd name="T24" fmla="*/ 56 w 148"/>
                <a:gd name="T25" fmla="*/ 54 h 162"/>
                <a:gd name="T26" fmla="*/ 56 w 148"/>
                <a:gd name="T27" fmla="*/ 49 h 162"/>
                <a:gd name="T28" fmla="*/ 57 w 148"/>
                <a:gd name="T29" fmla="*/ 44 h 162"/>
                <a:gd name="T30" fmla="*/ 56 w 148"/>
                <a:gd name="T31" fmla="*/ 39 h 162"/>
                <a:gd name="T32" fmla="*/ 53 w 148"/>
                <a:gd name="T33" fmla="*/ 34 h 162"/>
                <a:gd name="T34" fmla="*/ 48 w 148"/>
                <a:gd name="T35" fmla="*/ 27 h 162"/>
                <a:gd name="T36" fmla="*/ 42 w 148"/>
                <a:gd name="T37" fmla="*/ 22 h 162"/>
                <a:gd name="T38" fmla="*/ 26 w 148"/>
                <a:gd name="T39" fmla="*/ 5 h 162"/>
                <a:gd name="T40" fmla="*/ 34 w 148"/>
                <a:gd name="T41" fmla="*/ 0 h 162"/>
                <a:gd name="T42" fmla="*/ 39 w 148"/>
                <a:gd name="T43" fmla="*/ 1 h 162"/>
                <a:gd name="T44" fmla="*/ 43 w 148"/>
                <a:gd name="T45" fmla="*/ 3 h 162"/>
                <a:gd name="T46" fmla="*/ 47 w 148"/>
                <a:gd name="T47" fmla="*/ 5 h 162"/>
                <a:gd name="T48" fmla="*/ 53 w 148"/>
                <a:gd name="T49" fmla="*/ 9 h 162"/>
                <a:gd name="T50" fmla="*/ 58 w 148"/>
                <a:gd name="T51" fmla="*/ 13 h 162"/>
                <a:gd name="T52" fmla="*/ 63 w 148"/>
                <a:gd name="T53" fmla="*/ 20 h 162"/>
                <a:gd name="T54" fmla="*/ 68 w 148"/>
                <a:gd name="T55" fmla="*/ 26 h 162"/>
                <a:gd name="T56" fmla="*/ 71 w 148"/>
                <a:gd name="T57" fmla="*/ 34 h 162"/>
                <a:gd name="T58" fmla="*/ 74 w 148"/>
                <a:gd name="T59" fmla="*/ 40 h 162"/>
                <a:gd name="T60" fmla="*/ 75 w 148"/>
                <a:gd name="T61" fmla="*/ 46 h 162"/>
                <a:gd name="T62" fmla="*/ 75 w 148"/>
                <a:gd name="T63" fmla="*/ 53 h 162"/>
                <a:gd name="T64" fmla="*/ 73 w 148"/>
                <a:gd name="T65" fmla="*/ 59 h 162"/>
                <a:gd name="T66" fmla="*/ 69 w 148"/>
                <a:gd name="T67" fmla="*/ 66 h 162"/>
                <a:gd name="T68" fmla="*/ 64 w 148"/>
                <a:gd name="T69" fmla="*/ 72 h 162"/>
                <a:gd name="T70" fmla="*/ 58 w 148"/>
                <a:gd name="T71" fmla="*/ 76 h 162"/>
                <a:gd name="T72" fmla="*/ 51 w 148"/>
                <a:gd name="T73" fmla="*/ 79 h 162"/>
                <a:gd name="T74" fmla="*/ 44 w 148"/>
                <a:gd name="T75" fmla="*/ 81 h 162"/>
                <a:gd name="T76" fmla="*/ 38 w 148"/>
                <a:gd name="T77" fmla="*/ 81 h 162"/>
                <a:gd name="T78" fmla="*/ 31 w 148"/>
                <a:gd name="T79" fmla="*/ 80 h 162"/>
                <a:gd name="T80" fmla="*/ 26 w 148"/>
                <a:gd name="T81" fmla="*/ 78 h 162"/>
                <a:gd name="T82" fmla="*/ 20 w 148"/>
                <a:gd name="T83" fmla="*/ 76 h 162"/>
                <a:gd name="T84" fmla="*/ 18 w 148"/>
                <a:gd name="T85" fmla="*/ 73 h 162"/>
                <a:gd name="T86" fmla="*/ 14 w 148"/>
                <a:gd name="T87" fmla="*/ 71 h 162"/>
                <a:gd name="T88" fmla="*/ 11 w 148"/>
                <a:gd name="T89" fmla="*/ 67 h 162"/>
                <a:gd name="T90" fmla="*/ 8 w 148"/>
                <a:gd name="T91" fmla="*/ 62 h 162"/>
                <a:gd name="T92" fmla="*/ 4 w 148"/>
                <a:gd name="T93" fmla="*/ 55 h 162"/>
                <a:gd name="T94" fmla="*/ 2 w 148"/>
                <a:gd name="T95" fmla="*/ 48 h 162"/>
                <a:gd name="T96" fmla="*/ 0 w 148"/>
                <a:gd name="T97" fmla="*/ 43 h 162"/>
                <a:gd name="T98" fmla="*/ 0 w 148"/>
                <a:gd name="T99" fmla="*/ 38 h 162"/>
                <a:gd name="T100" fmla="*/ 1 w 148"/>
                <a:gd name="T101" fmla="*/ 34 h 162"/>
                <a:gd name="T102" fmla="*/ 1 w 148"/>
                <a:gd name="T103" fmla="*/ 28 h 162"/>
                <a:gd name="T104" fmla="*/ 3 w 148"/>
                <a:gd name="T105" fmla="*/ 23 h 162"/>
                <a:gd name="T106" fmla="*/ 6 w 148"/>
                <a:gd name="T107" fmla="*/ 17 h 162"/>
                <a:gd name="T108" fmla="*/ 10 w 148"/>
                <a:gd name="T109" fmla="*/ 12 h 162"/>
                <a:gd name="T110" fmla="*/ 15 w 148"/>
                <a:gd name="T111" fmla="*/ 7 h 162"/>
                <a:gd name="T112" fmla="*/ 20 w 148"/>
                <a:gd name="T113" fmla="*/ 5 h 162"/>
                <a:gd name="T114" fmla="*/ 22 w 148"/>
                <a:gd name="T115" fmla="*/ 5 h 16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8"/>
                <a:gd name="T175" fmla="*/ 0 h 162"/>
                <a:gd name="T176" fmla="*/ 148 w 148"/>
                <a:gd name="T177" fmla="*/ 162 h 16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8" h="162">
                  <a:moveTo>
                    <a:pt x="44" y="9"/>
                  </a:moveTo>
                  <a:lnTo>
                    <a:pt x="63" y="36"/>
                  </a:lnTo>
                  <a:lnTo>
                    <a:pt x="61" y="36"/>
                  </a:lnTo>
                  <a:lnTo>
                    <a:pt x="55" y="40"/>
                  </a:lnTo>
                  <a:lnTo>
                    <a:pt x="47" y="46"/>
                  </a:lnTo>
                  <a:lnTo>
                    <a:pt x="42" y="53"/>
                  </a:lnTo>
                  <a:lnTo>
                    <a:pt x="38" y="57"/>
                  </a:lnTo>
                  <a:lnTo>
                    <a:pt x="34" y="63"/>
                  </a:lnTo>
                  <a:lnTo>
                    <a:pt x="32" y="68"/>
                  </a:lnTo>
                  <a:lnTo>
                    <a:pt x="32" y="74"/>
                  </a:lnTo>
                  <a:lnTo>
                    <a:pt x="32" y="80"/>
                  </a:lnTo>
                  <a:lnTo>
                    <a:pt x="34" y="87"/>
                  </a:lnTo>
                  <a:lnTo>
                    <a:pt x="36" y="95"/>
                  </a:lnTo>
                  <a:lnTo>
                    <a:pt x="42" y="103"/>
                  </a:lnTo>
                  <a:lnTo>
                    <a:pt x="45" y="108"/>
                  </a:lnTo>
                  <a:lnTo>
                    <a:pt x="51" y="114"/>
                  </a:lnTo>
                  <a:lnTo>
                    <a:pt x="55" y="120"/>
                  </a:lnTo>
                  <a:lnTo>
                    <a:pt x="61" y="125"/>
                  </a:lnTo>
                  <a:lnTo>
                    <a:pt x="68" y="131"/>
                  </a:lnTo>
                  <a:lnTo>
                    <a:pt x="78" y="135"/>
                  </a:lnTo>
                  <a:lnTo>
                    <a:pt x="84" y="135"/>
                  </a:lnTo>
                  <a:lnTo>
                    <a:pt x="91" y="133"/>
                  </a:lnTo>
                  <a:lnTo>
                    <a:pt x="97" y="129"/>
                  </a:lnTo>
                  <a:lnTo>
                    <a:pt x="103" y="124"/>
                  </a:lnTo>
                  <a:lnTo>
                    <a:pt x="104" y="116"/>
                  </a:lnTo>
                  <a:lnTo>
                    <a:pt x="110" y="108"/>
                  </a:lnTo>
                  <a:lnTo>
                    <a:pt x="110" y="105"/>
                  </a:lnTo>
                  <a:lnTo>
                    <a:pt x="110" y="99"/>
                  </a:lnTo>
                  <a:lnTo>
                    <a:pt x="112" y="95"/>
                  </a:lnTo>
                  <a:lnTo>
                    <a:pt x="112" y="89"/>
                  </a:lnTo>
                  <a:lnTo>
                    <a:pt x="110" y="84"/>
                  </a:lnTo>
                  <a:lnTo>
                    <a:pt x="110" y="78"/>
                  </a:lnTo>
                  <a:lnTo>
                    <a:pt x="108" y="72"/>
                  </a:lnTo>
                  <a:lnTo>
                    <a:pt x="104" y="67"/>
                  </a:lnTo>
                  <a:lnTo>
                    <a:pt x="101" y="61"/>
                  </a:lnTo>
                  <a:lnTo>
                    <a:pt x="95" y="55"/>
                  </a:lnTo>
                  <a:lnTo>
                    <a:pt x="89" y="49"/>
                  </a:lnTo>
                  <a:lnTo>
                    <a:pt x="82" y="44"/>
                  </a:lnTo>
                  <a:lnTo>
                    <a:pt x="68" y="34"/>
                  </a:lnTo>
                  <a:lnTo>
                    <a:pt x="51" y="11"/>
                  </a:lnTo>
                  <a:lnTo>
                    <a:pt x="68" y="0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0" y="4"/>
                  </a:lnTo>
                  <a:lnTo>
                    <a:pt x="84" y="6"/>
                  </a:lnTo>
                  <a:lnTo>
                    <a:pt x="89" y="9"/>
                  </a:lnTo>
                  <a:lnTo>
                    <a:pt x="93" y="11"/>
                  </a:lnTo>
                  <a:lnTo>
                    <a:pt x="99" y="15"/>
                  </a:lnTo>
                  <a:lnTo>
                    <a:pt x="104" y="17"/>
                  </a:lnTo>
                  <a:lnTo>
                    <a:pt x="110" y="23"/>
                  </a:lnTo>
                  <a:lnTo>
                    <a:pt x="114" y="27"/>
                  </a:lnTo>
                  <a:lnTo>
                    <a:pt x="120" y="32"/>
                  </a:lnTo>
                  <a:lnTo>
                    <a:pt x="125" y="40"/>
                  </a:lnTo>
                  <a:lnTo>
                    <a:pt x="131" y="48"/>
                  </a:lnTo>
                  <a:lnTo>
                    <a:pt x="135" y="53"/>
                  </a:lnTo>
                  <a:lnTo>
                    <a:pt x="139" y="61"/>
                  </a:lnTo>
                  <a:lnTo>
                    <a:pt x="141" y="67"/>
                  </a:lnTo>
                  <a:lnTo>
                    <a:pt x="144" y="74"/>
                  </a:lnTo>
                  <a:lnTo>
                    <a:pt x="146" y="80"/>
                  </a:lnTo>
                  <a:lnTo>
                    <a:pt x="148" y="87"/>
                  </a:lnTo>
                  <a:lnTo>
                    <a:pt x="148" y="93"/>
                  </a:lnTo>
                  <a:lnTo>
                    <a:pt x="148" y="101"/>
                  </a:lnTo>
                  <a:lnTo>
                    <a:pt x="148" y="106"/>
                  </a:lnTo>
                  <a:lnTo>
                    <a:pt x="146" y="112"/>
                  </a:lnTo>
                  <a:lnTo>
                    <a:pt x="144" y="118"/>
                  </a:lnTo>
                  <a:lnTo>
                    <a:pt x="141" y="125"/>
                  </a:lnTo>
                  <a:lnTo>
                    <a:pt x="137" y="131"/>
                  </a:lnTo>
                  <a:lnTo>
                    <a:pt x="133" y="137"/>
                  </a:lnTo>
                  <a:lnTo>
                    <a:pt x="127" y="143"/>
                  </a:lnTo>
                  <a:lnTo>
                    <a:pt x="122" y="148"/>
                  </a:lnTo>
                  <a:lnTo>
                    <a:pt x="114" y="152"/>
                  </a:lnTo>
                  <a:lnTo>
                    <a:pt x="108" y="156"/>
                  </a:lnTo>
                  <a:lnTo>
                    <a:pt x="101" y="158"/>
                  </a:lnTo>
                  <a:lnTo>
                    <a:pt x="95" y="160"/>
                  </a:lnTo>
                  <a:lnTo>
                    <a:pt x="87" y="162"/>
                  </a:lnTo>
                  <a:lnTo>
                    <a:pt x="80" y="162"/>
                  </a:lnTo>
                  <a:lnTo>
                    <a:pt x="74" y="162"/>
                  </a:lnTo>
                  <a:lnTo>
                    <a:pt x="68" y="162"/>
                  </a:lnTo>
                  <a:lnTo>
                    <a:pt x="61" y="160"/>
                  </a:lnTo>
                  <a:lnTo>
                    <a:pt x="55" y="158"/>
                  </a:lnTo>
                  <a:lnTo>
                    <a:pt x="51" y="156"/>
                  </a:lnTo>
                  <a:lnTo>
                    <a:pt x="47" y="156"/>
                  </a:lnTo>
                  <a:lnTo>
                    <a:pt x="40" y="152"/>
                  </a:lnTo>
                  <a:lnTo>
                    <a:pt x="38" y="150"/>
                  </a:lnTo>
                  <a:lnTo>
                    <a:pt x="36" y="146"/>
                  </a:lnTo>
                  <a:lnTo>
                    <a:pt x="30" y="143"/>
                  </a:lnTo>
                  <a:lnTo>
                    <a:pt x="28" y="141"/>
                  </a:lnTo>
                  <a:lnTo>
                    <a:pt x="25" y="137"/>
                  </a:lnTo>
                  <a:lnTo>
                    <a:pt x="21" y="133"/>
                  </a:lnTo>
                  <a:lnTo>
                    <a:pt x="19" y="129"/>
                  </a:lnTo>
                  <a:lnTo>
                    <a:pt x="15" y="124"/>
                  </a:lnTo>
                  <a:lnTo>
                    <a:pt x="11" y="118"/>
                  </a:lnTo>
                  <a:lnTo>
                    <a:pt x="7" y="110"/>
                  </a:lnTo>
                  <a:lnTo>
                    <a:pt x="6" y="105"/>
                  </a:lnTo>
                  <a:lnTo>
                    <a:pt x="4" y="97"/>
                  </a:lnTo>
                  <a:lnTo>
                    <a:pt x="2" y="89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57"/>
                  </a:lnTo>
                  <a:lnTo>
                    <a:pt x="4" y="55"/>
                  </a:lnTo>
                  <a:lnTo>
                    <a:pt x="6" y="46"/>
                  </a:lnTo>
                  <a:lnTo>
                    <a:pt x="9" y="40"/>
                  </a:lnTo>
                  <a:lnTo>
                    <a:pt x="11" y="34"/>
                  </a:lnTo>
                  <a:lnTo>
                    <a:pt x="15" y="29"/>
                  </a:lnTo>
                  <a:lnTo>
                    <a:pt x="19" y="25"/>
                  </a:lnTo>
                  <a:lnTo>
                    <a:pt x="23" y="21"/>
                  </a:lnTo>
                  <a:lnTo>
                    <a:pt x="30" y="15"/>
                  </a:lnTo>
                  <a:lnTo>
                    <a:pt x="36" y="11"/>
                  </a:lnTo>
                  <a:lnTo>
                    <a:pt x="40" y="9"/>
                  </a:lnTo>
                  <a:lnTo>
                    <a:pt x="4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Freeform 69"/>
            <p:cNvSpPr>
              <a:spLocks/>
            </p:cNvSpPr>
            <p:nvPr/>
          </p:nvSpPr>
          <p:spPr bwMode="auto">
            <a:xfrm>
              <a:off x="4246" y="2035"/>
              <a:ext cx="18" cy="18"/>
            </a:xfrm>
            <a:custGeom>
              <a:avLst/>
              <a:gdLst>
                <a:gd name="T0" fmla="*/ 18 w 34"/>
                <a:gd name="T1" fmla="*/ 14 h 36"/>
                <a:gd name="T2" fmla="*/ 6 w 34"/>
                <a:gd name="T3" fmla="*/ 18 h 36"/>
                <a:gd name="T4" fmla="*/ 0 w 34"/>
                <a:gd name="T5" fmla="*/ 7 h 36"/>
                <a:gd name="T6" fmla="*/ 4 w 34"/>
                <a:gd name="T7" fmla="*/ 0 h 36"/>
                <a:gd name="T8" fmla="*/ 12 w 34"/>
                <a:gd name="T9" fmla="*/ 1 h 36"/>
                <a:gd name="T10" fmla="*/ 18 w 34"/>
                <a:gd name="T11" fmla="*/ 14 h 36"/>
                <a:gd name="T12" fmla="*/ 18 w 34"/>
                <a:gd name="T13" fmla="*/ 14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36"/>
                <a:gd name="T23" fmla="*/ 34 w 34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36">
                  <a:moveTo>
                    <a:pt x="34" y="28"/>
                  </a:moveTo>
                  <a:lnTo>
                    <a:pt x="11" y="36"/>
                  </a:lnTo>
                  <a:lnTo>
                    <a:pt x="0" y="15"/>
                  </a:lnTo>
                  <a:lnTo>
                    <a:pt x="7" y="0"/>
                  </a:lnTo>
                  <a:lnTo>
                    <a:pt x="23" y="3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Freeform 70"/>
            <p:cNvSpPr>
              <a:spLocks/>
            </p:cNvSpPr>
            <p:nvPr/>
          </p:nvSpPr>
          <p:spPr bwMode="auto">
            <a:xfrm>
              <a:off x="4177" y="1951"/>
              <a:ext cx="48" cy="48"/>
            </a:xfrm>
            <a:custGeom>
              <a:avLst/>
              <a:gdLst>
                <a:gd name="T0" fmla="*/ 0 w 95"/>
                <a:gd name="T1" fmla="*/ 39 h 97"/>
                <a:gd name="T2" fmla="*/ 38 w 95"/>
                <a:gd name="T3" fmla="*/ 0 h 97"/>
                <a:gd name="T4" fmla="*/ 48 w 95"/>
                <a:gd name="T5" fmla="*/ 48 h 97"/>
                <a:gd name="T6" fmla="*/ 33 w 95"/>
                <a:gd name="T7" fmla="*/ 48 h 97"/>
                <a:gd name="T8" fmla="*/ 30 w 95"/>
                <a:gd name="T9" fmla="*/ 31 h 97"/>
                <a:gd name="T10" fmla="*/ 16 w 95"/>
                <a:gd name="T11" fmla="*/ 45 h 97"/>
                <a:gd name="T12" fmla="*/ 0 w 95"/>
                <a:gd name="T13" fmla="*/ 39 h 97"/>
                <a:gd name="T14" fmla="*/ 0 w 95"/>
                <a:gd name="T15" fmla="*/ 39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5"/>
                <a:gd name="T25" fmla="*/ 0 h 97"/>
                <a:gd name="T26" fmla="*/ 95 w 95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5" h="97">
                  <a:moveTo>
                    <a:pt x="0" y="78"/>
                  </a:moveTo>
                  <a:lnTo>
                    <a:pt x="76" y="0"/>
                  </a:lnTo>
                  <a:lnTo>
                    <a:pt x="95" y="96"/>
                  </a:lnTo>
                  <a:lnTo>
                    <a:pt x="65" y="97"/>
                  </a:lnTo>
                  <a:lnTo>
                    <a:pt x="59" y="63"/>
                  </a:lnTo>
                  <a:lnTo>
                    <a:pt x="32" y="9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0" name="Freeform 71"/>
            <p:cNvSpPr>
              <a:spLocks/>
            </p:cNvSpPr>
            <p:nvPr/>
          </p:nvSpPr>
          <p:spPr bwMode="auto">
            <a:xfrm>
              <a:off x="4084" y="2027"/>
              <a:ext cx="58" cy="48"/>
            </a:xfrm>
            <a:custGeom>
              <a:avLst/>
              <a:gdLst>
                <a:gd name="T0" fmla="*/ 53 w 116"/>
                <a:gd name="T1" fmla="*/ 0 h 97"/>
                <a:gd name="T2" fmla="*/ 0 w 116"/>
                <a:gd name="T3" fmla="*/ 19 h 97"/>
                <a:gd name="T4" fmla="*/ 38 w 116"/>
                <a:gd name="T5" fmla="*/ 48 h 97"/>
                <a:gd name="T6" fmla="*/ 47 w 116"/>
                <a:gd name="T7" fmla="*/ 37 h 97"/>
                <a:gd name="T8" fmla="*/ 30 w 116"/>
                <a:gd name="T9" fmla="*/ 22 h 97"/>
                <a:gd name="T10" fmla="*/ 58 w 116"/>
                <a:gd name="T11" fmla="*/ 14 h 97"/>
                <a:gd name="T12" fmla="*/ 53 w 116"/>
                <a:gd name="T13" fmla="*/ 0 h 97"/>
                <a:gd name="T14" fmla="*/ 53 w 116"/>
                <a:gd name="T15" fmla="*/ 0 h 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"/>
                <a:gd name="T25" fmla="*/ 0 h 97"/>
                <a:gd name="T26" fmla="*/ 116 w 116"/>
                <a:gd name="T27" fmla="*/ 97 h 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" h="97">
                  <a:moveTo>
                    <a:pt x="106" y="0"/>
                  </a:moveTo>
                  <a:lnTo>
                    <a:pt x="0" y="38"/>
                  </a:lnTo>
                  <a:lnTo>
                    <a:pt x="76" y="97"/>
                  </a:lnTo>
                  <a:lnTo>
                    <a:pt x="93" y="74"/>
                  </a:lnTo>
                  <a:lnTo>
                    <a:pt x="61" y="45"/>
                  </a:lnTo>
                  <a:lnTo>
                    <a:pt x="116" y="28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1" name="Freeform 72"/>
            <p:cNvSpPr>
              <a:spLocks/>
            </p:cNvSpPr>
            <p:nvPr/>
          </p:nvSpPr>
          <p:spPr bwMode="auto">
            <a:xfrm>
              <a:off x="4032" y="2008"/>
              <a:ext cx="95" cy="52"/>
            </a:xfrm>
            <a:custGeom>
              <a:avLst/>
              <a:gdLst>
                <a:gd name="T0" fmla="*/ 95 w 190"/>
                <a:gd name="T1" fmla="*/ 14 h 104"/>
                <a:gd name="T2" fmla="*/ 93 w 190"/>
                <a:gd name="T3" fmla="*/ 14 h 104"/>
                <a:gd name="T4" fmla="*/ 89 w 190"/>
                <a:gd name="T5" fmla="*/ 15 h 104"/>
                <a:gd name="T6" fmla="*/ 85 w 190"/>
                <a:gd name="T7" fmla="*/ 16 h 104"/>
                <a:gd name="T8" fmla="*/ 79 w 190"/>
                <a:gd name="T9" fmla="*/ 17 h 104"/>
                <a:gd name="T10" fmla="*/ 74 w 190"/>
                <a:gd name="T11" fmla="*/ 19 h 104"/>
                <a:gd name="T12" fmla="*/ 68 w 190"/>
                <a:gd name="T13" fmla="*/ 20 h 104"/>
                <a:gd name="T14" fmla="*/ 61 w 190"/>
                <a:gd name="T15" fmla="*/ 22 h 104"/>
                <a:gd name="T16" fmla="*/ 54 w 190"/>
                <a:gd name="T17" fmla="*/ 25 h 104"/>
                <a:gd name="T18" fmla="*/ 47 w 190"/>
                <a:gd name="T19" fmla="*/ 26 h 104"/>
                <a:gd name="T20" fmla="*/ 40 w 190"/>
                <a:gd name="T21" fmla="*/ 30 h 104"/>
                <a:gd name="T22" fmla="*/ 34 w 190"/>
                <a:gd name="T23" fmla="*/ 34 h 104"/>
                <a:gd name="T24" fmla="*/ 26 w 190"/>
                <a:gd name="T25" fmla="*/ 37 h 104"/>
                <a:gd name="T26" fmla="*/ 21 w 190"/>
                <a:gd name="T27" fmla="*/ 42 h 104"/>
                <a:gd name="T28" fmla="*/ 16 w 190"/>
                <a:gd name="T29" fmla="*/ 47 h 104"/>
                <a:gd name="T30" fmla="*/ 12 w 190"/>
                <a:gd name="T31" fmla="*/ 52 h 104"/>
                <a:gd name="T32" fmla="*/ 0 w 190"/>
                <a:gd name="T33" fmla="*/ 41 h 104"/>
                <a:gd name="T34" fmla="*/ 2 w 190"/>
                <a:gd name="T35" fmla="*/ 38 h 104"/>
                <a:gd name="T36" fmla="*/ 7 w 190"/>
                <a:gd name="T37" fmla="*/ 33 h 104"/>
                <a:gd name="T38" fmla="*/ 13 w 190"/>
                <a:gd name="T39" fmla="*/ 28 h 104"/>
                <a:gd name="T40" fmla="*/ 18 w 190"/>
                <a:gd name="T41" fmla="*/ 26 h 104"/>
                <a:gd name="T42" fmla="*/ 23 w 190"/>
                <a:gd name="T43" fmla="*/ 22 h 104"/>
                <a:gd name="T44" fmla="*/ 28 w 190"/>
                <a:gd name="T45" fmla="*/ 19 h 104"/>
                <a:gd name="T46" fmla="*/ 36 w 190"/>
                <a:gd name="T47" fmla="*/ 15 h 104"/>
                <a:gd name="T48" fmla="*/ 42 w 190"/>
                <a:gd name="T49" fmla="*/ 12 h 104"/>
                <a:gd name="T50" fmla="*/ 50 w 190"/>
                <a:gd name="T51" fmla="*/ 9 h 104"/>
                <a:gd name="T52" fmla="*/ 56 w 190"/>
                <a:gd name="T53" fmla="*/ 7 h 104"/>
                <a:gd name="T54" fmla="*/ 61 w 190"/>
                <a:gd name="T55" fmla="*/ 6 h 104"/>
                <a:gd name="T56" fmla="*/ 66 w 190"/>
                <a:gd name="T57" fmla="*/ 3 h 104"/>
                <a:gd name="T58" fmla="*/ 71 w 190"/>
                <a:gd name="T59" fmla="*/ 3 h 104"/>
                <a:gd name="T60" fmla="*/ 75 w 190"/>
                <a:gd name="T61" fmla="*/ 2 h 104"/>
                <a:gd name="T62" fmla="*/ 81 w 190"/>
                <a:gd name="T63" fmla="*/ 2 h 104"/>
                <a:gd name="T64" fmla="*/ 92 w 190"/>
                <a:gd name="T65" fmla="*/ 0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0"/>
                <a:gd name="T100" fmla="*/ 0 h 104"/>
                <a:gd name="T101" fmla="*/ 190 w 19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0" h="104">
                  <a:moveTo>
                    <a:pt x="183" y="0"/>
                  </a:moveTo>
                  <a:lnTo>
                    <a:pt x="190" y="28"/>
                  </a:lnTo>
                  <a:lnTo>
                    <a:pt x="188" y="28"/>
                  </a:lnTo>
                  <a:lnTo>
                    <a:pt x="185" y="28"/>
                  </a:lnTo>
                  <a:lnTo>
                    <a:pt x="181" y="28"/>
                  </a:lnTo>
                  <a:lnTo>
                    <a:pt x="177" y="30"/>
                  </a:lnTo>
                  <a:lnTo>
                    <a:pt x="173" y="30"/>
                  </a:lnTo>
                  <a:lnTo>
                    <a:pt x="169" y="32"/>
                  </a:lnTo>
                  <a:lnTo>
                    <a:pt x="164" y="32"/>
                  </a:lnTo>
                  <a:lnTo>
                    <a:pt x="158" y="34"/>
                  </a:lnTo>
                  <a:lnTo>
                    <a:pt x="152" y="34"/>
                  </a:lnTo>
                  <a:lnTo>
                    <a:pt x="147" y="38"/>
                  </a:lnTo>
                  <a:lnTo>
                    <a:pt x="141" y="38"/>
                  </a:lnTo>
                  <a:lnTo>
                    <a:pt x="135" y="39"/>
                  </a:lnTo>
                  <a:lnTo>
                    <a:pt x="128" y="41"/>
                  </a:lnTo>
                  <a:lnTo>
                    <a:pt x="122" y="43"/>
                  </a:lnTo>
                  <a:lnTo>
                    <a:pt x="116" y="45"/>
                  </a:lnTo>
                  <a:lnTo>
                    <a:pt x="109" y="49"/>
                  </a:lnTo>
                  <a:lnTo>
                    <a:pt x="101" y="51"/>
                  </a:lnTo>
                  <a:lnTo>
                    <a:pt x="93" y="53"/>
                  </a:lnTo>
                  <a:lnTo>
                    <a:pt x="88" y="57"/>
                  </a:lnTo>
                  <a:lnTo>
                    <a:pt x="80" y="60"/>
                  </a:lnTo>
                  <a:lnTo>
                    <a:pt x="72" y="64"/>
                  </a:lnTo>
                  <a:lnTo>
                    <a:pt x="67" y="68"/>
                  </a:lnTo>
                  <a:lnTo>
                    <a:pt x="61" y="70"/>
                  </a:lnTo>
                  <a:lnTo>
                    <a:pt x="53" y="74"/>
                  </a:lnTo>
                  <a:lnTo>
                    <a:pt x="48" y="78"/>
                  </a:lnTo>
                  <a:lnTo>
                    <a:pt x="42" y="83"/>
                  </a:lnTo>
                  <a:lnTo>
                    <a:pt x="36" y="87"/>
                  </a:lnTo>
                  <a:lnTo>
                    <a:pt x="32" y="93"/>
                  </a:lnTo>
                  <a:lnTo>
                    <a:pt x="29" y="98"/>
                  </a:lnTo>
                  <a:lnTo>
                    <a:pt x="25" y="104"/>
                  </a:lnTo>
                  <a:lnTo>
                    <a:pt x="0" y="83"/>
                  </a:lnTo>
                  <a:lnTo>
                    <a:pt x="0" y="81"/>
                  </a:lnTo>
                  <a:lnTo>
                    <a:pt x="2" y="79"/>
                  </a:lnTo>
                  <a:lnTo>
                    <a:pt x="4" y="76"/>
                  </a:lnTo>
                  <a:lnTo>
                    <a:pt x="10" y="72"/>
                  </a:lnTo>
                  <a:lnTo>
                    <a:pt x="15" y="66"/>
                  </a:lnTo>
                  <a:lnTo>
                    <a:pt x="23" y="60"/>
                  </a:lnTo>
                  <a:lnTo>
                    <a:pt x="27" y="57"/>
                  </a:lnTo>
                  <a:lnTo>
                    <a:pt x="31" y="55"/>
                  </a:lnTo>
                  <a:lnTo>
                    <a:pt x="36" y="51"/>
                  </a:lnTo>
                  <a:lnTo>
                    <a:pt x="42" y="49"/>
                  </a:lnTo>
                  <a:lnTo>
                    <a:pt x="46" y="43"/>
                  </a:lnTo>
                  <a:lnTo>
                    <a:pt x="52" y="41"/>
                  </a:lnTo>
                  <a:lnTo>
                    <a:pt x="57" y="38"/>
                  </a:lnTo>
                  <a:lnTo>
                    <a:pt x="63" y="34"/>
                  </a:lnTo>
                  <a:lnTo>
                    <a:pt x="71" y="30"/>
                  </a:lnTo>
                  <a:lnTo>
                    <a:pt x="76" y="28"/>
                  </a:lnTo>
                  <a:lnTo>
                    <a:pt x="84" y="24"/>
                  </a:lnTo>
                  <a:lnTo>
                    <a:pt x="93" y="22"/>
                  </a:lnTo>
                  <a:lnTo>
                    <a:pt x="101" y="17"/>
                  </a:lnTo>
                  <a:lnTo>
                    <a:pt x="109" y="15"/>
                  </a:lnTo>
                  <a:lnTo>
                    <a:pt x="112" y="13"/>
                  </a:lnTo>
                  <a:lnTo>
                    <a:pt x="116" y="13"/>
                  </a:lnTo>
                  <a:lnTo>
                    <a:pt x="122" y="11"/>
                  </a:lnTo>
                  <a:lnTo>
                    <a:pt x="128" y="9"/>
                  </a:lnTo>
                  <a:lnTo>
                    <a:pt x="131" y="7"/>
                  </a:lnTo>
                  <a:lnTo>
                    <a:pt x="137" y="7"/>
                  </a:lnTo>
                  <a:lnTo>
                    <a:pt x="141" y="5"/>
                  </a:lnTo>
                  <a:lnTo>
                    <a:pt x="147" y="5"/>
                  </a:lnTo>
                  <a:lnTo>
                    <a:pt x="150" y="3"/>
                  </a:lnTo>
                  <a:lnTo>
                    <a:pt x="156" y="3"/>
                  </a:lnTo>
                  <a:lnTo>
                    <a:pt x="162" y="3"/>
                  </a:lnTo>
                  <a:lnTo>
                    <a:pt x="166" y="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2" name="Freeform 73"/>
            <p:cNvSpPr>
              <a:spLocks/>
            </p:cNvSpPr>
            <p:nvPr/>
          </p:nvSpPr>
          <p:spPr bwMode="auto">
            <a:xfrm>
              <a:off x="3960" y="2088"/>
              <a:ext cx="36" cy="28"/>
            </a:xfrm>
            <a:custGeom>
              <a:avLst/>
              <a:gdLst>
                <a:gd name="T0" fmla="*/ 36 w 72"/>
                <a:gd name="T1" fmla="*/ 28 h 57"/>
                <a:gd name="T2" fmla="*/ 35 w 72"/>
                <a:gd name="T3" fmla="*/ 28 h 57"/>
                <a:gd name="T4" fmla="*/ 34 w 72"/>
                <a:gd name="T5" fmla="*/ 28 h 57"/>
                <a:gd name="T6" fmla="*/ 31 w 72"/>
                <a:gd name="T7" fmla="*/ 28 h 57"/>
                <a:gd name="T8" fmla="*/ 29 w 72"/>
                <a:gd name="T9" fmla="*/ 28 h 57"/>
                <a:gd name="T10" fmla="*/ 25 w 72"/>
                <a:gd name="T11" fmla="*/ 27 h 57"/>
                <a:gd name="T12" fmla="*/ 22 w 72"/>
                <a:gd name="T13" fmla="*/ 27 h 57"/>
                <a:gd name="T14" fmla="*/ 19 w 72"/>
                <a:gd name="T15" fmla="*/ 27 h 57"/>
                <a:gd name="T16" fmla="*/ 16 w 72"/>
                <a:gd name="T17" fmla="*/ 27 h 57"/>
                <a:gd name="T18" fmla="*/ 12 w 72"/>
                <a:gd name="T19" fmla="*/ 27 h 57"/>
                <a:gd name="T20" fmla="*/ 9 w 72"/>
                <a:gd name="T21" fmla="*/ 25 h 57"/>
                <a:gd name="T22" fmla="*/ 5 w 72"/>
                <a:gd name="T23" fmla="*/ 24 h 57"/>
                <a:gd name="T24" fmla="*/ 3 w 72"/>
                <a:gd name="T25" fmla="*/ 22 h 57"/>
                <a:gd name="T26" fmla="*/ 1 w 72"/>
                <a:gd name="T27" fmla="*/ 20 h 57"/>
                <a:gd name="T28" fmla="*/ 0 w 72"/>
                <a:gd name="T29" fmla="*/ 17 h 57"/>
                <a:gd name="T30" fmla="*/ 0 w 72"/>
                <a:gd name="T31" fmla="*/ 13 h 57"/>
                <a:gd name="T32" fmla="*/ 0 w 72"/>
                <a:gd name="T33" fmla="*/ 10 h 57"/>
                <a:gd name="T34" fmla="*/ 1 w 72"/>
                <a:gd name="T35" fmla="*/ 7 h 57"/>
                <a:gd name="T36" fmla="*/ 1 w 72"/>
                <a:gd name="T37" fmla="*/ 4 h 57"/>
                <a:gd name="T38" fmla="*/ 2 w 72"/>
                <a:gd name="T39" fmla="*/ 2 h 57"/>
                <a:gd name="T40" fmla="*/ 5 w 72"/>
                <a:gd name="T41" fmla="*/ 1 h 57"/>
                <a:gd name="T42" fmla="*/ 7 w 72"/>
                <a:gd name="T43" fmla="*/ 0 h 57"/>
                <a:gd name="T44" fmla="*/ 10 w 72"/>
                <a:gd name="T45" fmla="*/ 2 h 57"/>
                <a:gd name="T46" fmla="*/ 13 w 72"/>
                <a:gd name="T47" fmla="*/ 4 h 57"/>
                <a:gd name="T48" fmla="*/ 16 w 72"/>
                <a:gd name="T49" fmla="*/ 6 h 57"/>
                <a:gd name="T50" fmla="*/ 18 w 72"/>
                <a:gd name="T51" fmla="*/ 7 h 57"/>
                <a:gd name="T52" fmla="*/ 19 w 72"/>
                <a:gd name="T53" fmla="*/ 9 h 57"/>
                <a:gd name="T54" fmla="*/ 19 w 72"/>
                <a:gd name="T55" fmla="*/ 17 h 57"/>
                <a:gd name="T56" fmla="*/ 30 w 72"/>
                <a:gd name="T57" fmla="*/ 19 h 57"/>
                <a:gd name="T58" fmla="*/ 36 w 72"/>
                <a:gd name="T59" fmla="*/ 28 h 57"/>
                <a:gd name="T60" fmla="*/ 36 w 72"/>
                <a:gd name="T61" fmla="*/ 28 h 5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72"/>
                <a:gd name="T94" fmla="*/ 0 h 57"/>
                <a:gd name="T95" fmla="*/ 72 w 72"/>
                <a:gd name="T96" fmla="*/ 57 h 5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72" h="57">
                  <a:moveTo>
                    <a:pt x="72" y="57"/>
                  </a:moveTo>
                  <a:lnTo>
                    <a:pt x="70" y="57"/>
                  </a:lnTo>
                  <a:lnTo>
                    <a:pt x="68" y="57"/>
                  </a:lnTo>
                  <a:lnTo>
                    <a:pt x="62" y="57"/>
                  </a:lnTo>
                  <a:lnTo>
                    <a:pt x="59" y="57"/>
                  </a:lnTo>
                  <a:lnTo>
                    <a:pt x="51" y="55"/>
                  </a:lnTo>
                  <a:lnTo>
                    <a:pt x="45" y="55"/>
                  </a:lnTo>
                  <a:lnTo>
                    <a:pt x="39" y="55"/>
                  </a:lnTo>
                  <a:lnTo>
                    <a:pt x="32" y="55"/>
                  </a:lnTo>
                  <a:lnTo>
                    <a:pt x="24" y="54"/>
                  </a:lnTo>
                  <a:lnTo>
                    <a:pt x="19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1" y="40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" y="14"/>
                  </a:lnTo>
                  <a:lnTo>
                    <a:pt x="3" y="8"/>
                  </a:lnTo>
                  <a:lnTo>
                    <a:pt x="5" y="4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0" y="4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6" y="15"/>
                  </a:lnTo>
                  <a:lnTo>
                    <a:pt x="38" y="19"/>
                  </a:lnTo>
                  <a:lnTo>
                    <a:pt x="38" y="35"/>
                  </a:lnTo>
                  <a:lnTo>
                    <a:pt x="60" y="38"/>
                  </a:lnTo>
                  <a:lnTo>
                    <a:pt x="72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Freeform 74"/>
            <p:cNvSpPr>
              <a:spLocks/>
            </p:cNvSpPr>
            <p:nvPr/>
          </p:nvSpPr>
          <p:spPr bwMode="auto">
            <a:xfrm>
              <a:off x="4269" y="2065"/>
              <a:ext cx="10" cy="9"/>
            </a:xfrm>
            <a:custGeom>
              <a:avLst/>
              <a:gdLst>
                <a:gd name="T0" fmla="*/ 8 w 19"/>
                <a:gd name="T1" fmla="*/ 9 h 19"/>
                <a:gd name="T2" fmla="*/ 6 w 19"/>
                <a:gd name="T3" fmla="*/ 9 h 19"/>
                <a:gd name="T4" fmla="*/ 4 w 19"/>
                <a:gd name="T5" fmla="*/ 9 h 19"/>
                <a:gd name="T6" fmla="*/ 2 w 19"/>
                <a:gd name="T7" fmla="*/ 8 h 19"/>
                <a:gd name="T8" fmla="*/ 1 w 19"/>
                <a:gd name="T9" fmla="*/ 7 h 19"/>
                <a:gd name="T10" fmla="*/ 0 w 19"/>
                <a:gd name="T11" fmla="*/ 5 h 19"/>
                <a:gd name="T12" fmla="*/ 0 w 19"/>
                <a:gd name="T13" fmla="*/ 3 h 19"/>
                <a:gd name="T14" fmla="*/ 0 w 19"/>
                <a:gd name="T15" fmla="*/ 1 h 19"/>
                <a:gd name="T16" fmla="*/ 2 w 19"/>
                <a:gd name="T17" fmla="*/ 1 h 19"/>
                <a:gd name="T18" fmla="*/ 6 w 19"/>
                <a:gd name="T19" fmla="*/ 0 h 19"/>
                <a:gd name="T20" fmla="*/ 10 w 19"/>
                <a:gd name="T21" fmla="*/ 2 h 19"/>
                <a:gd name="T22" fmla="*/ 10 w 19"/>
                <a:gd name="T23" fmla="*/ 5 h 19"/>
                <a:gd name="T24" fmla="*/ 8 w 19"/>
                <a:gd name="T25" fmla="*/ 9 h 19"/>
                <a:gd name="T26" fmla="*/ 8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5" y="19"/>
                  </a:moveTo>
                  <a:lnTo>
                    <a:pt x="11" y="19"/>
                  </a:lnTo>
                  <a:lnTo>
                    <a:pt x="7" y="19"/>
                  </a:lnTo>
                  <a:lnTo>
                    <a:pt x="3" y="17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3"/>
                  </a:lnTo>
                  <a:lnTo>
                    <a:pt x="3" y="2"/>
                  </a:lnTo>
                  <a:lnTo>
                    <a:pt x="11" y="0"/>
                  </a:lnTo>
                  <a:lnTo>
                    <a:pt x="19" y="5"/>
                  </a:lnTo>
                  <a:lnTo>
                    <a:pt x="19" y="11"/>
                  </a:lnTo>
                  <a:lnTo>
                    <a:pt x="15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Freeform 75"/>
            <p:cNvSpPr>
              <a:spLocks/>
            </p:cNvSpPr>
            <p:nvPr/>
          </p:nvSpPr>
          <p:spPr bwMode="auto">
            <a:xfrm>
              <a:off x="4255" y="2072"/>
              <a:ext cx="9" cy="11"/>
            </a:xfrm>
            <a:custGeom>
              <a:avLst/>
              <a:gdLst>
                <a:gd name="T0" fmla="*/ 8 w 19"/>
                <a:gd name="T1" fmla="*/ 10 h 21"/>
                <a:gd name="T2" fmla="*/ 4 w 19"/>
                <a:gd name="T3" fmla="*/ 11 h 21"/>
                <a:gd name="T4" fmla="*/ 1 w 19"/>
                <a:gd name="T5" fmla="*/ 9 h 21"/>
                <a:gd name="T6" fmla="*/ 0 w 19"/>
                <a:gd name="T7" fmla="*/ 7 h 21"/>
                <a:gd name="T8" fmla="*/ 0 w 19"/>
                <a:gd name="T9" fmla="*/ 5 h 21"/>
                <a:gd name="T10" fmla="*/ 0 w 19"/>
                <a:gd name="T11" fmla="*/ 3 h 21"/>
                <a:gd name="T12" fmla="*/ 2 w 19"/>
                <a:gd name="T13" fmla="*/ 2 h 21"/>
                <a:gd name="T14" fmla="*/ 4 w 19"/>
                <a:gd name="T15" fmla="*/ 0 h 21"/>
                <a:gd name="T16" fmla="*/ 5 w 19"/>
                <a:gd name="T17" fmla="*/ 0 h 21"/>
                <a:gd name="T18" fmla="*/ 7 w 19"/>
                <a:gd name="T19" fmla="*/ 1 h 21"/>
                <a:gd name="T20" fmla="*/ 8 w 19"/>
                <a:gd name="T21" fmla="*/ 3 h 21"/>
                <a:gd name="T22" fmla="*/ 9 w 19"/>
                <a:gd name="T23" fmla="*/ 6 h 21"/>
                <a:gd name="T24" fmla="*/ 8 w 19"/>
                <a:gd name="T25" fmla="*/ 10 h 21"/>
                <a:gd name="T26" fmla="*/ 8 w 19"/>
                <a:gd name="T27" fmla="*/ 10 h 2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21"/>
                <a:gd name="T44" fmla="*/ 19 w 19"/>
                <a:gd name="T45" fmla="*/ 21 h 2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21">
                  <a:moveTo>
                    <a:pt x="17" y="19"/>
                  </a:moveTo>
                  <a:lnTo>
                    <a:pt x="8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0" y="9"/>
                  </a:lnTo>
                  <a:lnTo>
                    <a:pt x="0" y="6"/>
                  </a:lnTo>
                  <a:lnTo>
                    <a:pt x="4" y="4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5" y="2"/>
                  </a:lnTo>
                  <a:lnTo>
                    <a:pt x="17" y="6"/>
                  </a:lnTo>
                  <a:lnTo>
                    <a:pt x="19" y="11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5" name="Freeform 76"/>
            <p:cNvSpPr>
              <a:spLocks/>
            </p:cNvSpPr>
            <p:nvPr/>
          </p:nvSpPr>
          <p:spPr bwMode="auto">
            <a:xfrm>
              <a:off x="4175" y="2016"/>
              <a:ext cx="10" cy="10"/>
            </a:xfrm>
            <a:custGeom>
              <a:avLst/>
              <a:gdLst>
                <a:gd name="T0" fmla="*/ 9 w 19"/>
                <a:gd name="T1" fmla="*/ 9 h 19"/>
                <a:gd name="T2" fmla="*/ 5 w 19"/>
                <a:gd name="T3" fmla="*/ 10 h 19"/>
                <a:gd name="T4" fmla="*/ 1 w 19"/>
                <a:gd name="T5" fmla="*/ 9 h 19"/>
                <a:gd name="T6" fmla="*/ 0 w 19"/>
                <a:gd name="T7" fmla="*/ 6 h 19"/>
                <a:gd name="T8" fmla="*/ 0 w 19"/>
                <a:gd name="T9" fmla="*/ 4 h 19"/>
                <a:gd name="T10" fmla="*/ 1 w 19"/>
                <a:gd name="T11" fmla="*/ 2 h 19"/>
                <a:gd name="T12" fmla="*/ 2 w 19"/>
                <a:gd name="T13" fmla="*/ 1 h 19"/>
                <a:gd name="T14" fmla="*/ 4 w 19"/>
                <a:gd name="T15" fmla="*/ 0 h 19"/>
                <a:gd name="T16" fmla="*/ 6 w 19"/>
                <a:gd name="T17" fmla="*/ 0 h 19"/>
                <a:gd name="T18" fmla="*/ 8 w 19"/>
                <a:gd name="T19" fmla="*/ 0 h 19"/>
                <a:gd name="T20" fmla="*/ 10 w 19"/>
                <a:gd name="T21" fmla="*/ 2 h 19"/>
                <a:gd name="T22" fmla="*/ 10 w 19"/>
                <a:gd name="T23" fmla="*/ 6 h 19"/>
                <a:gd name="T24" fmla="*/ 9 w 19"/>
                <a:gd name="T25" fmla="*/ 9 h 19"/>
                <a:gd name="T26" fmla="*/ 9 w 19"/>
                <a:gd name="T27" fmla="*/ 9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"/>
                <a:gd name="T43" fmla="*/ 0 h 19"/>
                <a:gd name="T44" fmla="*/ 19 w 19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" h="19">
                  <a:moveTo>
                    <a:pt x="17" y="17"/>
                  </a:moveTo>
                  <a:lnTo>
                    <a:pt x="10" y="19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19" y="11"/>
                  </a:lnTo>
                  <a:lnTo>
                    <a:pt x="17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Freeform 77"/>
            <p:cNvSpPr>
              <a:spLocks/>
            </p:cNvSpPr>
            <p:nvPr/>
          </p:nvSpPr>
          <p:spPr bwMode="auto">
            <a:xfrm>
              <a:off x="4156" y="2039"/>
              <a:ext cx="11" cy="10"/>
            </a:xfrm>
            <a:custGeom>
              <a:avLst/>
              <a:gdLst>
                <a:gd name="T0" fmla="*/ 9 w 21"/>
                <a:gd name="T1" fmla="*/ 10 h 19"/>
                <a:gd name="T2" fmla="*/ 6 w 21"/>
                <a:gd name="T3" fmla="*/ 10 h 19"/>
                <a:gd name="T4" fmla="*/ 4 w 21"/>
                <a:gd name="T5" fmla="*/ 10 h 19"/>
                <a:gd name="T6" fmla="*/ 2 w 21"/>
                <a:gd name="T7" fmla="*/ 9 h 19"/>
                <a:gd name="T8" fmla="*/ 1 w 21"/>
                <a:gd name="T9" fmla="*/ 8 h 19"/>
                <a:gd name="T10" fmla="*/ 0 w 21"/>
                <a:gd name="T11" fmla="*/ 6 h 19"/>
                <a:gd name="T12" fmla="*/ 1 w 21"/>
                <a:gd name="T13" fmla="*/ 4 h 19"/>
                <a:gd name="T14" fmla="*/ 1 w 21"/>
                <a:gd name="T15" fmla="*/ 2 h 19"/>
                <a:gd name="T16" fmla="*/ 3 w 21"/>
                <a:gd name="T17" fmla="*/ 1 h 19"/>
                <a:gd name="T18" fmla="*/ 6 w 21"/>
                <a:gd name="T19" fmla="*/ 0 h 19"/>
                <a:gd name="T20" fmla="*/ 10 w 21"/>
                <a:gd name="T21" fmla="*/ 3 h 19"/>
                <a:gd name="T22" fmla="*/ 11 w 21"/>
                <a:gd name="T23" fmla="*/ 6 h 19"/>
                <a:gd name="T24" fmla="*/ 9 w 21"/>
                <a:gd name="T25" fmla="*/ 10 h 19"/>
                <a:gd name="T26" fmla="*/ 9 w 21"/>
                <a:gd name="T27" fmla="*/ 10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"/>
                <a:gd name="T43" fmla="*/ 0 h 19"/>
                <a:gd name="T44" fmla="*/ 21 w 21"/>
                <a:gd name="T45" fmla="*/ 19 h 1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" h="19">
                  <a:moveTo>
                    <a:pt x="17" y="19"/>
                  </a:moveTo>
                  <a:lnTo>
                    <a:pt x="12" y="19"/>
                  </a:lnTo>
                  <a:lnTo>
                    <a:pt x="8" y="19"/>
                  </a:lnTo>
                  <a:lnTo>
                    <a:pt x="4" y="17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8"/>
                  </a:lnTo>
                  <a:lnTo>
                    <a:pt x="2" y="4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9" y="6"/>
                  </a:lnTo>
                  <a:lnTo>
                    <a:pt x="21" y="12"/>
                  </a:lnTo>
                  <a:lnTo>
                    <a:pt x="1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Freeform 78"/>
            <p:cNvSpPr>
              <a:spLocks/>
            </p:cNvSpPr>
            <p:nvPr/>
          </p:nvSpPr>
          <p:spPr bwMode="auto">
            <a:xfrm>
              <a:off x="4194" y="2111"/>
              <a:ext cx="40" cy="26"/>
            </a:xfrm>
            <a:custGeom>
              <a:avLst/>
              <a:gdLst>
                <a:gd name="T0" fmla="*/ 0 w 80"/>
                <a:gd name="T1" fmla="*/ 26 h 51"/>
                <a:gd name="T2" fmla="*/ 4 w 80"/>
                <a:gd name="T3" fmla="*/ 26 h 51"/>
                <a:gd name="T4" fmla="*/ 8 w 80"/>
                <a:gd name="T5" fmla="*/ 25 h 51"/>
                <a:gd name="T6" fmla="*/ 10 w 80"/>
                <a:gd name="T7" fmla="*/ 25 h 51"/>
                <a:gd name="T8" fmla="*/ 14 w 80"/>
                <a:gd name="T9" fmla="*/ 25 h 51"/>
                <a:gd name="T10" fmla="*/ 18 w 80"/>
                <a:gd name="T11" fmla="*/ 24 h 51"/>
                <a:gd name="T12" fmla="*/ 20 w 80"/>
                <a:gd name="T13" fmla="*/ 24 h 51"/>
                <a:gd name="T14" fmla="*/ 23 w 80"/>
                <a:gd name="T15" fmla="*/ 24 h 51"/>
                <a:gd name="T16" fmla="*/ 27 w 80"/>
                <a:gd name="T17" fmla="*/ 24 h 51"/>
                <a:gd name="T18" fmla="*/ 28 w 80"/>
                <a:gd name="T19" fmla="*/ 20 h 51"/>
                <a:gd name="T20" fmla="*/ 31 w 80"/>
                <a:gd name="T21" fmla="*/ 17 h 51"/>
                <a:gd name="T22" fmla="*/ 35 w 80"/>
                <a:gd name="T23" fmla="*/ 13 h 51"/>
                <a:gd name="T24" fmla="*/ 37 w 80"/>
                <a:gd name="T25" fmla="*/ 12 h 51"/>
                <a:gd name="T26" fmla="*/ 38 w 80"/>
                <a:gd name="T27" fmla="*/ 9 h 51"/>
                <a:gd name="T28" fmla="*/ 39 w 80"/>
                <a:gd name="T29" fmla="*/ 6 h 51"/>
                <a:gd name="T30" fmla="*/ 40 w 80"/>
                <a:gd name="T31" fmla="*/ 4 h 51"/>
                <a:gd name="T32" fmla="*/ 40 w 80"/>
                <a:gd name="T33" fmla="*/ 3 h 51"/>
                <a:gd name="T34" fmla="*/ 23 w 80"/>
                <a:gd name="T35" fmla="*/ 0 h 51"/>
                <a:gd name="T36" fmla="*/ 23 w 80"/>
                <a:gd name="T37" fmla="*/ 0 h 51"/>
                <a:gd name="T38" fmla="*/ 22 w 80"/>
                <a:gd name="T39" fmla="*/ 2 h 51"/>
                <a:gd name="T40" fmla="*/ 20 w 80"/>
                <a:gd name="T41" fmla="*/ 4 h 51"/>
                <a:gd name="T42" fmla="*/ 18 w 80"/>
                <a:gd name="T43" fmla="*/ 8 h 51"/>
                <a:gd name="T44" fmla="*/ 15 w 80"/>
                <a:gd name="T45" fmla="*/ 9 h 51"/>
                <a:gd name="T46" fmla="*/ 13 w 80"/>
                <a:gd name="T47" fmla="*/ 12 h 51"/>
                <a:gd name="T48" fmla="*/ 11 w 80"/>
                <a:gd name="T49" fmla="*/ 13 h 51"/>
                <a:gd name="T50" fmla="*/ 10 w 80"/>
                <a:gd name="T51" fmla="*/ 16 h 51"/>
                <a:gd name="T52" fmla="*/ 8 w 80"/>
                <a:gd name="T53" fmla="*/ 18 h 51"/>
                <a:gd name="T54" fmla="*/ 6 w 80"/>
                <a:gd name="T55" fmla="*/ 21 h 51"/>
                <a:gd name="T56" fmla="*/ 3 w 80"/>
                <a:gd name="T57" fmla="*/ 23 h 51"/>
                <a:gd name="T58" fmla="*/ 0 w 80"/>
                <a:gd name="T59" fmla="*/ 26 h 51"/>
                <a:gd name="T60" fmla="*/ 0 w 80"/>
                <a:gd name="T61" fmla="*/ 26 h 5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80"/>
                <a:gd name="T94" fmla="*/ 0 h 51"/>
                <a:gd name="T95" fmla="*/ 80 w 80"/>
                <a:gd name="T96" fmla="*/ 51 h 5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80" h="51">
                  <a:moveTo>
                    <a:pt x="0" y="51"/>
                  </a:moveTo>
                  <a:lnTo>
                    <a:pt x="8" y="51"/>
                  </a:lnTo>
                  <a:lnTo>
                    <a:pt x="16" y="49"/>
                  </a:lnTo>
                  <a:lnTo>
                    <a:pt x="21" y="49"/>
                  </a:lnTo>
                  <a:lnTo>
                    <a:pt x="29" y="49"/>
                  </a:lnTo>
                  <a:lnTo>
                    <a:pt x="35" y="47"/>
                  </a:lnTo>
                  <a:lnTo>
                    <a:pt x="40" y="47"/>
                  </a:lnTo>
                  <a:lnTo>
                    <a:pt x="46" y="47"/>
                  </a:lnTo>
                  <a:lnTo>
                    <a:pt x="54" y="47"/>
                  </a:lnTo>
                  <a:lnTo>
                    <a:pt x="57" y="40"/>
                  </a:lnTo>
                  <a:lnTo>
                    <a:pt x="63" y="34"/>
                  </a:lnTo>
                  <a:lnTo>
                    <a:pt x="69" y="26"/>
                  </a:lnTo>
                  <a:lnTo>
                    <a:pt x="73" y="23"/>
                  </a:lnTo>
                  <a:lnTo>
                    <a:pt x="76" y="17"/>
                  </a:lnTo>
                  <a:lnTo>
                    <a:pt x="78" y="11"/>
                  </a:lnTo>
                  <a:lnTo>
                    <a:pt x="80" y="7"/>
                  </a:lnTo>
                  <a:lnTo>
                    <a:pt x="80" y="6"/>
                  </a:lnTo>
                  <a:lnTo>
                    <a:pt x="46" y="0"/>
                  </a:lnTo>
                  <a:lnTo>
                    <a:pt x="44" y="4"/>
                  </a:lnTo>
                  <a:lnTo>
                    <a:pt x="40" y="7"/>
                  </a:lnTo>
                  <a:lnTo>
                    <a:pt x="35" y="15"/>
                  </a:lnTo>
                  <a:lnTo>
                    <a:pt x="31" y="17"/>
                  </a:lnTo>
                  <a:lnTo>
                    <a:pt x="27" y="23"/>
                  </a:lnTo>
                  <a:lnTo>
                    <a:pt x="23" y="26"/>
                  </a:lnTo>
                  <a:lnTo>
                    <a:pt x="21" y="32"/>
                  </a:lnTo>
                  <a:lnTo>
                    <a:pt x="16" y="36"/>
                  </a:lnTo>
                  <a:lnTo>
                    <a:pt x="12" y="42"/>
                  </a:lnTo>
                  <a:lnTo>
                    <a:pt x="6" y="4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Freeform 79"/>
            <p:cNvSpPr>
              <a:spLocks/>
            </p:cNvSpPr>
            <p:nvPr/>
          </p:nvSpPr>
          <p:spPr bwMode="auto">
            <a:xfrm>
              <a:off x="3988" y="1984"/>
              <a:ext cx="251" cy="170"/>
            </a:xfrm>
            <a:custGeom>
              <a:avLst/>
              <a:gdLst>
                <a:gd name="T0" fmla="*/ 250 w 502"/>
                <a:gd name="T1" fmla="*/ 45 h 340"/>
                <a:gd name="T2" fmla="*/ 243 w 502"/>
                <a:gd name="T3" fmla="*/ 34 h 340"/>
                <a:gd name="T4" fmla="*/ 234 w 502"/>
                <a:gd name="T5" fmla="*/ 24 h 340"/>
                <a:gd name="T6" fmla="*/ 224 w 502"/>
                <a:gd name="T7" fmla="*/ 15 h 340"/>
                <a:gd name="T8" fmla="*/ 209 w 502"/>
                <a:gd name="T9" fmla="*/ 9 h 340"/>
                <a:gd name="T10" fmla="*/ 199 w 502"/>
                <a:gd name="T11" fmla="*/ 5 h 340"/>
                <a:gd name="T12" fmla="*/ 188 w 502"/>
                <a:gd name="T13" fmla="*/ 3 h 340"/>
                <a:gd name="T14" fmla="*/ 177 w 502"/>
                <a:gd name="T15" fmla="*/ 2 h 340"/>
                <a:gd name="T16" fmla="*/ 166 w 502"/>
                <a:gd name="T17" fmla="*/ 1 h 340"/>
                <a:gd name="T18" fmla="*/ 156 w 502"/>
                <a:gd name="T19" fmla="*/ 0 h 340"/>
                <a:gd name="T20" fmla="*/ 147 w 502"/>
                <a:gd name="T21" fmla="*/ 1 h 340"/>
                <a:gd name="T22" fmla="*/ 137 w 502"/>
                <a:gd name="T23" fmla="*/ 2 h 340"/>
                <a:gd name="T24" fmla="*/ 126 w 502"/>
                <a:gd name="T25" fmla="*/ 3 h 340"/>
                <a:gd name="T26" fmla="*/ 118 w 502"/>
                <a:gd name="T27" fmla="*/ 5 h 340"/>
                <a:gd name="T28" fmla="*/ 103 w 502"/>
                <a:gd name="T29" fmla="*/ 9 h 340"/>
                <a:gd name="T30" fmla="*/ 88 w 502"/>
                <a:gd name="T31" fmla="*/ 13 h 340"/>
                <a:gd name="T32" fmla="*/ 72 w 502"/>
                <a:gd name="T33" fmla="*/ 20 h 340"/>
                <a:gd name="T34" fmla="*/ 59 w 502"/>
                <a:gd name="T35" fmla="*/ 25 h 340"/>
                <a:gd name="T36" fmla="*/ 47 w 502"/>
                <a:gd name="T37" fmla="*/ 33 h 340"/>
                <a:gd name="T38" fmla="*/ 35 w 502"/>
                <a:gd name="T39" fmla="*/ 41 h 340"/>
                <a:gd name="T40" fmla="*/ 25 w 502"/>
                <a:gd name="T41" fmla="*/ 52 h 340"/>
                <a:gd name="T42" fmla="*/ 15 w 502"/>
                <a:gd name="T43" fmla="*/ 65 h 340"/>
                <a:gd name="T44" fmla="*/ 9 w 502"/>
                <a:gd name="T45" fmla="*/ 79 h 340"/>
                <a:gd name="T46" fmla="*/ 3 w 502"/>
                <a:gd name="T47" fmla="*/ 93 h 340"/>
                <a:gd name="T48" fmla="*/ 0 w 502"/>
                <a:gd name="T49" fmla="*/ 108 h 340"/>
                <a:gd name="T50" fmla="*/ 0 w 502"/>
                <a:gd name="T51" fmla="*/ 121 h 340"/>
                <a:gd name="T52" fmla="*/ 2 w 502"/>
                <a:gd name="T53" fmla="*/ 135 h 340"/>
                <a:gd name="T54" fmla="*/ 6 w 502"/>
                <a:gd name="T55" fmla="*/ 147 h 340"/>
                <a:gd name="T56" fmla="*/ 11 w 502"/>
                <a:gd name="T57" fmla="*/ 156 h 340"/>
                <a:gd name="T58" fmla="*/ 17 w 502"/>
                <a:gd name="T59" fmla="*/ 167 h 340"/>
                <a:gd name="T60" fmla="*/ 28 w 502"/>
                <a:gd name="T61" fmla="*/ 169 h 340"/>
                <a:gd name="T62" fmla="*/ 38 w 502"/>
                <a:gd name="T63" fmla="*/ 169 h 340"/>
                <a:gd name="T64" fmla="*/ 33 w 502"/>
                <a:gd name="T65" fmla="*/ 163 h 340"/>
                <a:gd name="T66" fmla="*/ 24 w 502"/>
                <a:gd name="T67" fmla="*/ 151 h 340"/>
                <a:gd name="T68" fmla="*/ 17 w 502"/>
                <a:gd name="T69" fmla="*/ 138 h 340"/>
                <a:gd name="T70" fmla="*/ 16 w 502"/>
                <a:gd name="T71" fmla="*/ 129 h 340"/>
                <a:gd name="T72" fmla="*/ 16 w 502"/>
                <a:gd name="T73" fmla="*/ 117 h 340"/>
                <a:gd name="T74" fmla="*/ 18 w 502"/>
                <a:gd name="T75" fmla="*/ 104 h 340"/>
                <a:gd name="T76" fmla="*/ 22 w 502"/>
                <a:gd name="T77" fmla="*/ 91 h 340"/>
                <a:gd name="T78" fmla="*/ 27 w 502"/>
                <a:gd name="T79" fmla="*/ 80 h 340"/>
                <a:gd name="T80" fmla="*/ 31 w 502"/>
                <a:gd name="T81" fmla="*/ 71 h 340"/>
                <a:gd name="T82" fmla="*/ 38 w 502"/>
                <a:gd name="T83" fmla="*/ 61 h 340"/>
                <a:gd name="T84" fmla="*/ 46 w 502"/>
                <a:gd name="T85" fmla="*/ 53 h 340"/>
                <a:gd name="T86" fmla="*/ 55 w 502"/>
                <a:gd name="T87" fmla="*/ 45 h 340"/>
                <a:gd name="T88" fmla="*/ 66 w 502"/>
                <a:gd name="T89" fmla="*/ 39 h 340"/>
                <a:gd name="T90" fmla="*/ 79 w 502"/>
                <a:gd name="T91" fmla="*/ 33 h 340"/>
                <a:gd name="T92" fmla="*/ 92 w 502"/>
                <a:gd name="T93" fmla="*/ 26 h 340"/>
                <a:gd name="T94" fmla="*/ 108 w 502"/>
                <a:gd name="T95" fmla="*/ 23 h 340"/>
                <a:gd name="T96" fmla="*/ 123 w 502"/>
                <a:gd name="T97" fmla="*/ 20 h 340"/>
                <a:gd name="T98" fmla="*/ 138 w 502"/>
                <a:gd name="T99" fmla="*/ 19 h 340"/>
                <a:gd name="T100" fmla="*/ 152 w 502"/>
                <a:gd name="T101" fmla="*/ 18 h 340"/>
                <a:gd name="T102" fmla="*/ 166 w 502"/>
                <a:gd name="T103" fmla="*/ 18 h 340"/>
                <a:gd name="T104" fmla="*/ 178 w 502"/>
                <a:gd name="T105" fmla="*/ 19 h 340"/>
                <a:gd name="T106" fmla="*/ 189 w 502"/>
                <a:gd name="T107" fmla="*/ 20 h 340"/>
                <a:gd name="T108" fmla="*/ 200 w 502"/>
                <a:gd name="T109" fmla="*/ 22 h 340"/>
                <a:gd name="T110" fmla="*/ 215 w 502"/>
                <a:gd name="T111" fmla="*/ 27 h 340"/>
                <a:gd name="T112" fmla="*/ 224 w 502"/>
                <a:gd name="T113" fmla="*/ 34 h 340"/>
                <a:gd name="T114" fmla="*/ 231 w 502"/>
                <a:gd name="T115" fmla="*/ 43 h 340"/>
                <a:gd name="T116" fmla="*/ 251 w 502"/>
                <a:gd name="T117" fmla="*/ 50 h 34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02"/>
                <a:gd name="T178" fmla="*/ 0 h 340"/>
                <a:gd name="T179" fmla="*/ 502 w 502"/>
                <a:gd name="T180" fmla="*/ 340 h 34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02" h="340">
                  <a:moveTo>
                    <a:pt x="502" y="101"/>
                  </a:moveTo>
                  <a:lnTo>
                    <a:pt x="500" y="99"/>
                  </a:lnTo>
                  <a:lnTo>
                    <a:pt x="500" y="97"/>
                  </a:lnTo>
                  <a:lnTo>
                    <a:pt x="500" y="91"/>
                  </a:lnTo>
                  <a:lnTo>
                    <a:pt x="498" y="87"/>
                  </a:lnTo>
                  <a:lnTo>
                    <a:pt x="494" y="82"/>
                  </a:lnTo>
                  <a:lnTo>
                    <a:pt x="492" y="74"/>
                  </a:lnTo>
                  <a:lnTo>
                    <a:pt x="486" y="67"/>
                  </a:lnTo>
                  <a:lnTo>
                    <a:pt x="481" y="61"/>
                  </a:lnTo>
                  <a:lnTo>
                    <a:pt x="477" y="55"/>
                  </a:lnTo>
                  <a:lnTo>
                    <a:pt x="473" y="51"/>
                  </a:lnTo>
                  <a:lnTo>
                    <a:pt x="467" y="48"/>
                  </a:lnTo>
                  <a:lnTo>
                    <a:pt x="464" y="44"/>
                  </a:lnTo>
                  <a:lnTo>
                    <a:pt x="458" y="38"/>
                  </a:lnTo>
                  <a:lnTo>
                    <a:pt x="454" y="36"/>
                  </a:lnTo>
                  <a:lnTo>
                    <a:pt x="448" y="30"/>
                  </a:lnTo>
                  <a:lnTo>
                    <a:pt x="443" y="29"/>
                  </a:lnTo>
                  <a:lnTo>
                    <a:pt x="435" y="25"/>
                  </a:lnTo>
                  <a:lnTo>
                    <a:pt x="428" y="21"/>
                  </a:lnTo>
                  <a:lnTo>
                    <a:pt x="418" y="17"/>
                  </a:lnTo>
                  <a:lnTo>
                    <a:pt x="410" y="15"/>
                  </a:lnTo>
                  <a:lnTo>
                    <a:pt x="407" y="13"/>
                  </a:lnTo>
                  <a:lnTo>
                    <a:pt x="401" y="11"/>
                  </a:lnTo>
                  <a:lnTo>
                    <a:pt x="397" y="10"/>
                  </a:lnTo>
                  <a:lnTo>
                    <a:pt x="393" y="10"/>
                  </a:lnTo>
                  <a:lnTo>
                    <a:pt x="388" y="8"/>
                  </a:lnTo>
                  <a:lnTo>
                    <a:pt x="382" y="8"/>
                  </a:lnTo>
                  <a:lnTo>
                    <a:pt x="376" y="6"/>
                  </a:lnTo>
                  <a:lnTo>
                    <a:pt x="372" y="6"/>
                  </a:lnTo>
                  <a:lnTo>
                    <a:pt x="365" y="6"/>
                  </a:lnTo>
                  <a:lnTo>
                    <a:pt x="359" y="4"/>
                  </a:lnTo>
                  <a:lnTo>
                    <a:pt x="353" y="4"/>
                  </a:lnTo>
                  <a:lnTo>
                    <a:pt x="348" y="4"/>
                  </a:lnTo>
                  <a:lnTo>
                    <a:pt x="344" y="2"/>
                  </a:lnTo>
                  <a:lnTo>
                    <a:pt x="338" y="2"/>
                  </a:lnTo>
                  <a:lnTo>
                    <a:pt x="332" y="2"/>
                  </a:lnTo>
                  <a:lnTo>
                    <a:pt x="329" y="2"/>
                  </a:lnTo>
                  <a:lnTo>
                    <a:pt x="323" y="0"/>
                  </a:lnTo>
                  <a:lnTo>
                    <a:pt x="317" y="0"/>
                  </a:lnTo>
                  <a:lnTo>
                    <a:pt x="312" y="0"/>
                  </a:lnTo>
                  <a:lnTo>
                    <a:pt x="306" y="0"/>
                  </a:lnTo>
                  <a:lnTo>
                    <a:pt x="302" y="0"/>
                  </a:lnTo>
                  <a:lnTo>
                    <a:pt x="296" y="2"/>
                  </a:lnTo>
                  <a:lnTo>
                    <a:pt x="293" y="2"/>
                  </a:lnTo>
                  <a:lnTo>
                    <a:pt x="287" y="2"/>
                  </a:lnTo>
                  <a:lnTo>
                    <a:pt x="283" y="2"/>
                  </a:lnTo>
                  <a:lnTo>
                    <a:pt x="277" y="2"/>
                  </a:lnTo>
                  <a:lnTo>
                    <a:pt x="274" y="4"/>
                  </a:lnTo>
                  <a:lnTo>
                    <a:pt x="268" y="4"/>
                  </a:lnTo>
                  <a:lnTo>
                    <a:pt x="264" y="4"/>
                  </a:lnTo>
                  <a:lnTo>
                    <a:pt x="258" y="6"/>
                  </a:lnTo>
                  <a:lnTo>
                    <a:pt x="253" y="6"/>
                  </a:lnTo>
                  <a:lnTo>
                    <a:pt x="249" y="8"/>
                  </a:lnTo>
                  <a:lnTo>
                    <a:pt x="245" y="8"/>
                  </a:lnTo>
                  <a:lnTo>
                    <a:pt x="239" y="8"/>
                  </a:lnTo>
                  <a:lnTo>
                    <a:pt x="235" y="10"/>
                  </a:lnTo>
                  <a:lnTo>
                    <a:pt x="232" y="10"/>
                  </a:lnTo>
                  <a:lnTo>
                    <a:pt x="222" y="13"/>
                  </a:lnTo>
                  <a:lnTo>
                    <a:pt x="215" y="15"/>
                  </a:lnTo>
                  <a:lnTo>
                    <a:pt x="205" y="17"/>
                  </a:lnTo>
                  <a:lnTo>
                    <a:pt x="197" y="19"/>
                  </a:lnTo>
                  <a:lnTo>
                    <a:pt x="188" y="21"/>
                  </a:lnTo>
                  <a:lnTo>
                    <a:pt x="182" y="25"/>
                  </a:lnTo>
                  <a:lnTo>
                    <a:pt x="175" y="27"/>
                  </a:lnTo>
                  <a:lnTo>
                    <a:pt x="167" y="30"/>
                  </a:lnTo>
                  <a:lnTo>
                    <a:pt x="159" y="34"/>
                  </a:lnTo>
                  <a:lnTo>
                    <a:pt x="152" y="36"/>
                  </a:lnTo>
                  <a:lnTo>
                    <a:pt x="144" y="40"/>
                  </a:lnTo>
                  <a:lnTo>
                    <a:pt x="139" y="42"/>
                  </a:lnTo>
                  <a:lnTo>
                    <a:pt x="131" y="46"/>
                  </a:lnTo>
                  <a:lnTo>
                    <a:pt x="123" y="49"/>
                  </a:lnTo>
                  <a:lnTo>
                    <a:pt x="118" y="51"/>
                  </a:lnTo>
                  <a:lnTo>
                    <a:pt x="112" y="55"/>
                  </a:lnTo>
                  <a:lnTo>
                    <a:pt x="104" y="59"/>
                  </a:lnTo>
                  <a:lnTo>
                    <a:pt x="100" y="63"/>
                  </a:lnTo>
                  <a:lnTo>
                    <a:pt x="93" y="65"/>
                  </a:lnTo>
                  <a:lnTo>
                    <a:pt x="87" y="70"/>
                  </a:lnTo>
                  <a:lnTo>
                    <a:pt x="81" y="74"/>
                  </a:lnTo>
                  <a:lnTo>
                    <a:pt x="76" y="78"/>
                  </a:lnTo>
                  <a:lnTo>
                    <a:pt x="70" y="82"/>
                  </a:lnTo>
                  <a:lnTo>
                    <a:pt x="64" y="87"/>
                  </a:lnTo>
                  <a:lnTo>
                    <a:pt x="59" y="93"/>
                  </a:lnTo>
                  <a:lnTo>
                    <a:pt x="55" y="99"/>
                  </a:lnTo>
                  <a:lnTo>
                    <a:pt x="49" y="105"/>
                  </a:lnTo>
                  <a:lnTo>
                    <a:pt x="43" y="110"/>
                  </a:lnTo>
                  <a:lnTo>
                    <a:pt x="40" y="116"/>
                  </a:lnTo>
                  <a:lnTo>
                    <a:pt x="36" y="124"/>
                  </a:lnTo>
                  <a:lnTo>
                    <a:pt x="30" y="129"/>
                  </a:lnTo>
                  <a:lnTo>
                    <a:pt x="26" y="137"/>
                  </a:lnTo>
                  <a:lnTo>
                    <a:pt x="23" y="145"/>
                  </a:lnTo>
                  <a:lnTo>
                    <a:pt x="21" y="152"/>
                  </a:lnTo>
                  <a:lnTo>
                    <a:pt x="17" y="158"/>
                  </a:lnTo>
                  <a:lnTo>
                    <a:pt x="13" y="165"/>
                  </a:lnTo>
                  <a:lnTo>
                    <a:pt x="11" y="173"/>
                  </a:lnTo>
                  <a:lnTo>
                    <a:pt x="9" y="179"/>
                  </a:lnTo>
                  <a:lnTo>
                    <a:pt x="5" y="186"/>
                  </a:lnTo>
                  <a:lnTo>
                    <a:pt x="4" y="194"/>
                  </a:lnTo>
                  <a:lnTo>
                    <a:pt x="2" y="202"/>
                  </a:lnTo>
                  <a:lnTo>
                    <a:pt x="2" y="209"/>
                  </a:lnTo>
                  <a:lnTo>
                    <a:pt x="0" y="217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0" y="238"/>
                  </a:lnTo>
                  <a:lnTo>
                    <a:pt x="0" y="243"/>
                  </a:lnTo>
                  <a:lnTo>
                    <a:pt x="0" y="251"/>
                  </a:lnTo>
                  <a:lnTo>
                    <a:pt x="0" y="257"/>
                  </a:lnTo>
                  <a:lnTo>
                    <a:pt x="4" y="264"/>
                  </a:lnTo>
                  <a:lnTo>
                    <a:pt x="4" y="270"/>
                  </a:lnTo>
                  <a:lnTo>
                    <a:pt x="5" y="276"/>
                  </a:lnTo>
                  <a:lnTo>
                    <a:pt x="7" y="281"/>
                  </a:lnTo>
                  <a:lnTo>
                    <a:pt x="9" y="287"/>
                  </a:lnTo>
                  <a:lnTo>
                    <a:pt x="11" y="293"/>
                  </a:lnTo>
                  <a:lnTo>
                    <a:pt x="13" y="299"/>
                  </a:lnTo>
                  <a:lnTo>
                    <a:pt x="15" y="302"/>
                  </a:lnTo>
                  <a:lnTo>
                    <a:pt x="19" y="308"/>
                  </a:lnTo>
                  <a:lnTo>
                    <a:pt x="21" y="312"/>
                  </a:lnTo>
                  <a:lnTo>
                    <a:pt x="23" y="318"/>
                  </a:lnTo>
                  <a:lnTo>
                    <a:pt x="24" y="321"/>
                  </a:lnTo>
                  <a:lnTo>
                    <a:pt x="28" y="325"/>
                  </a:lnTo>
                  <a:lnTo>
                    <a:pt x="34" y="333"/>
                  </a:lnTo>
                  <a:lnTo>
                    <a:pt x="42" y="340"/>
                  </a:lnTo>
                  <a:lnTo>
                    <a:pt x="45" y="340"/>
                  </a:lnTo>
                  <a:lnTo>
                    <a:pt x="51" y="340"/>
                  </a:lnTo>
                  <a:lnTo>
                    <a:pt x="55" y="338"/>
                  </a:lnTo>
                  <a:lnTo>
                    <a:pt x="61" y="338"/>
                  </a:lnTo>
                  <a:lnTo>
                    <a:pt x="64" y="338"/>
                  </a:lnTo>
                  <a:lnTo>
                    <a:pt x="70" y="338"/>
                  </a:lnTo>
                  <a:lnTo>
                    <a:pt x="76" y="338"/>
                  </a:lnTo>
                  <a:lnTo>
                    <a:pt x="83" y="338"/>
                  </a:lnTo>
                  <a:lnTo>
                    <a:pt x="78" y="333"/>
                  </a:lnTo>
                  <a:lnTo>
                    <a:pt x="72" y="329"/>
                  </a:lnTo>
                  <a:lnTo>
                    <a:pt x="66" y="325"/>
                  </a:lnTo>
                  <a:lnTo>
                    <a:pt x="62" y="319"/>
                  </a:lnTo>
                  <a:lnTo>
                    <a:pt x="57" y="314"/>
                  </a:lnTo>
                  <a:lnTo>
                    <a:pt x="51" y="308"/>
                  </a:lnTo>
                  <a:lnTo>
                    <a:pt x="47" y="302"/>
                  </a:lnTo>
                  <a:lnTo>
                    <a:pt x="43" y="297"/>
                  </a:lnTo>
                  <a:lnTo>
                    <a:pt x="38" y="287"/>
                  </a:lnTo>
                  <a:lnTo>
                    <a:pt x="36" y="280"/>
                  </a:lnTo>
                  <a:lnTo>
                    <a:pt x="34" y="276"/>
                  </a:lnTo>
                  <a:lnTo>
                    <a:pt x="34" y="272"/>
                  </a:lnTo>
                  <a:lnTo>
                    <a:pt x="32" y="266"/>
                  </a:lnTo>
                  <a:lnTo>
                    <a:pt x="32" y="262"/>
                  </a:lnTo>
                  <a:lnTo>
                    <a:pt x="32" y="257"/>
                  </a:lnTo>
                  <a:lnTo>
                    <a:pt x="30" y="251"/>
                  </a:lnTo>
                  <a:lnTo>
                    <a:pt x="30" y="245"/>
                  </a:lnTo>
                  <a:lnTo>
                    <a:pt x="32" y="242"/>
                  </a:lnTo>
                  <a:lnTo>
                    <a:pt x="32" y="234"/>
                  </a:lnTo>
                  <a:lnTo>
                    <a:pt x="32" y="228"/>
                  </a:lnTo>
                  <a:lnTo>
                    <a:pt x="34" y="222"/>
                  </a:lnTo>
                  <a:lnTo>
                    <a:pt x="36" y="217"/>
                  </a:lnTo>
                  <a:lnTo>
                    <a:pt x="36" y="209"/>
                  </a:lnTo>
                  <a:lnTo>
                    <a:pt x="38" y="202"/>
                  </a:lnTo>
                  <a:lnTo>
                    <a:pt x="40" y="196"/>
                  </a:lnTo>
                  <a:lnTo>
                    <a:pt x="42" y="190"/>
                  </a:lnTo>
                  <a:lnTo>
                    <a:pt x="43" y="183"/>
                  </a:lnTo>
                  <a:lnTo>
                    <a:pt x="45" y="177"/>
                  </a:lnTo>
                  <a:lnTo>
                    <a:pt x="47" y="171"/>
                  </a:lnTo>
                  <a:lnTo>
                    <a:pt x="49" y="165"/>
                  </a:lnTo>
                  <a:lnTo>
                    <a:pt x="53" y="160"/>
                  </a:lnTo>
                  <a:lnTo>
                    <a:pt x="55" y="154"/>
                  </a:lnTo>
                  <a:lnTo>
                    <a:pt x="57" y="150"/>
                  </a:lnTo>
                  <a:lnTo>
                    <a:pt x="61" y="145"/>
                  </a:lnTo>
                  <a:lnTo>
                    <a:pt x="62" y="141"/>
                  </a:lnTo>
                  <a:lnTo>
                    <a:pt x="66" y="135"/>
                  </a:lnTo>
                  <a:lnTo>
                    <a:pt x="70" y="131"/>
                  </a:lnTo>
                  <a:lnTo>
                    <a:pt x="74" y="127"/>
                  </a:lnTo>
                  <a:lnTo>
                    <a:pt x="76" y="122"/>
                  </a:lnTo>
                  <a:lnTo>
                    <a:pt x="80" y="118"/>
                  </a:lnTo>
                  <a:lnTo>
                    <a:pt x="83" y="114"/>
                  </a:lnTo>
                  <a:lnTo>
                    <a:pt x="87" y="110"/>
                  </a:lnTo>
                  <a:lnTo>
                    <a:pt x="91" y="106"/>
                  </a:lnTo>
                  <a:lnTo>
                    <a:pt x="97" y="103"/>
                  </a:lnTo>
                  <a:lnTo>
                    <a:pt x="100" y="99"/>
                  </a:lnTo>
                  <a:lnTo>
                    <a:pt x="106" y="95"/>
                  </a:lnTo>
                  <a:lnTo>
                    <a:pt x="110" y="91"/>
                  </a:lnTo>
                  <a:lnTo>
                    <a:pt x="116" y="87"/>
                  </a:lnTo>
                  <a:lnTo>
                    <a:pt x="119" y="86"/>
                  </a:lnTo>
                  <a:lnTo>
                    <a:pt x="127" y="82"/>
                  </a:lnTo>
                  <a:lnTo>
                    <a:pt x="131" y="78"/>
                  </a:lnTo>
                  <a:lnTo>
                    <a:pt x="139" y="76"/>
                  </a:lnTo>
                  <a:lnTo>
                    <a:pt x="144" y="70"/>
                  </a:lnTo>
                  <a:lnTo>
                    <a:pt x="152" y="68"/>
                  </a:lnTo>
                  <a:lnTo>
                    <a:pt x="158" y="65"/>
                  </a:lnTo>
                  <a:lnTo>
                    <a:pt x="163" y="61"/>
                  </a:lnTo>
                  <a:lnTo>
                    <a:pt x="171" y="59"/>
                  </a:lnTo>
                  <a:lnTo>
                    <a:pt x="178" y="55"/>
                  </a:lnTo>
                  <a:lnTo>
                    <a:pt x="184" y="53"/>
                  </a:lnTo>
                  <a:lnTo>
                    <a:pt x="192" y="51"/>
                  </a:lnTo>
                  <a:lnTo>
                    <a:pt x="199" y="49"/>
                  </a:lnTo>
                  <a:lnTo>
                    <a:pt x="207" y="48"/>
                  </a:lnTo>
                  <a:lnTo>
                    <a:pt x="215" y="46"/>
                  </a:lnTo>
                  <a:lnTo>
                    <a:pt x="222" y="44"/>
                  </a:lnTo>
                  <a:lnTo>
                    <a:pt x="230" y="42"/>
                  </a:lnTo>
                  <a:lnTo>
                    <a:pt x="237" y="42"/>
                  </a:lnTo>
                  <a:lnTo>
                    <a:pt x="245" y="40"/>
                  </a:lnTo>
                  <a:lnTo>
                    <a:pt x="253" y="40"/>
                  </a:lnTo>
                  <a:lnTo>
                    <a:pt x="260" y="38"/>
                  </a:lnTo>
                  <a:lnTo>
                    <a:pt x="268" y="38"/>
                  </a:lnTo>
                  <a:lnTo>
                    <a:pt x="275" y="38"/>
                  </a:lnTo>
                  <a:lnTo>
                    <a:pt x="283" y="36"/>
                  </a:lnTo>
                  <a:lnTo>
                    <a:pt x="289" y="36"/>
                  </a:lnTo>
                  <a:lnTo>
                    <a:pt x="296" y="36"/>
                  </a:lnTo>
                  <a:lnTo>
                    <a:pt x="304" y="36"/>
                  </a:lnTo>
                  <a:lnTo>
                    <a:pt x="312" y="36"/>
                  </a:lnTo>
                  <a:lnTo>
                    <a:pt x="319" y="36"/>
                  </a:lnTo>
                  <a:lnTo>
                    <a:pt x="325" y="36"/>
                  </a:lnTo>
                  <a:lnTo>
                    <a:pt x="331" y="36"/>
                  </a:lnTo>
                  <a:lnTo>
                    <a:pt x="338" y="36"/>
                  </a:lnTo>
                  <a:lnTo>
                    <a:pt x="344" y="36"/>
                  </a:lnTo>
                  <a:lnTo>
                    <a:pt x="350" y="38"/>
                  </a:lnTo>
                  <a:lnTo>
                    <a:pt x="355" y="38"/>
                  </a:lnTo>
                  <a:lnTo>
                    <a:pt x="363" y="38"/>
                  </a:lnTo>
                  <a:lnTo>
                    <a:pt x="369" y="40"/>
                  </a:lnTo>
                  <a:lnTo>
                    <a:pt x="374" y="40"/>
                  </a:lnTo>
                  <a:lnTo>
                    <a:pt x="378" y="40"/>
                  </a:lnTo>
                  <a:lnTo>
                    <a:pt x="382" y="40"/>
                  </a:lnTo>
                  <a:lnTo>
                    <a:pt x="388" y="42"/>
                  </a:lnTo>
                  <a:lnTo>
                    <a:pt x="391" y="42"/>
                  </a:lnTo>
                  <a:lnTo>
                    <a:pt x="399" y="44"/>
                  </a:lnTo>
                  <a:lnTo>
                    <a:pt x="408" y="46"/>
                  </a:lnTo>
                  <a:lnTo>
                    <a:pt x="416" y="49"/>
                  </a:lnTo>
                  <a:lnTo>
                    <a:pt x="424" y="51"/>
                  </a:lnTo>
                  <a:lnTo>
                    <a:pt x="429" y="55"/>
                  </a:lnTo>
                  <a:lnTo>
                    <a:pt x="435" y="59"/>
                  </a:lnTo>
                  <a:lnTo>
                    <a:pt x="439" y="63"/>
                  </a:lnTo>
                  <a:lnTo>
                    <a:pt x="445" y="65"/>
                  </a:lnTo>
                  <a:lnTo>
                    <a:pt x="447" y="68"/>
                  </a:lnTo>
                  <a:lnTo>
                    <a:pt x="450" y="72"/>
                  </a:lnTo>
                  <a:lnTo>
                    <a:pt x="456" y="76"/>
                  </a:lnTo>
                  <a:lnTo>
                    <a:pt x="458" y="82"/>
                  </a:lnTo>
                  <a:lnTo>
                    <a:pt x="462" y="86"/>
                  </a:lnTo>
                  <a:lnTo>
                    <a:pt x="466" y="91"/>
                  </a:lnTo>
                  <a:lnTo>
                    <a:pt x="469" y="99"/>
                  </a:lnTo>
                  <a:lnTo>
                    <a:pt x="471" y="101"/>
                  </a:lnTo>
                  <a:lnTo>
                    <a:pt x="502" y="1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Freeform 80"/>
            <p:cNvSpPr>
              <a:spLocks/>
            </p:cNvSpPr>
            <p:nvPr/>
          </p:nvSpPr>
          <p:spPr bwMode="auto">
            <a:xfrm>
              <a:off x="3933" y="2123"/>
              <a:ext cx="338" cy="323"/>
            </a:xfrm>
            <a:custGeom>
              <a:avLst/>
              <a:gdLst>
                <a:gd name="T0" fmla="*/ 338 w 677"/>
                <a:gd name="T1" fmla="*/ 0 h 646"/>
                <a:gd name="T2" fmla="*/ 0 w 677"/>
                <a:gd name="T3" fmla="*/ 0 h 646"/>
                <a:gd name="T4" fmla="*/ 0 w 677"/>
                <a:gd name="T5" fmla="*/ 318 h 646"/>
                <a:gd name="T6" fmla="*/ 52 w 677"/>
                <a:gd name="T7" fmla="*/ 318 h 646"/>
                <a:gd name="T8" fmla="*/ 329 w 677"/>
                <a:gd name="T9" fmla="*/ 323 h 646"/>
                <a:gd name="T10" fmla="*/ 338 w 677"/>
                <a:gd name="T11" fmla="*/ 0 h 646"/>
                <a:gd name="T12" fmla="*/ 338 w 677"/>
                <a:gd name="T13" fmla="*/ 0 h 6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7"/>
                <a:gd name="T22" fmla="*/ 0 h 646"/>
                <a:gd name="T23" fmla="*/ 677 w 677"/>
                <a:gd name="T24" fmla="*/ 646 h 6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7" h="646">
                  <a:moveTo>
                    <a:pt x="677" y="0"/>
                  </a:moveTo>
                  <a:lnTo>
                    <a:pt x="0" y="0"/>
                  </a:lnTo>
                  <a:lnTo>
                    <a:pt x="0" y="635"/>
                  </a:lnTo>
                  <a:lnTo>
                    <a:pt x="105" y="635"/>
                  </a:lnTo>
                  <a:lnTo>
                    <a:pt x="658" y="646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Freeform 81"/>
            <p:cNvSpPr>
              <a:spLocks/>
            </p:cNvSpPr>
            <p:nvPr/>
          </p:nvSpPr>
          <p:spPr bwMode="auto">
            <a:xfrm>
              <a:off x="4424" y="1785"/>
              <a:ext cx="467" cy="419"/>
            </a:xfrm>
            <a:custGeom>
              <a:avLst/>
              <a:gdLst>
                <a:gd name="T0" fmla="*/ 223 w 934"/>
                <a:gd name="T1" fmla="*/ 0 h 836"/>
                <a:gd name="T2" fmla="*/ 0 w 934"/>
                <a:gd name="T3" fmla="*/ 148 h 836"/>
                <a:gd name="T4" fmla="*/ 33 w 934"/>
                <a:gd name="T5" fmla="*/ 356 h 836"/>
                <a:gd name="T6" fmla="*/ 408 w 934"/>
                <a:gd name="T7" fmla="*/ 419 h 836"/>
                <a:gd name="T8" fmla="*/ 467 w 934"/>
                <a:gd name="T9" fmla="*/ 105 h 836"/>
                <a:gd name="T10" fmla="*/ 223 w 934"/>
                <a:gd name="T11" fmla="*/ 0 h 836"/>
                <a:gd name="T12" fmla="*/ 223 w 934"/>
                <a:gd name="T13" fmla="*/ 0 h 8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4"/>
                <a:gd name="T22" fmla="*/ 0 h 836"/>
                <a:gd name="T23" fmla="*/ 934 w 934"/>
                <a:gd name="T24" fmla="*/ 836 h 8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4" h="836">
                  <a:moveTo>
                    <a:pt x="445" y="0"/>
                  </a:moveTo>
                  <a:lnTo>
                    <a:pt x="0" y="296"/>
                  </a:lnTo>
                  <a:lnTo>
                    <a:pt x="65" y="711"/>
                  </a:lnTo>
                  <a:lnTo>
                    <a:pt x="816" y="836"/>
                  </a:lnTo>
                  <a:lnTo>
                    <a:pt x="934" y="20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C7FF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Freeform 82"/>
            <p:cNvSpPr>
              <a:spLocks/>
            </p:cNvSpPr>
            <p:nvPr/>
          </p:nvSpPr>
          <p:spPr bwMode="auto">
            <a:xfrm>
              <a:off x="3950" y="2123"/>
              <a:ext cx="17" cy="329"/>
            </a:xfrm>
            <a:custGeom>
              <a:avLst/>
              <a:gdLst>
                <a:gd name="T0" fmla="*/ 0 w 34"/>
                <a:gd name="T1" fmla="*/ 329 h 658"/>
                <a:gd name="T2" fmla="*/ 17 w 34"/>
                <a:gd name="T3" fmla="*/ 329 h 658"/>
                <a:gd name="T4" fmla="*/ 17 w 34"/>
                <a:gd name="T5" fmla="*/ 0 h 658"/>
                <a:gd name="T6" fmla="*/ 0 w 34"/>
                <a:gd name="T7" fmla="*/ 0 h 658"/>
                <a:gd name="T8" fmla="*/ 0 w 34"/>
                <a:gd name="T9" fmla="*/ 329 h 658"/>
                <a:gd name="T10" fmla="*/ 0 w 34"/>
                <a:gd name="T11" fmla="*/ 329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58"/>
                <a:gd name="T20" fmla="*/ 34 w 34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58">
                  <a:moveTo>
                    <a:pt x="0" y="658"/>
                  </a:moveTo>
                  <a:lnTo>
                    <a:pt x="34" y="658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Freeform 83"/>
            <p:cNvSpPr>
              <a:spLocks/>
            </p:cNvSpPr>
            <p:nvPr/>
          </p:nvSpPr>
          <p:spPr bwMode="auto">
            <a:xfrm>
              <a:off x="3976" y="2123"/>
              <a:ext cx="9" cy="317"/>
            </a:xfrm>
            <a:custGeom>
              <a:avLst/>
              <a:gdLst>
                <a:gd name="T0" fmla="*/ 0 w 17"/>
                <a:gd name="T1" fmla="*/ 317 h 635"/>
                <a:gd name="T2" fmla="*/ 9 w 17"/>
                <a:gd name="T3" fmla="*/ 317 h 635"/>
                <a:gd name="T4" fmla="*/ 9 w 17"/>
                <a:gd name="T5" fmla="*/ 0 h 635"/>
                <a:gd name="T6" fmla="*/ 0 w 17"/>
                <a:gd name="T7" fmla="*/ 0 h 635"/>
                <a:gd name="T8" fmla="*/ 0 w 17"/>
                <a:gd name="T9" fmla="*/ 317 h 635"/>
                <a:gd name="T10" fmla="*/ 0 w 17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635"/>
                <a:gd name="T20" fmla="*/ 17 w 17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635">
                  <a:moveTo>
                    <a:pt x="0" y="635"/>
                  </a:moveTo>
                  <a:lnTo>
                    <a:pt x="17" y="635"/>
                  </a:lnTo>
                  <a:lnTo>
                    <a:pt x="17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3" name="Freeform 84"/>
            <p:cNvSpPr>
              <a:spLocks/>
            </p:cNvSpPr>
            <p:nvPr/>
          </p:nvSpPr>
          <p:spPr bwMode="auto">
            <a:xfrm>
              <a:off x="3995" y="2123"/>
              <a:ext cx="20" cy="237"/>
            </a:xfrm>
            <a:custGeom>
              <a:avLst/>
              <a:gdLst>
                <a:gd name="T0" fmla="*/ 0 w 42"/>
                <a:gd name="T1" fmla="*/ 237 h 473"/>
                <a:gd name="T2" fmla="*/ 20 w 42"/>
                <a:gd name="T3" fmla="*/ 237 h 473"/>
                <a:gd name="T4" fmla="*/ 20 w 42"/>
                <a:gd name="T5" fmla="*/ 0 h 473"/>
                <a:gd name="T6" fmla="*/ 0 w 42"/>
                <a:gd name="T7" fmla="*/ 0 h 473"/>
                <a:gd name="T8" fmla="*/ 0 w 42"/>
                <a:gd name="T9" fmla="*/ 237 h 473"/>
                <a:gd name="T10" fmla="*/ 0 w 42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73"/>
                <a:gd name="T20" fmla="*/ 42 w 42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73">
                  <a:moveTo>
                    <a:pt x="0" y="473"/>
                  </a:moveTo>
                  <a:lnTo>
                    <a:pt x="42" y="473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4" name="Freeform 85"/>
            <p:cNvSpPr>
              <a:spLocks/>
            </p:cNvSpPr>
            <p:nvPr/>
          </p:nvSpPr>
          <p:spPr bwMode="auto">
            <a:xfrm>
              <a:off x="4027" y="2123"/>
              <a:ext cx="6" cy="238"/>
            </a:xfrm>
            <a:custGeom>
              <a:avLst/>
              <a:gdLst>
                <a:gd name="T0" fmla="*/ 0 w 13"/>
                <a:gd name="T1" fmla="*/ 238 h 477"/>
                <a:gd name="T2" fmla="*/ 6 w 13"/>
                <a:gd name="T3" fmla="*/ 238 h 477"/>
                <a:gd name="T4" fmla="*/ 6 w 13"/>
                <a:gd name="T5" fmla="*/ 0 h 477"/>
                <a:gd name="T6" fmla="*/ 0 w 13"/>
                <a:gd name="T7" fmla="*/ 0 h 477"/>
                <a:gd name="T8" fmla="*/ 0 w 13"/>
                <a:gd name="T9" fmla="*/ 238 h 477"/>
                <a:gd name="T10" fmla="*/ 0 w 13"/>
                <a:gd name="T11" fmla="*/ 238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7"/>
                <a:gd name="T20" fmla="*/ 13 w 13"/>
                <a:gd name="T21" fmla="*/ 477 h 4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7">
                  <a:moveTo>
                    <a:pt x="0" y="477"/>
                  </a:moveTo>
                  <a:lnTo>
                    <a:pt x="13" y="477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5" name="Freeform 86"/>
            <p:cNvSpPr>
              <a:spLocks/>
            </p:cNvSpPr>
            <p:nvPr/>
          </p:nvSpPr>
          <p:spPr bwMode="auto">
            <a:xfrm>
              <a:off x="4056" y="2123"/>
              <a:ext cx="7" cy="237"/>
            </a:xfrm>
            <a:custGeom>
              <a:avLst/>
              <a:gdLst>
                <a:gd name="T0" fmla="*/ 0 w 13"/>
                <a:gd name="T1" fmla="*/ 237 h 473"/>
                <a:gd name="T2" fmla="*/ 7 w 13"/>
                <a:gd name="T3" fmla="*/ 237 h 473"/>
                <a:gd name="T4" fmla="*/ 7 w 13"/>
                <a:gd name="T5" fmla="*/ 0 h 473"/>
                <a:gd name="T6" fmla="*/ 0 w 13"/>
                <a:gd name="T7" fmla="*/ 0 h 473"/>
                <a:gd name="T8" fmla="*/ 0 w 13"/>
                <a:gd name="T9" fmla="*/ 237 h 473"/>
                <a:gd name="T10" fmla="*/ 0 w 13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473"/>
                <a:gd name="T20" fmla="*/ 13 w 1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473">
                  <a:moveTo>
                    <a:pt x="0" y="473"/>
                  </a:moveTo>
                  <a:lnTo>
                    <a:pt x="13" y="473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6" name="Freeform 87"/>
            <p:cNvSpPr>
              <a:spLocks/>
            </p:cNvSpPr>
            <p:nvPr/>
          </p:nvSpPr>
          <p:spPr bwMode="auto">
            <a:xfrm>
              <a:off x="4073" y="2123"/>
              <a:ext cx="18" cy="238"/>
            </a:xfrm>
            <a:custGeom>
              <a:avLst/>
              <a:gdLst>
                <a:gd name="T0" fmla="*/ 0 w 36"/>
                <a:gd name="T1" fmla="*/ 238 h 475"/>
                <a:gd name="T2" fmla="*/ 18 w 36"/>
                <a:gd name="T3" fmla="*/ 238 h 475"/>
                <a:gd name="T4" fmla="*/ 18 w 36"/>
                <a:gd name="T5" fmla="*/ 0 h 475"/>
                <a:gd name="T6" fmla="*/ 0 w 36"/>
                <a:gd name="T7" fmla="*/ 0 h 475"/>
                <a:gd name="T8" fmla="*/ 0 w 36"/>
                <a:gd name="T9" fmla="*/ 238 h 475"/>
                <a:gd name="T10" fmla="*/ 0 w 36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475"/>
                <a:gd name="T20" fmla="*/ 36 w 36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475">
                  <a:moveTo>
                    <a:pt x="0" y="475"/>
                  </a:moveTo>
                  <a:lnTo>
                    <a:pt x="36" y="475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7" name="Freeform 88"/>
            <p:cNvSpPr>
              <a:spLocks/>
            </p:cNvSpPr>
            <p:nvPr/>
          </p:nvSpPr>
          <p:spPr bwMode="auto">
            <a:xfrm>
              <a:off x="4103" y="2123"/>
              <a:ext cx="9" cy="238"/>
            </a:xfrm>
            <a:custGeom>
              <a:avLst/>
              <a:gdLst>
                <a:gd name="T0" fmla="*/ 0 w 19"/>
                <a:gd name="T1" fmla="*/ 238 h 475"/>
                <a:gd name="T2" fmla="*/ 9 w 19"/>
                <a:gd name="T3" fmla="*/ 238 h 475"/>
                <a:gd name="T4" fmla="*/ 9 w 19"/>
                <a:gd name="T5" fmla="*/ 0 h 475"/>
                <a:gd name="T6" fmla="*/ 0 w 19"/>
                <a:gd name="T7" fmla="*/ 0 h 475"/>
                <a:gd name="T8" fmla="*/ 0 w 19"/>
                <a:gd name="T9" fmla="*/ 238 h 475"/>
                <a:gd name="T10" fmla="*/ 0 w 19"/>
                <a:gd name="T11" fmla="*/ 238 h 4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475"/>
                <a:gd name="T20" fmla="*/ 19 w 19"/>
                <a:gd name="T21" fmla="*/ 475 h 4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475">
                  <a:moveTo>
                    <a:pt x="0" y="475"/>
                  </a:moveTo>
                  <a:lnTo>
                    <a:pt x="19" y="475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8" name="Freeform 89"/>
            <p:cNvSpPr>
              <a:spLocks/>
            </p:cNvSpPr>
            <p:nvPr/>
          </p:nvSpPr>
          <p:spPr bwMode="auto">
            <a:xfrm>
              <a:off x="4131" y="2123"/>
              <a:ext cx="18" cy="319"/>
            </a:xfrm>
            <a:custGeom>
              <a:avLst/>
              <a:gdLst>
                <a:gd name="T0" fmla="*/ 0 w 34"/>
                <a:gd name="T1" fmla="*/ 319 h 639"/>
                <a:gd name="T2" fmla="*/ 18 w 34"/>
                <a:gd name="T3" fmla="*/ 319 h 639"/>
                <a:gd name="T4" fmla="*/ 18 w 34"/>
                <a:gd name="T5" fmla="*/ 0 h 639"/>
                <a:gd name="T6" fmla="*/ 0 w 34"/>
                <a:gd name="T7" fmla="*/ 0 h 639"/>
                <a:gd name="T8" fmla="*/ 0 w 34"/>
                <a:gd name="T9" fmla="*/ 319 h 639"/>
                <a:gd name="T10" fmla="*/ 0 w 34"/>
                <a:gd name="T11" fmla="*/ 319 h 6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639"/>
                <a:gd name="T20" fmla="*/ 34 w 34"/>
                <a:gd name="T21" fmla="*/ 639 h 6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639">
                  <a:moveTo>
                    <a:pt x="0" y="639"/>
                  </a:moveTo>
                  <a:lnTo>
                    <a:pt x="34" y="639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6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9" name="Freeform 90"/>
            <p:cNvSpPr>
              <a:spLocks/>
            </p:cNvSpPr>
            <p:nvPr/>
          </p:nvSpPr>
          <p:spPr bwMode="auto">
            <a:xfrm>
              <a:off x="4157" y="2123"/>
              <a:ext cx="8" cy="320"/>
            </a:xfrm>
            <a:custGeom>
              <a:avLst/>
              <a:gdLst>
                <a:gd name="T0" fmla="*/ 0 w 15"/>
                <a:gd name="T1" fmla="*/ 320 h 640"/>
                <a:gd name="T2" fmla="*/ 8 w 15"/>
                <a:gd name="T3" fmla="*/ 320 h 640"/>
                <a:gd name="T4" fmla="*/ 8 w 15"/>
                <a:gd name="T5" fmla="*/ 0 h 640"/>
                <a:gd name="T6" fmla="*/ 0 w 15"/>
                <a:gd name="T7" fmla="*/ 0 h 640"/>
                <a:gd name="T8" fmla="*/ 0 w 15"/>
                <a:gd name="T9" fmla="*/ 320 h 640"/>
                <a:gd name="T10" fmla="*/ 0 w 15"/>
                <a:gd name="T11" fmla="*/ 320 h 6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40"/>
                <a:gd name="T20" fmla="*/ 15 w 15"/>
                <a:gd name="T21" fmla="*/ 640 h 6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40">
                  <a:moveTo>
                    <a:pt x="0" y="640"/>
                  </a:moveTo>
                  <a:lnTo>
                    <a:pt x="15" y="64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0" name="Freeform 91"/>
            <p:cNvSpPr>
              <a:spLocks/>
            </p:cNvSpPr>
            <p:nvPr/>
          </p:nvSpPr>
          <p:spPr bwMode="auto">
            <a:xfrm>
              <a:off x="4177" y="2123"/>
              <a:ext cx="8" cy="237"/>
            </a:xfrm>
            <a:custGeom>
              <a:avLst/>
              <a:gdLst>
                <a:gd name="T0" fmla="*/ 0 w 15"/>
                <a:gd name="T1" fmla="*/ 237 h 473"/>
                <a:gd name="T2" fmla="*/ 8 w 15"/>
                <a:gd name="T3" fmla="*/ 237 h 473"/>
                <a:gd name="T4" fmla="*/ 8 w 15"/>
                <a:gd name="T5" fmla="*/ 0 h 473"/>
                <a:gd name="T6" fmla="*/ 0 w 15"/>
                <a:gd name="T7" fmla="*/ 0 h 473"/>
                <a:gd name="T8" fmla="*/ 0 w 15"/>
                <a:gd name="T9" fmla="*/ 237 h 473"/>
                <a:gd name="T10" fmla="*/ 0 w 15"/>
                <a:gd name="T11" fmla="*/ 237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73"/>
                <a:gd name="T20" fmla="*/ 15 w 15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73">
                  <a:moveTo>
                    <a:pt x="0" y="473"/>
                  </a:moveTo>
                  <a:lnTo>
                    <a:pt x="15" y="47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1" name="Freeform 92"/>
            <p:cNvSpPr>
              <a:spLocks/>
            </p:cNvSpPr>
            <p:nvPr/>
          </p:nvSpPr>
          <p:spPr bwMode="auto">
            <a:xfrm>
              <a:off x="4196" y="2123"/>
              <a:ext cx="27" cy="235"/>
            </a:xfrm>
            <a:custGeom>
              <a:avLst/>
              <a:gdLst>
                <a:gd name="T0" fmla="*/ 0 w 53"/>
                <a:gd name="T1" fmla="*/ 235 h 469"/>
                <a:gd name="T2" fmla="*/ 27 w 53"/>
                <a:gd name="T3" fmla="*/ 235 h 469"/>
                <a:gd name="T4" fmla="*/ 27 w 53"/>
                <a:gd name="T5" fmla="*/ 0 h 469"/>
                <a:gd name="T6" fmla="*/ 0 w 53"/>
                <a:gd name="T7" fmla="*/ 0 h 469"/>
                <a:gd name="T8" fmla="*/ 0 w 53"/>
                <a:gd name="T9" fmla="*/ 235 h 469"/>
                <a:gd name="T10" fmla="*/ 0 w 53"/>
                <a:gd name="T11" fmla="*/ 235 h 4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469"/>
                <a:gd name="T20" fmla="*/ 53 w 53"/>
                <a:gd name="T21" fmla="*/ 469 h 4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469">
                  <a:moveTo>
                    <a:pt x="0" y="469"/>
                  </a:moveTo>
                  <a:lnTo>
                    <a:pt x="53" y="469"/>
                  </a:lnTo>
                  <a:lnTo>
                    <a:pt x="53" y="0"/>
                  </a:lnTo>
                  <a:lnTo>
                    <a:pt x="0" y="0"/>
                  </a:lnTo>
                  <a:lnTo>
                    <a:pt x="0" y="4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2" name="Freeform 93"/>
            <p:cNvSpPr>
              <a:spLocks/>
            </p:cNvSpPr>
            <p:nvPr/>
          </p:nvSpPr>
          <p:spPr bwMode="auto">
            <a:xfrm>
              <a:off x="4245" y="2123"/>
              <a:ext cx="12" cy="324"/>
            </a:xfrm>
            <a:custGeom>
              <a:avLst/>
              <a:gdLst>
                <a:gd name="T0" fmla="*/ 0 w 25"/>
                <a:gd name="T1" fmla="*/ 324 h 648"/>
                <a:gd name="T2" fmla="*/ 12 w 25"/>
                <a:gd name="T3" fmla="*/ 324 h 648"/>
                <a:gd name="T4" fmla="*/ 12 w 25"/>
                <a:gd name="T5" fmla="*/ 0 h 648"/>
                <a:gd name="T6" fmla="*/ 0 w 25"/>
                <a:gd name="T7" fmla="*/ 0 h 648"/>
                <a:gd name="T8" fmla="*/ 0 w 25"/>
                <a:gd name="T9" fmla="*/ 324 h 648"/>
                <a:gd name="T10" fmla="*/ 0 w 25"/>
                <a:gd name="T11" fmla="*/ 324 h 6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648"/>
                <a:gd name="T20" fmla="*/ 25 w 25"/>
                <a:gd name="T21" fmla="*/ 648 h 6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648">
                  <a:moveTo>
                    <a:pt x="0" y="648"/>
                  </a:moveTo>
                  <a:lnTo>
                    <a:pt x="25" y="648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6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3" name="Freeform 94"/>
            <p:cNvSpPr>
              <a:spLocks/>
            </p:cNvSpPr>
            <p:nvPr/>
          </p:nvSpPr>
          <p:spPr bwMode="auto">
            <a:xfrm>
              <a:off x="4264" y="2123"/>
              <a:ext cx="7" cy="312"/>
            </a:xfrm>
            <a:custGeom>
              <a:avLst/>
              <a:gdLst>
                <a:gd name="T0" fmla="*/ 0 w 15"/>
                <a:gd name="T1" fmla="*/ 312 h 623"/>
                <a:gd name="T2" fmla="*/ 7 w 15"/>
                <a:gd name="T3" fmla="*/ 312 h 623"/>
                <a:gd name="T4" fmla="*/ 7 w 15"/>
                <a:gd name="T5" fmla="*/ 0 h 623"/>
                <a:gd name="T6" fmla="*/ 0 w 15"/>
                <a:gd name="T7" fmla="*/ 0 h 623"/>
                <a:gd name="T8" fmla="*/ 0 w 15"/>
                <a:gd name="T9" fmla="*/ 312 h 623"/>
                <a:gd name="T10" fmla="*/ 0 w 15"/>
                <a:gd name="T11" fmla="*/ 312 h 6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623"/>
                <a:gd name="T20" fmla="*/ 15 w 15"/>
                <a:gd name="T21" fmla="*/ 623 h 6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623">
                  <a:moveTo>
                    <a:pt x="0" y="623"/>
                  </a:moveTo>
                  <a:lnTo>
                    <a:pt x="15" y="623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4" name="Freeform 95"/>
            <p:cNvSpPr>
              <a:spLocks/>
            </p:cNvSpPr>
            <p:nvPr/>
          </p:nvSpPr>
          <p:spPr bwMode="auto">
            <a:xfrm>
              <a:off x="4208" y="2372"/>
              <a:ext cx="36" cy="51"/>
            </a:xfrm>
            <a:custGeom>
              <a:avLst/>
              <a:gdLst>
                <a:gd name="T0" fmla="*/ 13 w 70"/>
                <a:gd name="T1" fmla="*/ 50 h 103"/>
                <a:gd name="T2" fmla="*/ 9 w 70"/>
                <a:gd name="T3" fmla="*/ 50 h 103"/>
                <a:gd name="T4" fmla="*/ 3 w 70"/>
                <a:gd name="T5" fmla="*/ 47 h 103"/>
                <a:gd name="T6" fmla="*/ 0 w 70"/>
                <a:gd name="T7" fmla="*/ 42 h 103"/>
                <a:gd name="T8" fmla="*/ 0 w 70"/>
                <a:gd name="T9" fmla="*/ 41 h 103"/>
                <a:gd name="T10" fmla="*/ 3 w 70"/>
                <a:gd name="T11" fmla="*/ 38 h 103"/>
                <a:gd name="T12" fmla="*/ 6 w 70"/>
                <a:gd name="T13" fmla="*/ 38 h 103"/>
                <a:gd name="T14" fmla="*/ 9 w 70"/>
                <a:gd name="T15" fmla="*/ 41 h 103"/>
                <a:gd name="T16" fmla="*/ 12 w 70"/>
                <a:gd name="T17" fmla="*/ 42 h 103"/>
                <a:gd name="T18" fmla="*/ 17 w 70"/>
                <a:gd name="T19" fmla="*/ 42 h 103"/>
                <a:gd name="T20" fmla="*/ 23 w 70"/>
                <a:gd name="T21" fmla="*/ 41 h 103"/>
                <a:gd name="T22" fmla="*/ 26 w 70"/>
                <a:gd name="T23" fmla="*/ 35 h 103"/>
                <a:gd name="T24" fmla="*/ 26 w 70"/>
                <a:gd name="T25" fmla="*/ 28 h 103"/>
                <a:gd name="T26" fmla="*/ 25 w 70"/>
                <a:gd name="T27" fmla="*/ 24 h 103"/>
                <a:gd name="T28" fmla="*/ 23 w 70"/>
                <a:gd name="T29" fmla="*/ 22 h 103"/>
                <a:gd name="T30" fmla="*/ 16 w 70"/>
                <a:gd name="T31" fmla="*/ 22 h 103"/>
                <a:gd name="T32" fmla="*/ 13 w 70"/>
                <a:gd name="T33" fmla="*/ 23 h 103"/>
                <a:gd name="T34" fmla="*/ 9 w 70"/>
                <a:gd name="T35" fmla="*/ 26 h 103"/>
                <a:gd name="T36" fmla="*/ 6 w 70"/>
                <a:gd name="T37" fmla="*/ 29 h 103"/>
                <a:gd name="T38" fmla="*/ 3 w 70"/>
                <a:gd name="T39" fmla="*/ 29 h 103"/>
                <a:gd name="T40" fmla="*/ 0 w 70"/>
                <a:gd name="T41" fmla="*/ 27 h 103"/>
                <a:gd name="T42" fmla="*/ 0 w 70"/>
                <a:gd name="T43" fmla="*/ 24 h 103"/>
                <a:gd name="T44" fmla="*/ 0 w 70"/>
                <a:gd name="T45" fmla="*/ 23 h 103"/>
                <a:gd name="T46" fmla="*/ 1 w 70"/>
                <a:gd name="T47" fmla="*/ 18 h 103"/>
                <a:gd name="T48" fmla="*/ 1 w 70"/>
                <a:gd name="T49" fmla="*/ 13 h 103"/>
                <a:gd name="T50" fmla="*/ 1 w 70"/>
                <a:gd name="T51" fmla="*/ 9 h 103"/>
                <a:gd name="T52" fmla="*/ 1 w 70"/>
                <a:gd name="T53" fmla="*/ 6 h 103"/>
                <a:gd name="T54" fmla="*/ 0 w 70"/>
                <a:gd name="T55" fmla="*/ 4 h 103"/>
                <a:gd name="T56" fmla="*/ 0 w 70"/>
                <a:gd name="T57" fmla="*/ 3 h 103"/>
                <a:gd name="T58" fmla="*/ 3 w 70"/>
                <a:gd name="T59" fmla="*/ 1 h 103"/>
                <a:gd name="T60" fmla="*/ 6 w 70"/>
                <a:gd name="T61" fmla="*/ 1 h 103"/>
                <a:gd name="T62" fmla="*/ 8 w 70"/>
                <a:gd name="T63" fmla="*/ 1 h 103"/>
                <a:gd name="T64" fmla="*/ 24 w 70"/>
                <a:gd name="T65" fmla="*/ 0 h 103"/>
                <a:gd name="T66" fmla="*/ 27 w 70"/>
                <a:gd name="T67" fmla="*/ 0 h 103"/>
                <a:gd name="T68" fmla="*/ 29 w 70"/>
                <a:gd name="T69" fmla="*/ 0 h 103"/>
                <a:gd name="T70" fmla="*/ 32 w 70"/>
                <a:gd name="T71" fmla="*/ 1 h 103"/>
                <a:gd name="T72" fmla="*/ 34 w 70"/>
                <a:gd name="T73" fmla="*/ 3 h 103"/>
                <a:gd name="T74" fmla="*/ 31 w 70"/>
                <a:gd name="T75" fmla="*/ 7 h 103"/>
                <a:gd name="T76" fmla="*/ 24 w 70"/>
                <a:gd name="T77" fmla="*/ 9 h 103"/>
                <a:gd name="T78" fmla="*/ 22 w 70"/>
                <a:gd name="T79" fmla="*/ 9 h 103"/>
                <a:gd name="T80" fmla="*/ 21 w 70"/>
                <a:gd name="T81" fmla="*/ 8 h 103"/>
                <a:gd name="T82" fmla="*/ 10 w 70"/>
                <a:gd name="T83" fmla="*/ 11 h 103"/>
                <a:gd name="T84" fmla="*/ 12 w 70"/>
                <a:gd name="T85" fmla="*/ 14 h 103"/>
                <a:gd name="T86" fmla="*/ 16 w 70"/>
                <a:gd name="T87" fmla="*/ 13 h 103"/>
                <a:gd name="T88" fmla="*/ 23 w 70"/>
                <a:gd name="T89" fmla="*/ 13 h 103"/>
                <a:gd name="T90" fmla="*/ 29 w 70"/>
                <a:gd name="T91" fmla="*/ 16 h 103"/>
                <a:gd name="T92" fmla="*/ 33 w 70"/>
                <a:gd name="T93" fmla="*/ 21 h 103"/>
                <a:gd name="T94" fmla="*/ 35 w 70"/>
                <a:gd name="T95" fmla="*/ 26 h 103"/>
                <a:gd name="T96" fmla="*/ 35 w 70"/>
                <a:gd name="T97" fmla="*/ 32 h 103"/>
                <a:gd name="T98" fmla="*/ 35 w 70"/>
                <a:gd name="T99" fmla="*/ 37 h 103"/>
                <a:gd name="T100" fmla="*/ 33 w 70"/>
                <a:gd name="T101" fmla="*/ 42 h 103"/>
                <a:gd name="T102" fmla="*/ 27 w 70"/>
                <a:gd name="T103" fmla="*/ 47 h 103"/>
                <a:gd name="T104" fmla="*/ 20 w 70"/>
                <a:gd name="T105" fmla="*/ 50 h 103"/>
                <a:gd name="T106" fmla="*/ 15 w 70"/>
                <a:gd name="T107" fmla="*/ 51 h 10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0"/>
                <a:gd name="T163" fmla="*/ 0 h 103"/>
                <a:gd name="T164" fmla="*/ 70 w 70"/>
                <a:gd name="T165" fmla="*/ 103 h 10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0" h="103">
                  <a:moveTo>
                    <a:pt x="30" y="103"/>
                  </a:moveTo>
                  <a:lnTo>
                    <a:pt x="25" y="101"/>
                  </a:lnTo>
                  <a:lnTo>
                    <a:pt x="21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6" y="95"/>
                  </a:lnTo>
                  <a:lnTo>
                    <a:pt x="2" y="89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6" y="76"/>
                  </a:lnTo>
                  <a:lnTo>
                    <a:pt x="7" y="76"/>
                  </a:lnTo>
                  <a:lnTo>
                    <a:pt x="11" y="76"/>
                  </a:lnTo>
                  <a:lnTo>
                    <a:pt x="15" y="80"/>
                  </a:lnTo>
                  <a:lnTo>
                    <a:pt x="17" y="82"/>
                  </a:lnTo>
                  <a:lnTo>
                    <a:pt x="19" y="84"/>
                  </a:lnTo>
                  <a:lnTo>
                    <a:pt x="23" y="85"/>
                  </a:lnTo>
                  <a:lnTo>
                    <a:pt x="30" y="85"/>
                  </a:lnTo>
                  <a:lnTo>
                    <a:pt x="34" y="85"/>
                  </a:lnTo>
                  <a:lnTo>
                    <a:pt x="38" y="84"/>
                  </a:lnTo>
                  <a:lnTo>
                    <a:pt x="44" y="82"/>
                  </a:lnTo>
                  <a:lnTo>
                    <a:pt x="47" y="80"/>
                  </a:lnTo>
                  <a:lnTo>
                    <a:pt x="51" y="70"/>
                  </a:lnTo>
                  <a:lnTo>
                    <a:pt x="53" y="63"/>
                  </a:lnTo>
                  <a:lnTo>
                    <a:pt x="51" y="57"/>
                  </a:lnTo>
                  <a:lnTo>
                    <a:pt x="51" y="53"/>
                  </a:lnTo>
                  <a:lnTo>
                    <a:pt x="49" y="49"/>
                  </a:lnTo>
                  <a:lnTo>
                    <a:pt x="49" y="47"/>
                  </a:lnTo>
                  <a:lnTo>
                    <a:pt x="44" y="44"/>
                  </a:lnTo>
                  <a:lnTo>
                    <a:pt x="40" y="44"/>
                  </a:lnTo>
                  <a:lnTo>
                    <a:pt x="32" y="44"/>
                  </a:lnTo>
                  <a:lnTo>
                    <a:pt x="28" y="46"/>
                  </a:lnTo>
                  <a:lnTo>
                    <a:pt x="25" y="47"/>
                  </a:lnTo>
                  <a:lnTo>
                    <a:pt x="23" y="49"/>
                  </a:lnTo>
                  <a:lnTo>
                    <a:pt x="17" y="53"/>
                  </a:lnTo>
                  <a:lnTo>
                    <a:pt x="17" y="57"/>
                  </a:lnTo>
                  <a:lnTo>
                    <a:pt x="11" y="59"/>
                  </a:lnTo>
                  <a:lnTo>
                    <a:pt x="9" y="61"/>
                  </a:lnTo>
                  <a:lnTo>
                    <a:pt x="6" y="59"/>
                  </a:lnTo>
                  <a:lnTo>
                    <a:pt x="4" y="59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0"/>
                  </a:lnTo>
                  <a:lnTo>
                    <a:pt x="2" y="36"/>
                  </a:lnTo>
                  <a:lnTo>
                    <a:pt x="2" y="30"/>
                  </a:lnTo>
                  <a:lnTo>
                    <a:pt x="2" y="26"/>
                  </a:lnTo>
                  <a:lnTo>
                    <a:pt x="2" y="25"/>
                  </a:lnTo>
                  <a:lnTo>
                    <a:pt x="2" y="19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47" y="0"/>
                  </a:lnTo>
                  <a:lnTo>
                    <a:pt x="49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3" y="2"/>
                  </a:lnTo>
                  <a:lnTo>
                    <a:pt x="64" y="6"/>
                  </a:lnTo>
                  <a:lnTo>
                    <a:pt x="66" y="7"/>
                  </a:lnTo>
                  <a:lnTo>
                    <a:pt x="64" y="11"/>
                  </a:lnTo>
                  <a:lnTo>
                    <a:pt x="61" y="15"/>
                  </a:lnTo>
                  <a:lnTo>
                    <a:pt x="53" y="15"/>
                  </a:lnTo>
                  <a:lnTo>
                    <a:pt x="47" y="19"/>
                  </a:lnTo>
                  <a:lnTo>
                    <a:pt x="44" y="19"/>
                  </a:lnTo>
                  <a:lnTo>
                    <a:pt x="42" y="19"/>
                  </a:lnTo>
                  <a:lnTo>
                    <a:pt x="40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30"/>
                  </a:lnTo>
                  <a:lnTo>
                    <a:pt x="23" y="28"/>
                  </a:lnTo>
                  <a:lnTo>
                    <a:pt x="26" y="26"/>
                  </a:lnTo>
                  <a:lnTo>
                    <a:pt x="32" y="26"/>
                  </a:lnTo>
                  <a:lnTo>
                    <a:pt x="40" y="26"/>
                  </a:lnTo>
                  <a:lnTo>
                    <a:pt x="45" y="26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3" y="38"/>
                  </a:lnTo>
                  <a:lnTo>
                    <a:pt x="64" y="42"/>
                  </a:lnTo>
                  <a:lnTo>
                    <a:pt x="68" y="47"/>
                  </a:lnTo>
                  <a:lnTo>
                    <a:pt x="68" y="53"/>
                  </a:lnTo>
                  <a:lnTo>
                    <a:pt x="70" y="61"/>
                  </a:lnTo>
                  <a:lnTo>
                    <a:pt x="68" y="65"/>
                  </a:lnTo>
                  <a:lnTo>
                    <a:pt x="68" y="70"/>
                  </a:lnTo>
                  <a:lnTo>
                    <a:pt x="68" y="74"/>
                  </a:lnTo>
                  <a:lnTo>
                    <a:pt x="68" y="78"/>
                  </a:lnTo>
                  <a:lnTo>
                    <a:pt x="64" y="84"/>
                  </a:lnTo>
                  <a:lnTo>
                    <a:pt x="61" y="91"/>
                  </a:lnTo>
                  <a:lnTo>
                    <a:pt x="53" y="95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0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5" name="Freeform 96"/>
            <p:cNvSpPr>
              <a:spLocks/>
            </p:cNvSpPr>
            <p:nvPr/>
          </p:nvSpPr>
          <p:spPr bwMode="auto">
            <a:xfrm>
              <a:off x="4070" y="2373"/>
              <a:ext cx="39" cy="52"/>
            </a:xfrm>
            <a:custGeom>
              <a:avLst/>
              <a:gdLst>
                <a:gd name="T0" fmla="*/ 20 w 78"/>
                <a:gd name="T1" fmla="*/ 52 h 104"/>
                <a:gd name="T2" fmla="*/ 17 w 78"/>
                <a:gd name="T3" fmla="*/ 51 h 104"/>
                <a:gd name="T4" fmla="*/ 14 w 78"/>
                <a:gd name="T5" fmla="*/ 51 h 104"/>
                <a:gd name="T6" fmla="*/ 12 w 78"/>
                <a:gd name="T7" fmla="*/ 51 h 104"/>
                <a:gd name="T8" fmla="*/ 10 w 78"/>
                <a:gd name="T9" fmla="*/ 50 h 104"/>
                <a:gd name="T10" fmla="*/ 7 w 78"/>
                <a:gd name="T11" fmla="*/ 47 h 104"/>
                <a:gd name="T12" fmla="*/ 4 w 78"/>
                <a:gd name="T13" fmla="*/ 44 h 104"/>
                <a:gd name="T14" fmla="*/ 2 w 78"/>
                <a:gd name="T15" fmla="*/ 40 h 104"/>
                <a:gd name="T16" fmla="*/ 1 w 78"/>
                <a:gd name="T17" fmla="*/ 35 h 104"/>
                <a:gd name="T18" fmla="*/ 0 w 78"/>
                <a:gd name="T19" fmla="*/ 32 h 104"/>
                <a:gd name="T20" fmla="*/ 0 w 78"/>
                <a:gd name="T21" fmla="*/ 30 h 104"/>
                <a:gd name="T22" fmla="*/ 0 w 78"/>
                <a:gd name="T23" fmla="*/ 27 h 104"/>
                <a:gd name="T24" fmla="*/ 0 w 78"/>
                <a:gd name="T25" fmla="*/ 26 h 104"/>
                <a:gd name="T26" fmla="*/ 0 w 78"/>
                <a:gd name="T27" fmla="*/ 23 h 104"/>
                <a:gd name="T28" fmla="*/ 0 w 78"/>
                <a:gd name="T29" fmla="*/ 21 h 104"/>
                <a:gd name="T30" fmla="*/ 0 w 78"/>
                <a:gd name="T31" fmla="*/ 19 h 104"/>
                <a:gd name="T32" fmla="*/ 1 w 78"/>
                <a:gd name="T33" fmla="*/ 16 h 104"/>
                <a:gd name="T34" fmla="*/ 2 w 78"/>
                <a:gd name="T35" fmla="*/ 12 h 104"/>
                <a:gd name="T36" fmla="*/ 4 w 78"/>
                <a:gd name="T37" fmla="*/ 10 h 104"/>
                <a:gd name="T38" fmla="*/ 7 w 78"/>
                <a:gd name="T39" fmla="*/ 5 h 104"/>
                <a:gd name="T40" fmla="*/ 10 w 78"/>
                <a:gd name="T41" fmla="*/ 2 h 104"/>
                <a:gd name="T42" fmla="*/ 12 w 78"/>
                <a:gd name="T43" fmla="*/ 1 h 104"/>
                <a:gd name="T44" fmla="*/ 15 w 78"/>
                <a:gd name="T45" fmla="*/ 1 h 104"/>
                <a:gd name="T46" fmla="*/ 17 w 78"/>
                <a:gd name="T47" fmla="*/ 0 h 104"/>
                <a:gd name="T48" fmla="*/ 20 w 78"/>
                <a:gd name="T49" fmla="*/ 0 h 104"/>
                <a:gd name="T50" fmla="*/ 24 w 78"/>
                <a:gd name="T51" fmla="*/ 0 h 104"/>
                <a:gd name="T52" fmla="*/ 27 w 78"/>
                <a:gd name="T53" fmla="*/ 2 h 104"/>
                <a:gd name="T54" fmla="*/ 31 w 78"/>
                <a:gd name="T55" fmla="*/ 3 h 104"/>
                <a:gd name="T56" fmla="*/ 35 w 78"/>
                <a:gd name="T57" fmla="*/ 7 h 104"/>
                <a:gd name="T58" fmla="*/ 36 w 78"/>
                <a:gd name="T59" fmla="*/ 11 h 104"/>
                <a:gd name="T60" fmla="*/ 38 w 78"/>
                <a:gd name="T61" fmla="*/ 14 h 104"/>
                <a:gd name="T62" fmla="*/ 38 w 78"/>
                <a:gd name="T63" fmla="*/ 16 h 104"/>
                <a:gd name="T64" fmla="*/ 39 w 78"/>
                <a:gd name="T65" fmla="*/ 18 h 104"/>
                <a:gd name="T66" fmla="*/ 39 w 78"/>
                <a:gd name="T67" fmla="*/ 20 h 104"/>
                <a:gd name="T68" fmla="*/ 39 w 78"/>
                <a:gd name="T69" fmla="*/ 23 h 104"/>
                <a:gd name="T70" fmla="*/ 39 w 78"/>
                <a:gd name="T71" fmla="*/ 26 h 104"/>
                <a:gd name="T72" fmla="*/ 39 w 78"/>
                <a:gd name="T73" fmla="*/ 29 h 104"/>
                <a:gd name="T74" fmla="*/ 38 w 78"/>
                <a:gd name="T75" fmla="*/ 32 h 104"/>
                <a:gd name="T76" fmla="*/ 38 w 78"/>
                <a:gd name="T77" fmla="*/ 35 h 104"/>
                <a:gd name="T78" fmla="*/ 37 w 78"/>
                <a:gd name="T79" fmla="*/ 38 h 104"/>
                <a:gd name="T80" fmla="*/ 36 w 78"/>
                <a:gd name="T81" fmla="*/ 40 h 104"/>
                <a:gd name="T82" fmla="*/ 36 w 78"/>
                <a:gd name="T83" fmla="*/ 42 h 104"/>
                <a:gd name="T84" fmla="*/ 35 w 78"/>
                <a:gd name="T85" fmla="*/ 45 h 104"/>
                <a:gd name="T86" fmla="*/ 31 w 78"/>
                <a:gd name="T87" fmla="*/ 48 h 104"/>
                <a:gd name="T88" fmla="*/ 27 w 78"/>
                <a:gd name="T89" fmla="*/ 51 h 104"/>
                <a:gd name="T90" fmla="*/ 24 w 78"/>
                <a:gd name="T91" fmla="*/ 51 h 104"/>
                <a:gd name="T92" fmla="*/ 20 w 78"/>
                <a:gd name="T93" fmla="*/ 52 h 104"/>
                <a:gd name="T94" fmla="*/ 20 w 78"/>
                <a:gd name="T95" fmla="*/ 52 h 10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8"/>
                <a:gd name="T145" fmla="*/ 0 h 104"/>
                <a:gd name="T146" fmla="*/ 78 w 78"/>
                <a:gd name="T147" fmla="*/ 104 h 10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8" h="104">
                  <a:moveTo>
                    <a:pt x="40" y="104"/>
                  </a:moveTo>
                  <a:lnTo>
                    <a:pt x="34" y="102"/>
                  </a:lnTo>
                  <a:lnTo>
                    <a:pt x="29" y="102"/>
                  </a:lnTo>
                  <a:lnTo>
                    <a:pt x="25" y="101"/>
                  </a:lnTo>
                  <a:lnTo>
                    <a:pt x="21" y="99"/>
                  </a:lnTo>
                  <a:lnTo>
                    <a:pt x="14" y="93"/>
                  </a:lnTo>
                  <a:lnTo>
                    <a:pt x="8" y="87"/>
                  </a:lnTo>
                  <a:lnTo>
                    <a:pt x="4" y="80"/>
                  </a:lnTo>
                  <a:lnTo>
                    <a:pt x="2" y="70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0" y="55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1" y="4"/>
                  </a:lnTo>
                  <a:lnTo>
                    <a:pt x="25" y="2"/>
                  </a:lnTo>
                  <a:lnTo>
                    <a:pt x="31" y="2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5" y="4"/>
                  </a:lnTo>
                  <a:lnTo>
                    <a:pt x="63" y="7"/>
                  </a:lnTo>
                  <a:lnTo>
                    <a:pt x="69" y="15"/>
                  </a:lnTo>
                  <a:lnTo>
                    <a:pt x="72" y="21"/>
                  </a:lnTo>
                  <a:lnTo>
                    <a:pt x="76" y="28"/>
                  </a:lnTo>
                  <a:lnTo>
                    <a:pt x="76" y="32"/>
                  </a:lnTo>
                  <a:lnTo>
                    <a:pt x="78" y="36"/>
                  </a:lnTo>
                  <a:lnTo>
                    <a:pt x="78" y="40"/>
                  </a:lnTo>
                  <a:lnTo>
                    <a:pt x="78" y="45"/>
                  </a:lnTo>
                  <a:lnTo>
                    <a:pt x="78" y="51"/>
                  </a:lnTo>
                  <a:lnTo>
                    <a:pt x="78" y="59"/>
                  </a:lnTo>
                  <a:lnTo>
                    <a:pt x="76" y="64"/>
                  </a:lnTo>
                  <a:lnTo>
                    <a:pt x="76" y="70"/>
                  </a:lnTo>
                  <a:lnTo>
                    <a:pt x="74" y="76"/>
                  </a:lnTo>
                  <a:lnTo>
                    <a:pt x="72" y="80"/>
                  </a:lnTo>
                  <a:lnTo>
                    <a:pt x="71" y="83"/>
                  </a:lnTo>
                  <a:lnTo>
                    <a:pt x="69" y="89"/>
                  </a:lnTo>
                  <a:lnTo>
                    <a:pt x="63" y="95"/>
                  </a:lnTo>
                  <a:lnTo>
                    <a:pt x="55" y="101"/>
                  </a:lnTo>
                  <a:lnTo>
                    <a:pt x="48" y="102"/>
                  </a:lnTo>
                  <a:lnTo>
                    <a:pt x="40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6" name="Freeform 97"/>
            <p:cNvSpPr>
              <a:spLocks/>
            </p:cNvSpPr>
            <p:nvPr/>
          </p:nvSpPr>
          <p:spPr bwMode="auto">
            <a:xfrm>
              <a:off x="4078" y="2382"/>
              <a:ext cx="22" cy="36"/>
            </a:xfrm>
            <a:custGeom>
              <a:avLst/>
              <a:gdLst>
                <a:gd name="T0" fmla="*/ 11 w 44"/>
                <a:gd name="T1" fmla="*/ 0 h 70"/>
                <a:gd name="T2" fmla="*/ 9 w 44"/>
                <a:gd name="T3" fmla="*/ 0 h 70"/>
                <a:gd name="T4" fmla="*/ 7 w 44"/>
                <a:gd name="T5" fmla="*/ 0 h 70"/>
                <a:gd name="T6" fmla="*/ 4 w 44"/>
                <a:gd name="T7" fmla="*/ 2 h 70"/>
                <a:gd name="T8" fmla="*/ 3 w 44"/>
                <a:gd name="T9" fmla="*/ 5 h 70"/>
                <a:gd name="T10" fmla="*/ 2 w 44"/>
                <a:gd name="T11" fmla="*/ 7 h 70"/>
                <a:gd name="T12" fmla="*/ 1 w 44"/>
                <a:gd name="T13" fmla="*/ 10 h 70"/>
                <a:gd name="T14" fmla="*/ 0 w 44"/>
                <a:gd name="T15" fmla="*/ 13 h 70"/>
                <a:gd name="T16" fmla="*/ 0 w 44"/>
                <a:gd name="T17" fmla="*/ 15 h 70"/>
                <a:gd name="T18" fmla="*/ 0 w 44"/>
                <a:gd name="T19" fmla="*/ 20 h 70"/>
                <a:gd name="T20" fmla="*/ 1 w 44"/>
                <a:gd name="T21" fmla="*/ 23 h 70"/>
                <a:gd name="T22" fmla="*/ 1 w 44"/>
                <a:gd name="T23" fmla="*/ 25 h 70"/>
                <a:gd name="T24" fmla="*/ 2 w 44"/>
                <a:gd name="T25" fmla="*/ 28 h 70"/>
                <a:gd name="T26" fmla="*/ 3 w 44"/>
                <a:gd name="T27" fmla="*/ 31 h 70"/>
                <a:gd name="T28" fmla="*/ 6 w 44"/>
                <a:gd name="T29" fmla="*/ 33 h 70"/>
                <a:gd name="T30" fmla="*/ 8 w 44"/>
                <a:gd name="T31" fmla="*/ 35 h 70"/>
                <a:gd name="T32" fmla="*/ 11 w 44"/>
                <a:gd name="T33" fmla="*/ 36 h 70"/>
                <a:gd name="T34" fmla="*/ 13 w 44"/>
                <a:gd name="T35" fmla="*/ 35 h 70"/>
                <a:gd name="T36" fmla="*/ 15 w 44"/>
                <a:gd name="T37" fmla="*/ 34 h 70"/>
                <a:gd name="T38" fmla="*/ 18 w 44"/>
                <a:gd name="T39" fmla="*/ 32 h 70"/>
                <a:gd name="T40" fmla="*/ 19 w 44"/>
                <a:gd name="T41" fmla="*/ 31 h 70"/>
                <a:gd name="T42" fmla="*/ 20 w 44"/>
                <a:gd name="T43" fmla="*/ 27 h 70"/>
                <a:gd name="T44" fmla="*/ 21 w 44"/>
                <a:gd name="T45" fmla="*/ 24 h 70"/>
                <a:gd name="T46" fmla="*/ 21 w 44"/>
                <a:gd name="T47" fmla="*/ 22 h 70"/>
                <a:gd name="T48" fmla="*/ 22 w 44"/>
                <a:gd name="T49" fmla="*/ 20 h 70"/>
                <a:gd name="T50" fmla="*/ 22 w 44"/>
                <a:gd name="T51" fmla="*/ 17 h 70"/>
                <a:gd name="T52" fmla="*/ 22 w 44"/>
                <a:gd name="T53" fmla="*/ 14 h 70"/>
                <a:gd name="T54" fmla="*/ 21 w 44"/>
                <a:gd name="T55" fmla="*/ 12 h 70"/>
                <a:gd name="T56" fmla="*/ 20 w 44"/>
                <a:gd name="T57" fmla="*/ 8 h 70"/>
                <a:gd name="T58" fmla="*/ 19 w 44"/>
                <a:gd name="T59" fmla="*/ 5 h 70"/>
                <a:gd name="T60" fmla="*/ 19 w 44"/>
                <a:gd name="T61" fmla="*/ 3 h 70"/>
                <a:gd name="T62" fmla="*/ 18 w 44"/>
                <a:gd name="T63" fmla="*/ 1 h 70"/>
                <a:gd name="T64" fmla="*/ 15 w 44"/>
                <a:gd name="T65" fmla="*/ 0 h 70"/>
                <a:gd name="T66" fmla="*/ 13 w 44"/>
                <a:gd name="T67" fmla="*/ 0 h 70"/>
                <a:gd name="T68" fmla="*/ 11 w 44"/>
                <a:gd name="T69" fmla="*/ 0 h 70"/>
                <a:gd name="T70" fmla="*/ 11 w 44"/>
                <a:gd name="T71" fmla="*/ 0 h 7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4"/>
                <a:gd name="T109" fmla="*/ 0 h 70"/>
                <a:gd name="T110" fmla="*/ 44 w 44"/>
                <a:gd name="T111" fmla="*/ 70 h 7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4" h="70">
                  <a:moveTo>
                    <a:pt x="23" y="0"/>
                  </a:moveTo>
                  <a:lnTo>
                    <a:pt x="17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6" y="9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2" y="45"/>
                  </a:lnTo>
                  <a:lnTo>
                    <a:pt x="2" y="49"/>
                  </a:lnTo>
                  <a:lnTo>
                    <a:pt x="4" y="55"/>
                  </a:lnTo>
                  <a:lnTo>
                    <a:pt x="6" y="61"/>
                  </a:lnTo>
                  <a:lnTo>
                    <a:pt x="12" y="64"/>
                  </a:lnTo>
                  <a:lnTo>
                    <a:pt x="16" y="68"/>
                  </a:lnTo>
                  <a:lnTo>
                    <a:pt x="21" y="70"/>
                  </a:lnTo>
                  <a:lnTo>
                    <a:pt x="27" y="68"/>
                  </a:lnTo>
                  <a:lnTo>
                    <a:pt x="31" y="66"/>
                  </a:lnTo>
                  <a:lnTo>
                    <a:pt x="35" y="63"/>
                  </a:lnTo>
                  <a:lnTo>
                    <a:pt x="38" y="61"/>
                  </a:lnTo>
                  <a:lnTo>
                    <a:pt x="40" y="53"/>
                  </a:lnTo>
                  <a:lnTo>
                    <a:pt x="42" y="47"/>
                  </a:lnTo>
                  <a:lnTo>
                    <a:pt x="42" y="42"/>
                  </a:lnTo>
                  <a:lnTo>
                    <a:pt x="44" y="38"/>
                  </a:lnTo>
                  <a:lnTo>
                    <a:pt x="44" y="34"/>
                  </a:lnTo>
                  <a:lnTo>
                    <a:pt x="44" y="28"/>
                  </a:lnTo>
                  <a:lnTo>
                    <a:pt x="42" y="23"/>
                  </a:lnTo>
                  <a:lnTo>
                    <a:pt x="40" y="15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35" y="2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7" name="Freeform 98"/>
            <p:cNvSpPr>
              <a:spLocks/>
            </p:cNvSpPr>
            <p:nvPr/>
          </p:nvSpPr>
          <p:spPr bwMode="auto">
            <a:xfrm>
              <a:off x="3989" y="2373"/>
              <a:ext cx="33" cy="51"/>
            </a:xfrm>
            <a:custGeom>
              <a:avLst/>
              <a:gdLst>
                <a:gd name="T0" fmla="*/ 28 w 66"/>
                <a:gd name="T1" fmla="*/ 25 h 102"/>
                <a:gd name="T2" fmla="*/ 32 w 66"/>
                <a:gd name="T3" fmla="*/ 31 h 102"/>
                <a:gd name="T4" fmla="*/ 32 w 66"/>
                <a:gd name="T5" fmla="*/ 38 h 102"/>
                <a:gd name="T6" fmla="*/ 30 w 66"/>
                <a:gd name="T7" fmla="*/ 44 h 102"/>
                <a:gd name="T8" fmla="*/ 25 w 66"/>
                <a:gd name="T9" fmla="*/ 49 h 102"/>
                <a:gd name="T10" fmla="*/ 19 w 66"/>
                <a:gd name="T11" fmla="*/ 51 h 102"/>
                <a:gd name="T12" fmla="*/ 13 w 66"/>
                <a:gd name="T13" fmla="*/ 51 h 102"/>
                <a:gd name="T14" fmla="*/ 8 w 66"/>
                <a:gd name="T15" fmla="*/ 51 h 102"/>
                <a:gd name="T16" fmla="*/ 3 w 66"/>
                <a:gd name="T17" fmla="*/ 48 h 102"/>
                <a:gd name="T18" fmla="*/ 1 w 66"/>
                <a:gd name="T19" fmla="*/ 44 h 102"/>
                <a:gd name="T20" fmla="*/ 0 w 66"/>
                <a:gd name="T21" fmla="*/ 42 h 102"/>
                <a:gd name="T22" fmla="*/ 0 w 66"/>
                <a:gd name="T23" fmla="*/ 39 h 102"/>
                <a:gd name="T24" fmla="*/ 2 w 66"/>
                <a:gd name="T25" fmla="*/ 37 h 102"/>
                <a:gd name="T26" fmla="*/ 5 w 66"/>
                <a:gd name="T27" fmla="*/ 37 h 102"/>
                <a:gd name="T28" fmla="*/ 9 w 66"/>
                <a:gd name="T29" fmla="*/ 40 h 102"/>
                <a:gd name="T30" fmla="*/ 12 w 66"/>
                <a:gd name="T31" fmla="*/ 42 h 102"/>
                <a:gd name="T32" fmla="*/ 19 w 66"/>
                <a:gd name="T33" fmla="*/ 42 h 102"/>
                <a:gd name="T34" fmla="*/ 23 w 66"/>
                <a:gd name="T35" fmla="*/ 39 h 102"/>
                <a:gd name="T36" fmla="*/ 22 w 66"/>
                <a:gd name="T37" fmla="*/ 32 h 102"/>
                <a:gd name="T38" fmla="*/ 19 w 66"/>
                <a:gd name="T39" fmla="*/ 28 h 102"/>
                <a:gd name="T40" fmla="*/ 15 w 66"/>
                <a:gd name="T41" fmla="*/ 27 h 102"/>
                <a:gd name="T42" fmla="*/ 10 w 66"/>
                <a:gd name="T43" fmla="*/ 26 h 102"/>
                <a:gd name="T44" fmla="*/ 8 w 66"/>
                <a:gd name="T45" fmla="*/ 25 h 102"/>
                <a:gd name="T46" fmla="*/ 8 w 66"/>
                <a:gd name="T47" fmla="*/ 21 h 102"/>
                <a:gd name="T48" fmla="*/ 15 w 66"/>
                <a:gd name="T49" fmla="*/ 18 h 102"/>
                <a:gd name="T50" fmla="*/ 20 w 66"/>
                <a:gd name="T51" fmla="*/ 16 h 102"/>
                <a:gd name="T52" fmla="*/ 22 w 66"/>
                <a:gd name="T53" fmla="*/ 14 h 102"/>
                <a:gd name="T54" fmla="*/ 22 w 66"/>
                <a:gd name="T55" fmla="*/ 11 h 102"/>
                <a:gd name="T56" fmla="*/ 18 w 66"/>
                <a:gd name="T57" fmla="*/ 9 h 102"/>
                <a:gd name="T58" fmla="*/ 12 w 66"/>
                <a:gd name="T59" fmla="*/ 9 h 102"/>
                <a:gd name="T60" fmla="*/ 6 w 66"/>
                <a:gd name="T61" fmla="*/ 12 h 102"/>
                <a:gd name="T62" fmla="*/ 3 w 66"/>
                <a:gd name="T63" fmla="*/ 12 h 102"/>
                <a:gd name="T64" fmla="*/ 1 w 66"/>
                <a:gd name="T65" fmla="*/ 10 h 102"/>
                <a:gd name="T66" fmla="*/ 1 w 66"/>
                <a:gd name="T67" fmla="*/ 6 h 102"/>
                <a:gd name="T68" fmla="*/ 3 w 66"/>
                <a:gd name="T69" fmla="*/ 3 h 102"/>
                <a:gd name="T70" fmla="*/ 8 w 66"/>
                <a:gd name="T71" fmla="*/ 1 h 102"/>
                <a:gd name="T72" fmla="*/ 12 w 66"/>
                <a:gd name="T73" fmla="*/ 0 h 102"/>
                <a:gd name="T74" fmla="*/ 17 w 66"/>
                <a:gd name="T75" fmla="*/ 0 h 102"/>
                <a:gd name="T76" fmla="*/ 23 w 66"/>
                <a:gd name="T77" fmla="*/ 1 h 102"/>
                <a:gd name="T78" fmla="*/ 28 w 66"/>
                <a:gd name="T79" fmla="*/ 5 h 102"/>
                <a:gd name="T80" fmla="*/ 30 w 66"/>
                <a:gd name="T81" fmla="*/ 10 h 102"/>
                <a:gd name="T82" fmla="*/ 31 w 66"/>
                <a:gd name="T83" fmla="*/ 16 h 102"/>
                <a:gd name="T84" fmla="*/ 28 w 66"/>
                <a:gd name="T85" fmla="*/ 21 h 102"/>
                <a:gd name="T86" fmla="*/ 26 w 66"/>
                <a:gd name="T87" fmla="*/ 23 h 1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6"/>
                <a:gd name="T133" fmla="*/ 0 h 102"/>
                <a:gd name="T134" fmla="*/ 66 w 66"/>
                <a:gd name="T135" fmla="*/ 102 h 1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6" h="102">
                  <a:moveTo>
                    <a:pt x="53" y="45"/>
                  </a:moveTo>
                  <a:lnTo>
                    <a:pt x="57" y="49"/>
                  </a:lnTo>
                  <a:lnTo>
                    <a:pt x="62" y="55"/>
                  </a:lnTo>
                  <a:lnTo>
                    <a:pt x="64" y="63"/>
                  </a:lnTo>
                  <a:lnTo>
                    <a:pt x="66" y="70"/>
                  </a:lnTo>
                  <a:lnTo>
                    <a:pt x="64" y="76"/>
                  </a:lnTo>
                  <a:lnTo>
                    <a:pt x="62" y="82"/>
                  </a:lnTo>
                  <a:lnTo>
                    <a:pt x="60" y="87"/>
                  </a:lnTo>
                  <a:lnTo>
                    <a:pt x="57" y="93"/>
                  </a:lnTo>
                  <a:lnTo>
                    <a:pt x="51" y="97"/>
                  </a:lnTo>
                  <a:lnTo>
                    <a:pt x="45" y="99"/>
                  </a:lnTo>
                  <a:lnTo>
                    <a:pt x="38" y="101"/>
                  </a:lnTo>
                  <a:lnTo>
                    <a:pt x="32" y="102"/>
                  </a:lnTo>
                  <a:lnTo>
                    <a:pt x="26" y="101"/>
                  </a:lnTo>
                  <a:lnTo>
                    <a:pt x="22" y="101"/>
                  </a:lnTo>
                  <a:lnTo>
                    <a:pt x="17" y="101"/>
                  </a:lnTo>
                  <a:lnTo>
                    <a:pt x="13" y="99"/>
                  </a:lnTo>
                  <a:lnTo>
                    <a:pt x="7" y="95"/>
                  </a:lnTo>
                  <a:lnTo>
                    <a:pt x="5" y="93"/>
                  </a:lnTo>
                  <a:lnTo>
                    <a:pt x="2" y="87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2" y="76"/>
                  </a:lnTo>
                  <a:lnTo>
                    <a:pt x="5" y="74"/>
                  </a:lnTo>
                  <a:lnTo>
                    <a:pt x="7" y="74"/>
                  </a:lnTo>
                  <a:lnTo>
                    <a:pt x="11" y="74"/>
                  </a:lnTo>
                  <a:lnTo>
                    <a:pt x="15" y="76"/>
                  </a:lnTo>
                  <a:lnTo>
                    <a:pt x="19" y="80"/>
                  </a:lnTo>
                  <a:lnTo>
                    <a:pt x="21" y="83"/>
                  </a:lnTo>
                  <a:lnTo>
                    <a:pt x="24" y="83"/>
                  </a:lnTo>
                  <a:lnTo>
                    <a:pt x="32" y="85"/>
                  </a:lnTo>
                  <a:lnTo>
                    <a:pt x="38" y="83"/>
                  </a:lnTo>
                  <a:lnTo>
                    <a:pt x="43" y="82"/>
                  </a:lnTo>
                  <a:lnTo>
                    <a:pt x="47" y="78"/>
                  </a:lnTo>
                  <a:lnTo>
                    <a:pt x="47" y="74"/>
                  </a:lnTo>
                  <a:lnTo>
                    <a:pt x="45" y="64"/>
                  </a:lnTo>
                  <a:lnTo>
                    <a:pt x="41" y="59"/>
                  </a:lnTo>
                  <a:lnTo>
                    <a:pt x="38" y="57"/>
                  </a:lnTo>
                  <a:lnTo>
                    <a:pt x="34" y="55"/>
                  </a:lnTo>
                  <a:lnTo>
                    <a:pt x="30" y="55"/>
                  </a:lnTo>
                  <a:lnTo>
                    <a:pt x="26" y="55"/>
                  </a:lnTo>
                  <a:lnTo>
                    <a:pt x="21" y="53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7" y="42"/>
                  </a:lnTo>
                  <a:lnTo>
                    <a:pt x="22" y="38"/>
                  </a:lnTo>
                  <a:lnTo>
                    <a:pt x="30" y="36"/>
                  </a:lnTo>
                  <a:lnTo>
                    <a:pt x="36" y="34"/>
                  </a:lnTo>
                  <a:lnTo>
                    <a:pt x="40" y="32"/>
                  </a:lnTo>
                  <a:lnTo>
                    <a:pt x="43" y="32"/>
                  </a:lnTo>
                  <a:lnTo>
                    <a:pt x="45" y="28"/>
                  </a:lnTo>
                  <a:lnTo>
                    <a:pt x="47" y="26"/>
                  </a:lnTo>
                  <a:lnTo>
                    <a:pt x="45" y="21"/>
                  </a:lnTo>
                  <a:lnTo>
                    <a:pt x="41" y="19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4" y="17"/>
                  </a:lnTo>
                  <a:lnTo>
                    <a:pt x="19" y="21"/>
                  </a:lnTo>
                  <a:lnTo>
                    <a:pt x="13" y="23"/>
                  </a:lnTo>
                  <a:lnTo>
                    <a:pt x="11" y="24"/>
                  </a:lnTo>
                  <a:lnTo>
                    <a:pt x="7" y="23"/>
                  </a:lnTo>
                  <a:lnTo>
                    <a:pt x="5" y="23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13"/>
                  </a:lnTo>
                  <a:lnTo>
                    <a:pt x="3" y="9"/>
                  </a:lnTo>
                  <a:lnTo>
                    <a:pt x="7" y="7"/>
                  </a:lnTo>
                  <a:lnTo>
                    <a:pt x="13" y="4"/>
                  </a:lnTo>
                  <a:lnTo>
                    <a:pt x="17" y="2"/>
                  </a:lnTo>
                  <a:lnTo>
                    <a:pt x="21" y="2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5"/>
                  </a:lnTo>
                  <a:lnTo>
                    <a:pt x="57" y="9"/>
                  </a:lnTo>
                  <a:lnTo>
                    <a:pt x="59" y="13"/>
                  </a:lnTo>
                  <a:lnTo>
                    <a:pt x="60" y="19"/>
                  </a:lnTo>
                  <a:lnTo>
                    <a:pt x="62" y="26"/>
                  </a:lnTo>
                  <a:lnTo>
                    <a:pt x="62" y="32"/>
                  </a:lnTo>
                  <a:lnTo>
                    <a:pt x="60" y="38"/>
                  </a:lnTo>
                  <a:lnTo>
                    <a:pt x="57" y="42"/>
                  </a:lnTo>
                  <a:lnTo>
                    <a:pt x="5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8" name="Freeform 99"/>
            <p:cNvSpPr>
              <a:spLocks/>
            </p:cNvSpPr>
            <p:nvPr/>
          </p:nvSpPr>
          <p:spPr bwMode="auto">
            <a:xfrm>
              <a:off x="4168" y="2373"/>
              <a:ext cx="36" cy="51"/>
            </a:xfrm>
            <a:custGeom>
              <a:avLst/>
              <a:gdLst>
                <a:gd name="T0" fmla="*/ 18 w 72"/>
                <a:gd name="T1" fmla="*/ 51 h 102"/>
                <a:gd name="T2" fmla="*/ 14 w 72"/>
                <a:gd name="T3" fmla="*/ 51 h 102"/>
                <a:gd name="T4" fmla="*/ 11 w 72"/>
                <a:gd name="T5" fmla="*/ 51 h 102"/>
                <a:gd name="T6" fmla="*/ 9 w 72"/>
                <a:gd name="T7" fmla="*/ 50 h 102"/>
                <a:gd name="T8" fmla="*/ 6 w 72"/>
                <a:gd name="T9" fmla="*/ 50 h 102"/>
                <a:gd name="T10" fmla="*/ 4 w 72"/>
                <a:gd name="T11" fmla="*/ 47 h 102"/>
                <a:gd name="T12" fmla="*/ 2 w 72"/>
                <a:gd name="T13" fmla="*/ 45 h 102"/>
                <a:gd name="T14" fmla="*/ 1 w 72"/>
                <a:gd name="T15" fmla="*/ 42 h 102"/>
                <a:gd name="T16" fmla="*/ 0 w 72"/>
                <a:gd name="T17" fmla="*/ 39 h 102"/>
                <a:gd name="T18" fmla="*/ 0 w 72"/>
                <a:gd name="T19" fmla="*/ 36 h 102"/>
                <a:gd name="T20" fmla="*/ 0 w 72"/>
                <a:gd name="T21" fmla="*/ 33 h 102"/>
                <a:gd name="T22" fmla="*/ 1 w 72"/>
                <a:gd name="T23" fmla="*/ 31 h 102"/>
                <a:gd name="T24" fmla="*/ 2 w 72"/>
                <a:gd name="T25" fmla="*/ 29 h 102"/>
                <a:gd name="T26" fmla="*/ 4 w 72"/>
                <a:gd name="T27" fmla="*/ 26 h 102"/>
                <a:gd name="T28" fmla="*/ 6 w 72"/>
                <a:gd name="T29" fmla="*/ 24 h 102"/>
                <a:gd name="T30" fmla="*/ 4 w 72"/>
                <a:gd name="T31" fmla="*/ 22 h 102"/>
                <a:gd name="T32" fmla="*/ 3 w 72"/>
                <a:gd name="T33" fmla="*/ 20 h 102"/>
                <a:gd name="T34" fmla="*/ 2 w 72"/>
                <a:gd name="T35" fmla="*/ 17 h 102"/>
                <a:gd name="T36" fmla="*/ 2 w 72"/>
                <a:gd name="T37" fmla="*/ 15 h 102"/>
                <a:gd name="T38" fmla="*/ 2 w 72"/>
                <a:gd name="T39" fmla="*/ 12 h 102"/>
                <a:gd name="T40" fmla="*/ 3 w 72"/>
                <a:gd name="T41" fmla="*/ 9 h 102"/>
                <a:gd name="T42" fmla="*/ 4 w 72"/>
                <a:gd name="T43" fmla="*/ 6 h 102"/>
                <a:gd name="T44" fmla="*/ 6 w 72"/>
                <a:gd name="T45" fmla="*/ 5 h 102"/>
                <a:gd name="T46" fmla="*/ 9 w 72"/>
                <a:gd name="T47" fmla="*/ 2 h 102"/>
                <a:gd name="T48" fmla="*/ 11 w 72"/>
                <a:gd name="T49" fmla="*/ 1 h 102"/>
                <a:gd name="T50" fmla="*/ 14 w 72"/>
                <a:gd name="T51" fmla="*/ 0 h 102"/>
                <a:gd name="T52" fmla="*/ 17 w 72"/>
                <a:gd name="T53" fmla="*/ 0 h 102"/>
                <a:gd name="T54" fmla="*/ 21 w 72"/>
                <a:gd name="T55" fmla="*/ 0 h 102"/>
                <a:gd name="T56" fmla="*/ 24 w 72"/>
                <a:gd name="T57" fmla="*/ 0 h 102"/>
                <a:gd name="T58" fmla="*/ 26 w 72"/>
                <a:gd name="T59" fmla="*/ 2 h 102"/>
                <a:gd name="T60" fmla="*/ 29 w 72"/>
                <a:gd name="T61" fmla="*/ 3 h 102"/>
                <a:gd name="T62" fmla="*/ 30 w 72"/>
                <a:gd name="T63" fmla="*/ 6 h 102"/>
                <a:gd name="T64" fmla="*/ 33 w 72"/>
                <a:gd name="T65" fmla="*/ 7 h 102"/>
                <a:gd name="T66" fmla="*/ 33 w 72"/>
                <a:gd name="T67" fmla="*/ 11 h 102"/>
                <a:gd name="T68" fmla="*/ 34 w 72"/>
                <a:gd name="T69" fmla="*/ 14 h 102"/>
                <a:gd name="T70" fmla="*/ 33 w 72"/>
                <a:gd name="T71" fmla="*/ 16 h 102"/>
                <a:gd name="T72" fmla="*/ 33 w 72"/>
                <a:gd name="T73" fmla="*/ 19 h 102"/>
                <a:gd name="T74" fmla="*/ 30 w 72"/>
                <a:gd name="T75" fmla="*/ 22 h 102"/>
                <a:gd name="T76" fmla="*/ 28 w 72"/>
                <a:gd name="T77" fmla="*/ 24 h 102"/>
                <a:gd name="T78" fmla="*/ 31 w 72"/>
                <a:gd name="T79" fmla="*/ 26 h 102"/>
                <a:gd name="T80" fmla="*/ 35 w 72"/>
                <a:gd name="T81" fmla="*/ 28 h 102"/>
                <a:gd name="T82" fmla="*/ 35 w 72"/>
                <a:gd name="T83" fmla="*/ 29 h 102"/>
                <a:gd name="T84" fmla="*/ 35 w 72"/>
                <a:gd name="T85" fmla="*/ 32 h 102"/>
                <a:gd name="T86" fmla="*/ 35 w 72"/>
                <a:gd name="T87" fmla="*/ 34 h 102"/>
                <a:gd name="T88" fmla="*/ 36 w 72"/>
                <a:gd name="T89" fmla="*/ 37 h 102"/>
                <a:gd name="T90" fmla="*/ 35 w 72"/>
                <a:gd name="T91" fmla="*/ 40 h 102"/>
                <a:gd name="T92" fmla="*/ 35 w 72"/>
                <a:gd name="T93" fmla="*/ 43 h 102"/>
                <a:gd name="T94" fmla="*/ 33 w 72"/>
                <a:gd name="T95" fmla="*/ 46 h 102"/>
                <a:gd name="T96" fmla="*/ 30 w 72"/>
                <a:gd name="T97" fmla="*/ 49 h 102"/>
                <a:gd name="T98" fmla="*/ 27 w 72"/>
                <a:gd name="T99" fmla="*/ 50 h 102"/>
                <a:gd name="T100" fmla="*/ 24 w 72"/>
                <a:gd name="T101" fmla="*/ 51 h 102"/>
                <a:gd name="T102" fmla="*/ 22 w 72"/>
                <a:gd name="T103" fmla="*/ 51 h 102"/>
                <a:gd name="T104" fmla="*/ 18 w 72"/>
                <a:gd name="T105" fmla="*/ 51 h 102"/>
                <a:gd name="T106" fmla="*/ 18 w 72"/>
                <a:gd name="T107" fmla="*/ 51 h 1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2"/>
                <a:gd name="T164" fmla="*/ 72 w 72"/>
                <a:gd name="T165" fmla="*/ 102 h 10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2">
                  <a:moveTo>
                    <a:pt x="36" y="102"/>
                  </a:moveTo>
                  <a:lnTo>
                    <a:pt x="29" y="102"/>
                  </a:lnTo>
                  <a:lnTo>
                    <a:pt x="23" y="101"/>
                  </a:lnTo>
                  <a:lnTo>
                    <a:pt x="17" y="99"/>
                  </a:lnTo>
                  <a:lnTo>
                    <a:pt x="13" y="99"/>
                  </a:lnTo>
                  <a:lnTo>
                    <a:pt x="8" y="93"/>
                  </a:lnTo>
                  <a:lnTo>
                    <a:pt x="4" y="89"/>
                  </a:lnTo>
                  <a:lnTo>
                    <a:pt x="2" y="83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3"/>
                  </a:lnTo>
                  <a:lnTo>
                    <a:pt x="4" y="59"/>
                  </a:lnTo>
                  <a:lnTo>
                    <a:pt x="8" y="53"/>
                  </a:lnTo>
                  <a:lnTo>
                    <a:pt x="13" y="47"/>
                  </a:lnTo>
                  <a:lnTo>
                    <a:pt x="8" y="44"/>
                  </a:lnTo>
                  <a:lnTo>
                    <a:pt x="6" y="40"/>
                  </a:lnTo>
                  <a:lnTo>
                    <a:pt x="4" y="34"/>
                  </a:lnTo>
                  <a:lnTo>
                    <a:pt x="4" y="30"/>
                  </a:lnTo>
                  <a:lnTo>
                    <a:pt x="4" y="23"/>
                  </a:lnTo>
                  <a:lnTo>
                    <a:pt x="6" y="17"/>
                  </a:lnTo>
                  <a:lnTo>
                    <a:pt x="8" y="13"/>
                  </a:lnTo>
                  <a:lnTo>
                    <a:pt x="13" y="9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3" y="4"/>
                  </a:lnTo>
                  <a:lnTo>
                    <a:pt x="59" y="7"/>
                  </a:lnTo>
                  <a:lnTo>
                    <a:pt x="61" y="11"/>
                  </a:lnTo>
                  <a:lnTo>
                    <a:pt x="65" y="15"/>
                  </a:lnTo>
                  <a:lnTo>
                    <a:pt x="65" y="21"/>
                  </a:lnTo>
                  <a:lnTo>
                    <a:pt x="67" y="28"/>
                  </a:lnTo>
                  <a:lnTo>
                    <a:pt x="65" y="32"/>
                  </a:lnTo>
                  <a:lnTo>
                    <a:pt x="65" y="38"/>
                  </a:lnTo>
                  <a:lnTo>
                    <a:pt x="61" y="44"/>
                  </a:lnTo>
                  <a:lnTo>
                    <a:pt x="57" y="47"/>
                  </a:lnTo>
                  <a:lnTo>
                    <a:pt x="63" y="51"/>
                  </a:lnTo>
                  <a:lnTo>
                    <a:pt x="69" y="57"/>
                  </a:lnTo>
                  <a:lnTo>
                    <a:pt x="69" y="59"/>
                  </a:lnTo>
                  <a:lnTo>
                    <a:pt x="70" y="64"/>
                  </a:lnTo>
                  <a:lnTo>
                    <a:pt x="70" y="68"/>
                  </a:lnTo>
                  <a:lnTo>
                    <a:pt x="72" y="74"/>
                  </a:lnTo>
                  <a:lnTo>
                    <a:pt x="70" y="80"/>
                  </a:lnTo>
                  <a:lnTo>
                    <a:pt x="70" y="85"/>
                  </a:lnTo>
                  <a:lnTo>
                    <a:pt x="65" y="91"/>
                  </a:lnTo>
                  <a:lnTo>
                    <a:pt x="61" y="97"/>
                  </a:lnTo>
                  <a:lnTo>
                    <a:pt x="55" y="99"/>
                  </a:lnTo>
                  <a:lnTo>
                    <a:pt x="49" y="101"/>
                  </a:lnTo>
                  <a:lnTo>
                    <a:pt x="44" y="102"/>
                  </a:lnTo>
                  <a:lnTo>
                    <a:pt x="36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9" name="Freeform 100"/>
            <p:cNvSpPr>
              <a:spLocks/>
            </p:cNvSpPr>
            <p:nvPr/>
          </p:nvSpPr>
          <p:spPr bwMode="auto">
            <a:xfrm>
              <a:off x="4178" y="2380"/>
              <a:ext cx="14" cy="12"/>
            </a:xfrm>
            <a:custGeom>
              <a:avLst/>
              <a:gdLst>
                <a:gd name="T0" fmla="*/ 7 w 28"/>
                <a:gd name="T1" fmla="*/ 0 h 23"/>
                <a:gd name="T2" fmla="*/ 4 w 28"/>
                <a:gd name="T3" fmla="*/ 0 h 23"/>
                <a:gd name="T4" fmla="*/ 2 w 28"/>
                <a:gd name="T5" fmla="*/ 2 h 23"/>
                <a:gd name="T6" fmla="*/ 0 w 28"/>
                <a:gd name="T7" fmla="*/ 4 h 23"/>
                <a:gd name="T8" fmla="*/ 0 w 28"/>
                <a:gd name="T9" fmla="*/ 7 h 23"/>
                <a:gd name="T10" fmla="*/ 0 w 28"/>
                <a:gd name="T11" fmla="*/ 9 h 23"/>
                <a:gd name="T12" fmla="*/ 2 w 28"/>
                <a:gd name="T13" fmla="*/ 10 h 23"/>
                <a:gd name="T14" fmla="*/ 4 w 28"/>
                <a:gd name="T15" fmla="*/ 11 h 23"/>
                <a:gd name="T16" fmla="*/ 7 w 28"/>
                <a:gd name="T17" fmla="*/ 12 h 23"/>
                <a:gd name="T18" fmla="*/ 10 w 28"/>
                <a:gd name="T19" fmla="*/ 12 h 23"/>
                <a:gd name="T20" fmla="*/ 12 w 28"/>
                <a:gd name="T21" fmla="*/ 11 h 23"/>
                <a:gd name="T22" fmla="*/ 14 w 28"/>
                <a:gd name="T23" fmla="*/ 9 h 23"/>
                <a:gd name="T24" fmla="*/ 14 w 28"/>
                <a:gd name="T25" fmla="*/ 7 h 23"/>
                <a:gd name="T26" fmla="*/ 14 w 28"/>
                <a:gd name="T27" fmla="*/ 3 h 23"/>
                <a:gd name="T28" fmla="*/ 12 w 28"/>
                <a:gd name="T29" fmla="*/ 2 h 23"/>
                <a:gd name="T30" fmla="*/ 11 w 28"/>
                <a:gd name="T31" fmla="*/ 0 h 23"/>
                <a:gd name="T32" fmla="*/ 7 w 28"/>
                <a:gd name="T33" fmla="*/ 0 h 23"/>
                <a:gd name="T34" fmla="*/ 7 w 28"/>
                <a:gd name="T35" fmla="*/ 0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"/>
                <a:gd name="T55" fmla="*/ 0 h 23"/>
                <a:gd name="T56" fmla="*/ 28 w 28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" h="23">
                  <a:moveTo>
                    <a:pt x="15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4" y="19"/>
                  </a:lnTo>
                  <a:lnTo>
                    <a:pt x="8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7" y="6"/>
                  </a:lnTo>
                  <a:lnTo>
                    <a:pt x="23" y="4"/>
                  </a:lnTo>
                  <a:lnTo>
                    <a:pt x="21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0" name="Freeform 101"/>
            <p:cNvSpPr>
              <a:spLocks/>
            </p:cNvSpPr>
            <p:nvPr/>
          </p:nvSpPr>
          <p:spPr bwMode="auto">
            <a:xfrm>
              <a:off x="4177" y="2400"/>
              <a:ext cx="17" cy="17"/>
            </a:xfrm>
            <a:custGeom>
              <a:avLst/>
              <a:gdLst>
                <a:gd name="T0" fmla="*/ 7 w 34"/>
                <a:gd name="T1" fmla="*/ 0 h 32"/>
                <a:gd name="T2" fmla="*/ 4 w 34"/>
                <a:gd name="T3" fmla="*/ 2 h 32"/>
                <a:gd name="T4" fmla="*/ 2 w 34"/>
                <a:gd name="T5" fmla="*/ 5 h 32"/>
                <a:gd name="T6" fmla="*/ 0 w 34"/>
                <a:gd name="T7" fmla="*/ 7 h 32"/>
                <a:gd name="T8" fmla="*/ 0 w 34"/>
                <a:gd name="T9" fmla="*/ 11 h 32"/>
                <a:gd name="T10" fmla="*/ 1 w 34"/>
                <a:gd name="T11" fmla="*/ 13 h 32"/>
                <a:gd name="T12" fmla="*/ 3 w 34"/>
                <a:gd name="T13" fmla="*/ 16 h 32"/>
                <a:gd name="T14" fmla="*/ 5 w 34"/>
                <a:gd name="T15" fmla="*/ 17 h 32"/>
                <a:gd name="T16" fmla="*/ 9 w 34"/>
                <a:gd name="T17" fmla="*/ 17 h 32"/>
                <a:gd name="T18" fmla="*/ 10 w 34"/>
                <a:gd name="T19" fmla="*/ 16 h 32"/>
                <a:gd name="T20" fmla="*/ 12 w 34"/>
                <a:gd name="T21" fmla="*/ 16 h 32"/>
                <a:gd name="T22" fmla="*/ 14 w 34"/>
                <a:gd name="T23" fmla="*/ 15 h 32"/>
                <a:gd name="T24" fmla="*/ 15 w 34"/>
                <a:gd name="T25" fmla="*/ 15 h 32"/>
                <a:gd name="T26" fmla="*/ 16 w 34"/>
                <a:gd name="T27" fmla="*/ 12 h 32"/>
                <a:gd name="T28" fmla="*/ 17 w 34"/>
                <a:gd name="T29" fmla="*/ 9 h 32"/>
                <a:gd name="T30" fmla="*/ 16 w 34"/>
                <a:gd name="T31" fmla="*/ 5 h 32"/>
                <a:gd name="T32" fmla="*/ 14 w 34"/>
                <a:gd name="T33" fmla="*/ 3 h 32"/>
                <a:gd name="T34" fmla="*/ 11 w 34"/>
                <a:gd name="T35" fmla="*/ 1 h 32"/>
                <a:gd name="T36" fmla="*/ 7 w 34"/>
                <a:gd name="T37" fmla="*/ 0 h 32"/>
                <a:gd name="T38" fmla="*/ 7 w 34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4"/>
                <a:gd name="T61" fmla="*/ 0 h 32"/>
                <a:gd name="T62" fmla="*/ 34 w 34"/>
                <a:gd name="T63" fmla="*/ 32 h 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4" h="32">
                  <a:moveTo>
                    <a:pt x="15" y="0"/>
                  </a:moveTo>
                  <a:lnTo>
                    <a:pt x="8" y="4"/>
                  </a:lnTo>
                  <a:lnTo>
                    <a:pt x="4" y="9"/>
                  </a:lnTo>
                  <a:lnTo>
                    <a:pt x="0" y="13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6" y="30"/>
                  </a:lnTo>
                  <a:lnTo>
                    <a:pt x="11" y="32"/>
                  </a:lnTo>
                  <a:lnTo>
                    <a:pt x="17" y="32"/>
                  </a:lnTo>
                  <a:lnTo>
                    <a:pt x="21" y="30"/>
                  </a:lnTo>
                  <a:lnTo>
                    <a:pt x="25" y="30"/>
                  </a:lnTo>
                  <a:lnTo>
                    <a:pt x="29" y="28"/>
                  </a:lnTo>
                  <a:lnTo>
                    <a:pt x="30" y="28"/>
                  </a:lnTo>
                  <a:lnTo>
                    <a:pt x="32" y="23"/>
                  </a:lnTo>
                  <a:lnTo>
                    <a:pt x="34" y="17"/>
                  </a:lnTo>
                  <a:lnTo>
                    <a:pt x="32" y="9"/>
                  </a:lnTo>
                  <a:lnTo>
                    <a:pt x="29" y="6"/>
                  </a:lnTo>
                  <a:lnTo>
                    <a:pt x="23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E75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1" name="Freeform 102"/>
            <p:cNvSpPr>
              <a:spLocks/>
            </p:cNvSpPr>
            <p:nvPr/>
          </p:nvSpPr>
          <p:spPr bwMode="auto">
            <a:xfrm>
              <a:off x="4027" y="2372"/>
              <a:ext cx="36" cy="53"/>
            </a:xfrm>
            <a:custGeom>
              <a:avLst/>
              <a:gdLst>
                <a:gd name="T0" fmla="*/ 18 w 72"/>
                <a:gd name="T1" fmla="*/ 53 h 106"/>
                <a:gd name="T2" fmla="*/ 16 w 72"/>
                <a:gd name="T3" fmla="*/ 52 h 106"/>
                <a:gd name="T4" fmla="*/ 13 w 72"/>
                <a:gd name="T5" fmla="*/ 52 h 106"/>
                <a:gd name="T6" fmla="*/ 11 w 72"/>
                <a:gd name="T7" fmla="*/ 52 h 106"/>
                <a:gd name="T8" fmla="*/ 10 w 72"/>
                <a:gd name="T9" fmla="*/ 52 h 106"/>
                <a:gd name="T10" fmla="*/ 6 w 72"/>
                <a:gd name="T11" fmla="*/ 50 h 106"/>
                <a:gd name="T12" fmla="*/ 5 w 72"/>
                <a:gd name="T13" fmla="*/ 48 h 106"/>
                <a:gd name="T14" fmla="*/ 1 w 72"/>
                <a:gd name="T15" fmla="*/ 44 h 106"/>
                <a:gd name="T16" fmla="*/ 1 w 72"/>
                <a:gd name="T17" fmla="*/ 41 h 106"/>
                <a:gd name="T18" fmla="*/ 0 w 72"/>
                <a:gd name="T19" fmla="*/ 37 h 106"/>
                <a:gd name="T20" fmla="*/ 0 w 72"/>
                <a:gd name="T21" fmla="*/ 33 h 106"/>
                <a:gd name="T22" fmla="*/ 0 w 72"/>
                <a:gd name="T23" fmla="*/ 28 h 106"/>
                <a:gd name="T24" fmla="*/ 1 w 72"/>
                <a:gd name="T25" fmla="*/ 25 h 106"/>
                <a:gd name="T26" fmla="*/ 1 w 72"/>
                <a:gd name="T27" fmla="*/ 22 h 106"/>
                <a:gd name="T28" fmla="*/ 2 w 72"/>
                <a:gd name="T29" fmla="*/ 18 h 106"/>
                <a:gd name="T30" fmla="*/ 5 w 72"/>
                <a:gd name="T31" fmla="*/ 14 h 106"/>
                <a:gd name="T32" fmla="*/ 7 w 72"/>
                <a:gd name="T33" fmla="*/ 12 h 106"/>
                <a:gd name="T34" fmla="*/ 9 w 72"/>
                <a:gd name="T35" fmla="*/ 7 h 106"/>
                <a:gd name="T36" fmla="*/ 13 w 72"/>
                <a:gd name="T37" fmla="*/ 6 h 106"/>
                <a:gd name="T38" fmla="*/ 15 w 72"/>
                <a:gd name="T39" fmla="*/ 3 h 106"/>
                <a:gd name="T40" fmla="*/ 17 w 72"/>
                <a:gd name="T41" fmla="*/ 3 h 106"/>
                <a:gd name="T42" fmla="*/ 19 w 72"/>
                <a:gd name="T43" fmla="*/ 0 h 106"/>
                <a:gd name="T44" fmla="*/ 20 w 72"/>
                <a:gd name="T45" fmla="*/ 0 h 106"/>
                <a:gd name="T46" fmla="*/ 22 w 72"/>
                <a:gd name="T47" fmla="*/ 0 h 106"/>
                <a:gd name="T48" fmla="*/ 24 w 72"/>
                <a:gd name="T49" fmla="*/ 1 h 106"/>
                <a:gd name="T50" fmla="*/ 24 w 72"/>
                <a:gd name="T51" fmla="*/ 3 h 106"/>
                <a:gd name="T52" fmla="*/ 25 w 72"/>
                <a:gd name="T53" fmla="*/ 3 h 106"/>
                <a:gd name="T54" fmla="*/ 24 w 72"/>
                <a:gd name="T55" fmla="*/ 6 h 106"/>
                <a:gd name="T56" fmla="*/ 21 w 72"/>
                <a:gd name="T57" fmla="*/ 10 h 106"/>
                <a:gd name="T58" fmla="*/ 19 w 72"/>
                <a:gd name="T59" fmla="*/ 12 h 106"/>
                <a:gd name="T60" fmla="*/ 17 w 72"/>
                <a:gd name="T61" fmla="*/ 14 h 106"/>
                <a:gd name="T62" fmla="*/ 14 w 72"/>
                <a:gd name="T63" fmla="*/ 17 h 106"/>
                <a:gd name="T64" fmla="*/ 12 w 72"/>
                <a:gd name="T65" fmla="*/ 20 h 106"/>
                <a:gd name="T66" fmla="*/ 13 w 72"/>
                <a:gd name="T67" fmla="*/ 20 h 106"/>
                <a:gd name="T68" fmla="*/ 15 w 72"/>
                <a:gd name="T69" fmla="*/ 19 h 106"/>
                <a:gd name="T70" fmla="*/ 17 w 72"/>
                <a:gd name="T71" fmla="*/ 19 h 106"/>
                <a:gd name="T72" fmla="*/ 18 w 72"/>
                <a:gd name="T73" fmla="*/ 19 h 106"/>
                <a:gd name="T74" fmla="*/ 21 w 72"/>
                <a:gd name="T75" fmla="*/ 19 h 106"/>
                <a:gd name="T76" fmla="*/ 25 w 72"/>
                <a:gd name="T77" fmla="*/ 20 h 106"/>
                <a:gd name="T78" fmla="*/ 27 w 72"/>
                <a:gd name="T79" fmla="*/ 21 h 106"/>
                <a:gd name="T80" fmla="*/ 31 w 72"/>
                <a:gd name="T81" fmla="*/ 23 h 106"/>
                <a:gd name="T82" fmla="*/ 33 w 72"/>
                <a:gd name="T83" fmla="*/ 25 h 106"/>
                <a:gd name="T84" fmla="*/ 34 w 72"/>
                <a:gd name="T85" fmla="*/ 27 h 106"/>
                <a:gd name="T86" fmla="*/ 35 w 72"/>
                <a:gd name="T87" fmla="*/ 31 h 106"/>
                <a:gd name="T88" fmla="*/ 36 w 72"/>
                <a:gd name="T89" fmla="*/ 35 h 106"/>
                <a:gd name="T90" fmla="*/ 35 w 72"/>
                <a:gd name="T91" fmla="*/ 38 h 106"/>
                <a:gd name="T92" fmla="*/ 35 w 72"/>
                <a:gd name="T93" fmla="*/ 42 h 106"/>
                <a:gd name="T94" fmla="*/ 33 w 72"/>
                <a:gd name="T95" fmla="*/ 45 h 106"/>
                <a:gd name="T96" fmla="*/ 31 w 72"/>
                <a:gd name="T97" fmla="*/ 48 h 106"/>
                <a:gd name="T98" fmla="*/ 27 w 72"/>
                <a:gd name="T99" fmla="*/ 50 h 106"/>
                <a:gd name="T100" fmla="*/ 25 w 72"/>
                <a:gd name="T101" fmla="*/ 52 h 106"/>
                <a:gd name="T102" fmla="*/ 21 w 72"/>
                <a:gd name="T103" fmla="*/ 52 h 106"/>
                <a:gd name="T104" fmla="*/ 18 w 72"/>
                <a:gd name="T105" fmla="*/ 53 h 106"/>
                <a:gd name="T106" fmla="*/ 18 w 72"/>
                <a:gd name="T107" fmla="*/ 53 h 1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2"/>
                <a:gd name="T163" fmla="*/ 0 h 106"/>
                <a:gd name="T164" fmla="*/ 72 w 72"/>
                <a:gd name="T165" fmla="*/ 106 h 1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2" h="106">
                  <a:moveTo>
                    <a:pt x="36" y="106"/>
                  </a:moveTo>
                  <a:lnTo>
                    <a:pt x="32" y="104"/>
                  </a:lnTo>
                  <a:lnTo>
                    <a:pt x="26" y="104"/>
                  </a:lnTo>
                  <a:lnTo>
                    <a:pt x="22" y="104"/>
                  </a:lnTo>
                  <a:lnTo>
                    <a:pt x="21" y="103"/>
                  </a:lnTo>
                  <a:lnTo>
                    <a:pt x="13" y="99"/>
                  </a:lnTo>
                  <a:lnTo>
                    <a:pt x="9" y="95"/>
                  </a:lnTo>
                  <a:lnTo>
                    <a:pt x="3" y="87"/>
                  </a:lnTo>
                  <a:lnTo>
                    <a:pt x="2" y="82"/>
                  </a:lnTo>
                  <a:lnTo>
                    <a:pt x="0" y="74"/>
                  </a:lnTo>
                  <a:lnTo>
                    <a:pt x="0" y="66"/>
                  </a:lnTo>
                  <a:lnTo>
                    <a:pt x="0" y="57"/>
                  </a:lnTo>
                  <a:lnTo>
                    <a:pt x="2" y="49"/>
                  </a:lnTo>
                  <a:lnTo>
                    <a:pt x="3" y="44"/>
                  </a:lnTo>
                  <a:lnTo>
                    <a:pt x="5" y="36"/>
                  </a:lnTo>
                  <a:lnTo>
                    <a:pt x="9" y="28"/>
                  </a:lnTo>
                  <a:lnTo>
                    <a:pt x="15" y="23"/>
                  </a:lnTo>
                  <a:lnTo>
                    <a:pt x="19" y="15"/>
                  </a:lnTo>
                  <a:lnTo>
                    <a:pt x="26" y="11"/>
                  </a:lnTo>
                  <a:lnTo>
                    <a:pt x="30" y="7"/>
                  </a:lnTo>
                  <a:lnTo>
                    <a:pt x="34" y="6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9" y="2"/>
                  </a:lnTo>
                  <a:lnTo>
                    <a:pt x="49" y="6"/>
                  </a:lnTo>
                  <a:lnTo>
                    <a:pt x="51" y="7"/>
                  </a:lnTo>
                  <a:lnTo>
                    <a:pt x="49" y="11"/>
                  </a:lnTo>
                  <a:lnTo>
                    <a:pt x="43" y="19"/>
                  </a:lnTo>
                  <a:lnTo>
                    <a:pt x="38" y="23"/>
                  </a:lnTo>
                  <a:lnTo>
                    <a:pt x="34" y="28"/>
                  </a:lnTo>
                  <a:lnTo>
                    <a:pt x="28" y="34"/>
                  </a:lnTo>
                  <a:lnTo>
                    <a:pt x="24" y="40"/>
                  </a:lnTo>
                  <a:lnTo>
                    <a:pt x="26" y="40"/>
                  </a:lnTo>
                  <a:lnTo>
                    <a:pt x="30" y="38"/>
                  </a:lnTo>
                  <a:lnTo>
                    <a:pt x="34" y="38"/>
                  </a:lnTo>
                  <a:lnTo>
                    <a:pt x="36" y="38"/>
                  </a:lnTo>
                  <a:lnTo>
                    <a:pt x="43" y="38"/>
                  </a:lnTo>
                  <a:lnTo>
                    <a:pt x="51" y="40"/>
                  </a:lnTo>
                  <a:lnTo>
                    <a:pt x="55" y="42"/>
                  </a:lnTo>
                  <a:lnTo>
                    <a:pt x="62" y="46"/>
                  </a:lnTo>
                  <a:lnTo>
                    <a:pt x="66" y="49"/>
                  </a:lnTo>
                  <a:lnTo>
                    <a:pt x="68" y="55"/>
                  </a:lnTo>
                  <a:lnTo>
                    <a:pt x="70" y="63"/>
                  </a:lnTo>
                  <a:lnTo>
                    <a:pt x="72" y="70"/>
                  </a:lnTo>
                  <a:lnTo>
                    <a:pt x="70" y="76"/>
                  </a:lnTo>
                  <a:lnTo>
                    <a:pt x="70" y="84"/>
                  </a:lnTo>
                  <a:lnTo>
                    <a:pt x="66" y="89"/>
                  </a:lnTo>
                  <a:lnTo>
                    <a:pt x="62" y="95"/>
                  </a:lnTo>
                  <a:lnTo>
                    <a:pt x="55" y="99"/>
                  </a:lnTo>
                  <a:lnTo>
                    <a:pt x="51" y="103"/>
                  </a:lnTo>
                  <a:lnTo>
                    <a:pt x="43" y="104"/>
                  </a:lnTo>
                  <a:lnTo>
                    <a:pt x="36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2" name="Freeform 103"/>
            <p:cNvSpPr>
              <a:spLocks/>
            </p:cNvSpPr>
            <p:nvPr/>
          </p:nvSpPr>
          <p:spPr bwMode="auto">
            <a:xfrm>
              <a:off x="4036" y="2400"/>
              <a:ext cx="17" cy="18"/>
            </a:xfrm>
            <a:custGeom>
              <a:avLst/>
              <a:gdLst>
                <a:gd name="T0" fmla="*/ 7 w 34"/>
                <a:gd name="T1" fmla="*/ 0 h 36"/>
                <a:gd name="T2" fmla="*/ 5 w 34"/>
                <a:gd name="T3" fmla="*/ 0 h 36"/>
                <a:gd name="T4" fmla="*/ 3 w 34"/>
                <a:gd name="T5" fmla="*/ 1 h 36"/>
                <a:gd name="T6" fmla="*/ 1 w 34"/>
                <a:gd name="T7" fmla="*/ 1 h 36"/>
                <a:gd name="T8" fmla="*/ 1 w 34"/>
                <a:gd name="T9" fmla="*/ 3 h 36"/>
                <a:gd name="T10" fmla="*/ 0 w 34"/>
                <a:gd name="T11" fmla="*/ 4 h 36"/>
                <a:gd name="T12" fmla="*/ 0 w 34"/>
                <a:gd name="T13" fmla="*/ 5 h 36"/>
                <a:gd name="T14" fmla="*/ 0 w 34"/>
                <a:gd name="T15" fmla="*/ 9 h 36"/>
                <a:gd name="T16" fmla="*/ 1 w 34"/>
                <a:gd name="T17" fmla="*/ 10 h 36"/>
                <a:gd name="T18" fmla="*/ 1 w 34"/>
                <a:gd name="T19" fmla="*/ 13 h 36"/>
                <a:gd name="T20" fmla="*/ 2 w 34"/>
                <a:gd name="T21" fmla="*/ 15 h 36"/>
                <a:gd name="T22" fmla="*/ 4 w 34"/>
                <a:gd name="T23" fmla="*/ 17 h 36"/>
                <a:gd name="T24" fmla="*/ 9 w 34"/>
                <a:gd name="T25" fmla="*/ 18 h 36"/>
                <a:gd name="T26" fmla="*/ 12 w 34"/>
                <a:gd name="T27" fmla="*/ 17 h 36"/>
                <a:gd name="T28" fmla="*/ 15 w 34"/>
                <a:gd name="T29" fmla="*/ 15 h 36"/>
                <a:gd name="T30" fmla="*/ 16 w 34"/>
                <a:gd name="T31" fmla="*/ 13 h 36"/>
                <a:gd name="T32" fmla="*/ 16 w 34"/>
                <a:gd name="T33" fmla="*/ 11 h 36"/>
                <a:gd name="T34" fmla="*/ 17 w 34"/>
                <a:gd name="T35" fmla="*/ 9 h 36"/>
                <a:gd name="T36" fmla="*/ 17 w 34"/>
                <a:gd name="T37" fmla="*/ 7 h 36"/>
                <a:gd name="T38" fmla="*/ 16 w 34"/>
                <a:gd name="T39" fmla="*/ 4 h 36"/>
                <a:gd name="T40" fmla="*/ 15 w 34"/>
                <a:gd name="T41" fmla="*/ 2 h 36"/>
                <a:gd name="T42" fmla="*/ 13 w 34"/>
                <a:gd name="T43" fmla="*/ 0 h 36"/>
                <a:gd name="T44" fmla="*/ 11 w 34"/>
                <a:gd name="T45" fmla="*/ 0 h 36"/>
                <a:gd name="T46" fmla="*/ 9 w 34"/>
                <a:gd name="T47" fmla="*/ 0 h 36"/>
                <a:gd name="T48" fmla="*/ 7 w 34"/>
                <a:gd name="T49" fmla="*/ 0 h 36"/>
                <a:gd name="T50" fmla="*/ 7 w 34"/>
                <a:gd name="T51" fmla="*/ 0 h 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4"/>
                <a:gd name="T79" fmla="*/ 0 h 36"/>
                <a:gd name="T80" fmla="*/ 34 w 34"/>
                <a:gd name="T81" fmla="*/ 36 h 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4" h="36">
                  <a:moveTo>
                    <a:pt x="15" y="0"/>
                  </a:moveTo>
                  <a:lnTo>
                    <a:pt x="11" y="0"/>
                  </a:lnTo>
                  <a:lnTo>
                    <a:pt x="7" y="2"/>
                  </a:lnTo>
                  <a:lnTo>
                    <a:pt x="3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2" y="21"/>
                  </a:lnTo>
                  <a:lnTo>
                    <a:pt x="2" y="27"/>
                  </a:lnTo>
                  <a:lnTo>
                    <a:pt x="5" y="30"/>
                  </a:lnTo>
                  <a:lnTo>
                    <a:pt x="9" y="34"/>
                  </a:lnTo>
                  <a:lnTo>
                    <a:pt x="17" y="36"/>
                  </a:lnTo>
                  <a:lnTo>
                    <a:pt x="24" y="34"/>
                  </a:lnTo>
                  <a:lnTo>
                    <a:pt x="30" y="30"/>
                  </a:lnTo>
                  <a:lnTo>
                    <a:pt x="32" y="27"/>
                  </a:lnTo>
                  <a:lnTo>
                    <a:pt x="32" y="23"/>
                  </a:lnTo>
                  <a:lnTo>
                    <a:pt x="34" y="19"/>
                  </a:lnTo>
                  <a:lnTo>
                    <a:pt x="34" y="15"/>
                  </a:lnTo>
                  <a:lnTo>
                    <a:pt x="32" y="8"/>
                  </a:lnTo>
                  <a:lnTo>
                    <a:pt x="30" y="4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7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3" name="Freeform 104"/>
            <p:cNvSpPr>
              <a:spLocks/>
            </p:cNvSpPr>
            <p:nvPr/>
          </p:nvSpPr>
          <p:spPr bwMode="auto">
            <a:xfrm>
              <a:off x="3891" y="2367"/>
              <a:ext cx="39" cy="52"/>
            </a:xfrm>
            <a:custGeom>
              <a:avLst/>
              <a:gdLst>
                <a:gd name="T0" fmla="*/ 20 w 78"/>
                <a:gd name="T1" fmla="*/ 52 h 105"/>
                <a:gd name="T2" fmla="*/ 17 w 78"/>
                <a:gd name="T3" fmla="*/ 52 h 105"/>
                <a:gd name="T4" fmla="*/ 15 w 78"/>
                <a:gd name="T5" fmla="*/ 51 h 105"/>
                <a:gd name="T6" fmla="*/ 12 w 78"/>
                <a:gd name="T7" fmla="*/ 50 h 105"/>
                <a:gd name="T8" fmla="*/ 11 w 78"/>
                <a:gd name="T9" fmla="*/ 50 h 105"/>
                <a:gd name="T10" fmla="*/ 9 w 78"/>
                <a:gd name="T11" fmla="*/ 48 h 105"/>
                <a:gd name="T12" fmla="*/ 6 w 78"/>
                <a:gd name="T13" fmla="*/ 47 h 105"/>
                <a:gd name="T14" fmla="*/ 5 w 78"/>
                <a:gd name="T15" fmla="*/ 46 h 105"/>
                <a:gd name="T16" fmla="*/ 3 w 78"/>
                <a:gd name="T17" fmla="*/ 44 h 105"/>
                <a:gd name="T18" fmla="*/ 2 w 78"/>
                <a:gd name="T19" fmla="*/ 42 h 105"/>
                <a:gd name="T20" fmla="*/ 2 w 78"/>
                <a:gd name="T21" fmla="*/ 40 h 105"/>
                <a:gd name="T22" fmla="*/ 2 w 78"/>
                <a:gd name="T23" fmla="*/ 37 h 105"/>
                <a:gd name="T24" fmla="*/ 1 w 78"/>
                <a:gd name="T25" fmla="*/ 35 h 105"/>
                <a:gd name="T26" fmla="*/ 1 w 78"/>
                <a:gd name="T27" fmla="*/ 32 h 105"/>
                <a:gd name="T28" fmla="*/ 0 w 78"/>
                <a:gd name="T29" fmla="*/ 30 h 105"/>
                <a:gd name="T30" fmla="*/ 0 w 78"/>
                <a:gd name="T31" fmla="*/ 28 h 105"/>
                <a:gd name="T32" fmla="*/ 0 w 78"/>
                <a:gd name="T33" fmla="*/ 26 h 105"/>
                <a:gd name="T34" fmla="*/ 0 w 78"/>
                <a:gd name="T35" fmla="*/ 23 h 105"/>
                <a:gd name="T36" fmla="*/ 0 w 78"/>
                <a:gd name="T37" fmla="*/ 21 h 105"/>
                <a:gd name="T38" fmla="*/ 1 w 78"/>
                <a:gd name="T39" fmla="*/ 19 h 105"/>
                <a:gd name="T40" fmla="*/ 2 w 78"/>
                <a:gd name="T41" fmla="*/ 17 h 105"/>
                <a:gd name="T42" fmla="*/ 2 w 78"/>
                <a:gd name="T43" fmla="*/ 12 h 105"/>
                <a:gd name="T44" fmla="*/ 5 w 78"/>
                <a:gd name="T45" fmla="*/ 9 h 105"/>
                <a:gd name="T46" fmla="*/ 6 w 78"/>
                <a:gd name="T47" fmla="*/ 7 h 105"/>
                <a:gd name="T48" fmla="*/ 7 w 78"/>
                <a:gd name="T49" fmla="*/ 5 h 105"/>
                <a:gd name="T50" fmla="*/ 10 w 78"/>
                <a:gd name="T51" fmla="*/ 4 h 105"/>
                <a:gd name="T52" fmla="*/ 11 w 78"/>
                <a:gd name="T53" fmla="*/ 2 h 105"/>
                <a:gd name="T54" fmla="*/ 13 w 78"/>
                <a:gd name="T55" fmla="*/ 1 h 105"/>
                <a:gd name="T56" fmla="*/ 15 w 78"/>
                <a:gd name="T57" fmla="*/ 1 h 105"/>
                <a:gd name="T58" fmla="*/ 18 w 78"/>
                <a:gd name="T59" fmla="*/ 0 h 105"/>
                <a:gd name="T60" fmla="*/ 20 w 78"/>
                <a:gd name="T61" fmla="*/ 0 h 105"/>
                <a:gd name="T62" fmla="*/ 24 w 78"/>
                <a:gd name="T63" fmla="*/ 0 h 105"/>
                <a:gd name="T64" fmla="*/ 28 w 78"/>
                <a:gd name="T65" fmla="*/ 2 h 105"/>
                <a:gd name="T66" fmla="*/ 31 w 78"/>
                <a:gd name="T67" fmla="*/ 5 h 105"/>
                <a:gd name="T68" fmla="*/ 35 w 78"/>
                <a:gd name="T69" fmla="*/ 8 h 105"/>
                <a:gd name="T70" fmla="*/ 37 w 78"/>
                <a:gd name="T71" fmla="*/ 10 h 105"/>
                <a:gd name="T72" fmla="*/ 38 w 78"/>
                <a:gd name="T73" fmla="*/ 14 h 105"/>
                <a:gd name="T74" fmla="*/ 39 w 78"/>
                <a:gd name="T75" fmla="*/ 16 h 105"/>
                <a:gd name="T76" fmla="*/ 39 w 78"/>
                <a:gd name="T77" fmla="*/ 18 h 105"/>
                <a:gd name="T78" fmla="*/ 39 w 78"/>
                <a:gd name="T79" fmla="*/ 21 h 105"/>
                <a:gd name="T80" fmla="*/ 39 w 78"/>
                <a:gd name="T81" fmla="*/ 23 h 105"/>
                <a:gd name="T82" fmla="*/ 39 w 78"/>
                <a:gd name="T83" fmla="*/ 27 h 105"/>
                <a:gd name="T84" fmla="*/ 39 w 78"/>
                <a:gd name="T85" fmla="*/ 29 h 105"/>
                <a:gd name="T86" fmla="*/ 39 w 78"/>
                <a:gd name="T87" fmla="*/ 32 h 105"/>
                <a:gd name="T88" fmla="*/ 39 w 78"/>
                <a:gd name="T89" fmla="*/ 35 h 105"/>
                <a:gd name="T90" fmla="*/ 38 w 78"/>
                <a:gd name="T91" fmla="*/ 38 h 105"/>
                <a:gd name="T92" fmla="*/ 37 w 78"/>
                <a:gd name="T93" fmla="*/ 40 h 105"/>
                <a:gd name="T94" fmla="*/ 36 w 78"/>
                <a:gd name="T95" fmla="*/ 43 h 105"/>
                <a:gd name="T96" fmla="*/ 35 w 78"/>
                <a:gd name="T97" fmla="*/ 46 h 105"/>
                <a:gd name="T98" fmla="*/ 32 w 78"/>
                <a:gd name="T99" fmla="*/ 47 h 105"/>
                <a:gd name="T100" fmla="*/ 29 w 78"/>
                <a:gd name="T101" fmla="*/ 50 h 105"/>
                <a:gd name="T102" fmla="*/ 26 w 78"/>
                <a:gd name="T103" fmla="*/ 50 h 105"/>
                <a:gd name="T104" fmla="*/ 24 w 78"/>
                <a:gd name="T105" fmla="*/ 51 h 105"/>
                <a:gd name="T106" fmla="*/ 22 w 78"/>
                <a:gd name="T107" fmla="*/ 52 h 105"/>
                <a:gd name="T108" fmla="*/ 20 w 78"/>
                <a:gd name="T109" fmla="*/ 52 h 105"/>
                <a:gd name="T110" fmla="*/ 20 w 78"/>
                <a:gd name="T111" fmla="*/ 52 h 10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"/>
                <a:gd name="T169" fmla="*/ 0 h 105"/>
                <a:gd name="T170" fmla="*/ 78 w 78"/>
                <a:gd name="T171" fmla="*/ 105 h 10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" h="105">
                  <a:moveTo>
                    <a:pt x="40" y="105"/>
                  </a:moveTo>
                  <a:lnTo>
                    <a:pt x="34" y="105"/>
                  </a:lnTo>
                  <a:lnTo>
                    <a:pt x="30" y="103"/>
                  </a:lnTo>
                  <a:lnTo>
                    <a:pt x="24" y="101"/>
                  </a:lnTo>
                  <a:lnTo>
                    <a:pt x="23" y="101"/>
                  </a:lnTo>
                  <a:lnTo>
                    <a:pt x="17" y="97"/>
                  </a:lnTo>
                  <a:lnTo>
                    <a:pt x="13" y="95"/>
                  </a:lnTo>
                  <a:lnTo>
                    <a:pt x="11" y="92"/>
                  </a:lnTo>
                  <a:lnTo>
                    <a:pt x="7" y="88"/>
                  </a:lnTo>
                  <a:lnTo>
                    <a:pt x="5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2" y="71"/>
                  </a:lnTo>
                  <a:lnTo>
                    <a:pt x="2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2" y="38"/>
                  </a:lnTo>
                  <a:lnTo>
                    <a:pt x="4" y="35"/>
                  </a:lnTo>
                  <a:lnTo>
                    <a:pt x="5" y="25"/>
                  </a:lnTo>
                  <a:lnTo>
                    <a:pt x="9" y="19"/>
                  </a:lnTo>
                  <a:lnTo>
                    <a:pt x="13" y="14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0" y="2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7" y="4"/>
                  </a:lnTo>
                  <a:lnTo>
                    <a:pt x="63" y="10"/>
                  </a:lnTo>
                  <a:lnTo>
                    <a:pt x="70" y="16"/>
                  </a:lnTo>
                  <a:lnTo>
                    <a:pt x="74" y="21"/>
                  </a:lnTo>
                  <a:lnTo>
                    <a:pt x="76" y="29"/>
                  </a:lnTo>
                  <a:lnTo>
                    <a:pt x="78" y="33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78" y="46"/>
                  </a:lnTo>
                  <a:lnTo>
                    <a:pt x="78" y="54"/>
                  </a:lnTo>
                  <a:lnTo>
                    <a:pt x="78" y="59"/>
                  </a:lnTo>
                  <a:lnTo>
                    <a:pt x="78" y="65"/>
                  </a:lnTo>
                  <a:lnTo>
                    <a:pt x="78" y="71"/>
                  </a:lnTo>
                  <a:lnTo>
                    <a:pt x="76" y="76"/>
                  </a:lnTo>
                  <a:lnTo>
                    <a:pt x="74" y="80"/>
                  </a:lnTo>
                  <a:lnTo>
                    <a:pt x="72" y="86"/>
                  </a:lnTo>
                  <a:lnTo>
                    <a:pt x="70" y="92"/>
                  </a:lnTo>
                  <a:lnTo>
                    <a:pt x="64" y="95"/>
                  </a:lnTo>
                  <a:lnTo>
                    <a:pt x="59" y="101"/>
                  </a:lnTo>
                  <a:lnTo>
                    <a:pt x="53" y="101"/>
                  </a:lnTo>
                  <a:lnTo>
                    <a:pt x="49" y="103"/>
                  </a:lnTo>
                  <a:lnTo>
                    <a:pt x="44" y="105"/>
                  </a:lnTo>
                  <a:lnTo>
                    <a:pt x="40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4" name="Freeform 105"/>
            <p:cNvSpPr>
              <a:spLocks/>
            </p:cNvSpPr>
            <p:nvPr/>
          </p:nvSpPr>
          <p:spPr bwMode="auto">
            <a:xfrm>
              <a:off x="3900" y="2376"/>
              <a:ext cx="21" cy="36"/>
            </a:xfrm>
            <a:custGeom>
              <a:avLst/>
              <a:gdLst>
                <a:gd name="T0" fmla="*/ 11 w 42"/>
                <a:gd name="T1" fmla="*/ 0 h 73"/>
                <a:gd name="T2" fmla="*/ 7 w 42"/>
                <a:gd name="T3" fmla="*/ 0 h 73"/>
                <a:gd name="T4" fmla="*/ 5 w 42"/>
                <a:gd name="T5" fmla="*/ 2 h 73"/>
                <a:gd name="T6" fmla="*/ 3 w 42"/>
                <a:gd name="T7" fmla="*/ 3 h 73"/>
                <a:gd name="T8" fmla="*/ 2 w 42"/>
                <a:gd name="T9" fmla="*/ 6 h 73"/>
                <a:gd name="T10" fmla="*/ 1 w 42"/>
                <a:gd name="T11" fmla="*/ 8 h 73"/>
                <a:gd name="T12" fmla="*/ 0 w 42"/>
                <a:gd name="T13" fmla="*/ 10 h 73"/>
                <a:gd name="T14" fmla="*/ 0 w 42"/>
                <a:gd name="T15" fmla="*/ 13 h 73"/>
                <a:gd name="T16" fmla="*/ 0 w 42"/>
                <a:gd name="T17" fmla="*/ 16 h 73"/>
                <a:gd name="T18" fmla="*/ 0 w 42"/>
                <a:gd name="T19" fmla="*/ 20 h 73"/>
                <a:gd name="T20" fmla="*/ 0 w 42"/>
                <a:gd name="T21" fmla="*/ 24 h 73"/>
                <a:gd name="T22" fmla="*/ 1 w 42"/>
                <a:gd name="T23" fmla="*/ 27 h 73"/>
                <a:gd name="T24" fmla="*/ 2 w 42"/>
                <a:gd name="T25" fmla="*/ 29 h 73"/>
                <a:gd name="T26" fmla="*/ 3 w 42"/>
                <a:gd name="T27" fmla="*/ 31 h 73"/>
                <a:gd name="T28" fmla="*/ 5 w 42"/>
                <a:gd name="T29" fmla="*/ 34 h 73"/>
                <a:gd name="T30" fmla="*/ 7 w 42"/>
                <a:gd name="T31" fmla="*/ 35 h 73"/>
                <a:gd name="T32" fmla="*/ 11 w 42"/>
                <a:gd name="T33" fmla="*/ 36 h 73"/>
                <a:gd name="T34" fmla="*/ 12 w 42"/>
                <a:gd name="T35" fmla="*/ 35 h 73"/>
                <a:gd name="T36" fmla="*/ 15 w 42"/>
                <a:gd name="T37" fmla="*/ 34 h 73"/>
                <a:gd name="T38" fmla="*/ 17 w 42"/>
                <a:gd name="T39" fmla="*/ 32 h 73"/>
                <a:gd name="T40" fmla="*/ 19 w 42"/>
                <a:gd name="T41" fmla="*/ 30 h 73"/>
                <a:gd name="T42" fmla="*/ 20 w 42"/>
                <a:gd name="T43" fmla="*/ 28 h 73"/>
                <a:gd name="T44" fmla="*/ 20 w 42"/>
                <a:gd name="T45" fmla="*/ 24 h 73"/>
                <a:gd name="T46" fmla="*/ 21 w 42"/>
                <a:gd name="T47" fmla="*/ 20 h 73"/>
                <a:gd name="T48" fmla="*/ 21 w 42"/>
                <a:gd name="T49" fmla="*/ 16 h 73"/>
                <a:gd name="T50" fmla="*/ 21 w 42"/>
                <a:gd name="T51" fmla="*/ 11 h 73"/>
                <a:gd name="T52" fmla="*/ 20 w 42"/>
                <a:gd name="T53" fmla="*/ 9 h 73"/>
                <a:gd name="T54" fmla="*/ 19 w 42"/>
                <a:gd name="T55" fmla="*/ 7 h 73"/>
                <a:gd name="T56" fmla="*/ 18 w 42"/>
                <a:gd name="T57" fmla="*/ 4 h 73"/>
                <a:gd name="T58" fmla="*/ 17 w 42"/>
                <a:gd name="T59" fmla="*/ 2 h 73"/>
                <a:gd name="T60" fmla="*/ 15 w 42"/>
                <a:gd name="T61" fmla="*/ 1 h 73"/>
                <a:gd name="T62" fmla="*/ 12 w 42"/>
                <a:gd name="T63" fmla="*/ 0 h 73"/>
                <a:gd name="T64" fmla="*/ 11 w 42"/>
                <a:gd name="T65" fmla="*/ 0 h 73"/>
                <a:gd name="T66" fmla="*/ 11 w 42"/>
                <a:gd name="T67" fmla="*/ 0 h 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2"/>
                <a:gd name="T103" fmla="*/ 0 h 73"/>
                <a:gd name="T104" fmla="*/ 42 w 42"/>
                <a:gd name="T105" fmla="*/ 73 h 7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2" h="73">
                  <a:moveTo>
                    <a:pt x="21" y="0"/>
                  </a:moveTo>
                  <a:lnTo>
                    <a:pt x="15" y="0"/>
                  </a:lnTo>
                  <a:lnTo>
                    <a:pt x="11" y="4"/>
                  </a:lnTo>
                  <a:lnTo>
                    <a:pt x="7" y="6"/>
                  </a:lnTo>
                  <a:lnTo>
                    <a:pt x="4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0" y="48"/>
                  </a:lnTo>
                  <a:lnTo>
                    <a:pt x="2" y="54"/>
                  </a:lnTo>
                  <a:lnTo>
                    <a:pt x="4" y="59"/>
                  </a:lnTo>
                  <a:lnTo>
                    <a:pt x="5" y="63"/>
                  </a:lnTo>
                  <a:lnTo>
                    <a:pt x="9" y="69"/>
                  </a:lnTo>
                  <a:lnTo>
                    <a:pt x="15" y="71"/>
                  </a:lnTo>
                  <a:lnTo>
                    <a:pt x="21" y="73"/>
                  </a:lnTo>
                  <a:lnTo>
                    <a:pt x="25" y="71"/>
                  </a:lnTo>
                  <a:lnTo>
                    <a:pt x="30" y="69"/>
                  </a:lnTo>
                  <a:lnTo>
                    <a:pt x="34" y="65"/>
                  </a:lnTo>
                  <a:lnTo>
                    <a:pt x="38" y="61"/>
                  </a:lnTo>
                  <a:lnTo>
                    <a:pt x="40" y="56"/>
                  </a:lnTo>
                  <a:lnTo>
                    <a:pt x="40" y="48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23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36" y="8"/>
                  </a:lnTo>
                  <a:lnTo>
                    <a:pt x="34" y="4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C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5" name="Freeform 106"/>
            <p:cNvSpPr>
              <a:spLocks/>
            </p:cNvSpPr>
            <p:nvPr/>
          </p:nvSpPr>
          <p:spPr bwMode="auto">
            <a:xfrm>
              <a:off x="3933" y="2123"/>
              <a:ext cx="8" cy="317"/>
            </a:xfrm>
            <a:custGeom>
              <a:avLst/>
              <a:gdLst>
                <a:gd name="T0" fmla="*/ 0 w 18"/>
                <a:gd name="T1" fmla="*/ 317 h 635"/>
                <a:gd name="T2" fmla="*/ 8 w 18"/>
                <a:gd name="T3" fmla="*/ 317 h 635"/>
                <a:gd name="T4" fmla="*/ 8 w 18"/>
                <a:gd name="T5" fmla="*/ 0 h 635"/>
                <a:gd name="T6" fmla="*/ 0 w 18"/>
                <a:gd name="T7" fmla="*/ 0 h 635"/>
                <a:gd name="T8" fmla="*/ 0 w 18"/>
                <a:gd name="T9" fmla="*/ 317 h 635"/>
                <a:gd name="T10" fmla="*/ 0 w 18"/>
                <a:gd name="T11" fmla="*/ 317 h 6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635"/>
                <a:gd name="T20" fmla="*/ 18 w 18"/>
                <a:gd name="T21" fmla="*/ 635 h 6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635">
                  <a:moveTo>
                    <a:pt x="0" y="635"/>
                  </a:moveTo>
                  <a:lnTo>
                    <a:pt x="18" y="63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6" name="Freeform 107"/>
            <p:cNvSpPr>
              <a:spLocks/>
            </p:cNvSpPr>
            <p:nvPr/>
          </p:nvSpPr>
          <p:spPr bwMode="auto">
            <a:xfrm>
              <a:off x="4497" y="1860"/>
              <a:ext cx="226" cy="240"/>
            </a:xfrm>
            <a:custGeom>
              <a:avLst/>
              <a:gdLst>
                <a:gd name="T0" fmla="*/ 217 w 450"/>
                <a:gd name="T1" fmla="*/ 58 h 479"/>
                <a:gd name="T2" fmla="*/ 201 w 450"/>
                <a:gd name="T3" fmla="*/ 46 h 479"/>
                <a:gd name="T4" fmla="*/ 189 w 450"/>
                <a:gd name="T5" fmla="*/ 37 h 479"/>
                <a:gd name="T6" fmla="*/ 173 w 450"/>
                <a:gd name="T7" fmla="*/ 26 h 479"/>
                <a:gd name="T8" fmla="*/ 162 w 450"/>
                <a:gd name="T9" fmla="*/ 19 h 479"/>
                <a:gd name="T10" fmla="*/ 148 w 450"/>
                <a:gd name="T11" fmla="*/ 12 h 479"/>
                <a:gd name="T12" fmla="*/ 128 w 450"/>
                <a:gd name="T13" fmla="*/ 3 h 479"/>
                <a:gd name="T14" fmla="*/ 115 w 450"/>
                <a:gd name="T15" fmla="*/ 2 h 479"/>
                <a:gd name="T16" fmla="*/ 102 w 450"/>
                <a:gd name="T17" fmla="*/ 3 h 479"/>
                <a:gd name="T18" fmla="*/ 88 w 450"/>
                <a:gd name="T19" fmla="*/ 0 h 479"/>
                <a:gd name="T20" fmla="*/ 80 w 450"/>
                <a:gd name="T21" fmla="*/ 6 h 479"/>
                <a:gd name="T22" fmla="*/ 69 w 450"/>
                <a:gd name="T23" fmla="*/ 25 h 479"/>
                <a:gd name="T24" fmla="*/ 63 w 450"/>
                <a:gd name="T25" fmla="*/ 30 h 479"/>
                <a:gd name="T26" fmla="*/ 50 w 450"/>
                <a:gd name="T27" fmla="*/ 40 h 479"/>
                <a:gd name="T28" fmla="*/ 32 w 450"/>
                <a:gd name="T29" fmla="*/ 55 h 479"/>
                <a:gd name="T30" fmla="*/ 24 w 450"/>
                <a:gd name="T31" fmla="*/ 68 h 479"/>
                <a:gd name="T32" fmla="*/ 19 w 450"/>
                <a:gd name="T33" fmla="*/ 78 h 479"/>
                <a:gd name="T34" fmla="*/ 14 w 450"/>
                <a:gd name="T35" fmla="*/ 90 h 479"/>
                <a:gd name="T36" fmla="*/ 10 w 450"/>
                <a:gd name="T37" fmla="*/ 102 h 479"/>
                <a:gd name="T38" fmla="*/ 5 w 450"/>
                <a:gd name="T39" fmla="*/ 112 h 479"/>
                <a:gd name="T40" fmla="*/ 1 w 450"/>
                <a:gd name="T41" fmla="*/ 124 h 479"/>
                <a:gd name="T42" fmla="*/ 1 w 450"/>
                <a:gd name="T43" fmla="*/ 137 h 479"/>
                <a:gd name="T44" fmla="*/ 13 w 450"/>
                <a:gd name="T45" fmla="*/ 143 h 479"/>
                <a:gd name="T46" fmla="*/ 30 w 450"/>
                <a:gd name="T47" fmla="*/ 139 h 479"/>
                <a:gd name="T48" fmla="*/ 49 w 450"/>
                <a:gd name="T49" fmla="*/ 124 h 479"/>
                <a:gd name="T50" fmla="*/ 63 w 450"/>
                <a:gd name="T51" fmla="*/ 109 h 479"/>
                <a:gd name="T52" fmla="*/ 74 w 450"/>
                <a:gd name="T53" fmla="*/ 110 h 479"/>
                <a:gd name="T54" fmla="*/ 89 w 450"/>
                <a:gd name="T55" fmla="*/ 121 h 479"/>
                <a:gd name="T56" fmla="*/ 100 w 450"/>
                <a:gd name="T57" fmla="*/ 131 h 479"/>
                <a:gd name="T58" fmla="*/ 112 w 450"/>
                <a:gd name="T59" fmla="*/ 142 h 479"/>
                <a:gd name="T60" fmla="*/ 124 w 450"/>
                <a:gd name="T61" fmla="*/ 154 h 479"/>
                <a:gd name="T62" fmla="*/ 116 w 450"/>
                <a:gd name="T63" fmla="*/ 154 h 479"/>
                <a:gd name="T64" fmla="*/ 102 w 450"/>
                <a:gd name="T65" fmla="*/ 154 h 479"/>
                <a:gd name="T66" fmla="*/ 86 w 450"/>
                <a:gd name="T67" fmla="*/ 154 h 479"/>
                <a:gd name="T68" fmla="*/ 69 w 450"/>
                <a:gd name="T69" fmla="*/ 154 h 479"/>
                <a:gd name="T70" fmla="*/ 54 w 450"/>
                <a:gd name="T71" fmla="*/ 156 h 479"/>
                <a:gd name="T72" fmla="*/ 44 w 450"/>
                <a:gd name="T73" fmla="*/ 159 h 479"/>
                <a:gd name="T74" fmla="*/ 29 w 450"/>
                <a:gd name="T75" fmla="*/ 170 h 479"/>
                <a:gd name="T76" fmla="*/ 21 w 450"/>
                <a:gd name="T77" fmla="*/ 183 h 479"/>
                <a:gd name="T78" fmla="*/ 30 w 450"/>
                <a:gd name="T79" fmla="*/ 193 h 479"/>
                <a:gd name="T80" fmla="*/ 44 w 450"/>
                <a:gd name="T81" fmla="*/ 197 h 479"/>
                <a:gd name="T82" fmla="*/ 55 w 450"/>
                <a:gd name="T83" fmla="*/ 199 h 479"/>
                <a:gd name="T84" fmla="*/ 68 w 450"/>
                <a:gd name="T85" fmla="*/ 203 h 479"/>
                <a:gd name="T86" fmla="*/ 73 w 450"/>
                <a:gd name="T87" fmla="*/ 205 h 479"/>
                <a:gd name="T88" fmla="*/ 84 w 450"/>
                <a:gd name="T89" fmla="*/ 207 h 479"/>
                <a:gd name="T90" fmla="*/ 97 w 450"/>
                <a:gd name="T91" fmla="*/ 211 h 479"/>
                <a:gd name="T92" fmla="*/ 112 w 450"/>
                <a:gd name="T93" fmla="*/ 217 h 479"/>
                <a:gd name="T94" fmla="*/ 130 w 450"/>
                <a:gd name="T95" fmla="*/ 224 h 479"/>
                <a:gd name="T96" fmla="*/ 148 w 450"/>
                <a:gd name="T97" fmla="*/ 231 h 479"/>
                <a:gd name="T98" fmla="*/ 165 w 450"/>
                <a:gd name="T99" fmla="*/ 238 h 479"/>
                <a:gd name="T100" fmla="*/ 179 w 450"/>
                <a:gd name="T101" fmla="*/ 240 h 479"/>
                <a:gd name="T102" fmla="*/ 191 w 450"/>
                <a:gd name="T103" fmla="*/ 237 h 479"/>
                <a:gd name="T104" fmla="*/ 203 w 450"/>
                <a:gd name="T105" fmla="*/ 229 h 479"/>
                <a:gd name="T106" fmla="*/ 226 w 450"/>
                <a:gd name="T107" fmla="*/ 66 h 4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50"/>
                <a:gd name="T163" fmla="*/ 0 h 479"/>
                <a:gd name="T164" fmla="*/ 450 w 450"/>
                <a:gd name="T165" fmla="*/ 479 h 47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50" h="479">
                  <a:moveTo>
                    <a:pt x="450" y="131"/>
                  </a:moveTo>
                  <a:lnTo>
                    <a:pt x="449" y="127"/>
                  </a:lnTo>
                  <a:lnTo>
                    <a:pt x="443" y="123"/>
                  </a:lnTo>
                  <a:lnTo>
                    <a:pt x="437" y="120"/>
                  </a:lnTo>
                  <a:lnTo>
                    <a:pt x="433" y="116"/>
                  </a:lnTo>
                  <a:lnTo>
                    <a:pt x="428" y="112"/>
                  </a:lnTo>
                  <a:lnTo>
                    <a:pt x="422" y="108"/>
                  </a:lnTo>
                  <a:lnTo>
                    <a:pt x="414" y="102"/>
                  </a:lnTo>
                  <a:lnTo>
                    <a:pt x="409" y="97"/>
                  </a:lnTo>
                  <a:lnTo>
                    <a:pt x="401" y="91"/>
                  </a:lnTo>
                  <a:lnTo>
                    <a:pt x="393" y="87"/>
                  </a:lnTo>
                  <a:lnTo>
                    <a:pt x="390" y="83"/>
                  </a:lnTo>
                  <a:lnTo>
                    <a:pt x="384" y="80"/>
                  </a:lnTo>
                  <a:lnTo>
                    <a:pt x="380" y="78"/>
                  </a:lnTo>
                  <a:lnTo>
                    <a:pt x="376" y="74"/>
                  </a:lnTo>
                  <a:lnTo>
                    <a:pt x="367" y="68"/>
                  </a:lnTo>
                  <a:lnTo>
                    <a:pt x="359" y="63"/>
                  </a:lnTo>
                  <a:lnTo>
                    <a:pt x="353" y="59"/>
                  </a:lnTo>
                  <a:lnTo>
                    <a:pt x="350" y="55"/>
                  </a:lnTo>
                  <a:lnTo>
                    <a:pt x="344" y="51"/>
                  </a:lnTo>
                  <a:lnTo>
                    <a:pt x="340" y="49"/>
                  </a:lnTo>
                  <a:lnTo>
                    <a:pt x="336" y="45"/>
                  </a:lnTo>
                  <a:lnTo>
                    <a:pt x="331" y="44"/>
                  </a:lnTo>
                  <a:lnTo>
                    <a:pt x="327" y="40"/>
                  </a:lnTo>
                  <a:lnTo>
                    <a:pt x="323" y="38"/>
                  </a:lnTo>
                  <a:lnTo>
                    <a:pt x="317" y="34"/>
                  </a:lnTo>
                  <a:lnTo>
                    <a:pt x="314" y="32"/>
                  </a:lnTo>
                  <a:lnTo>
                    <a:pt x="308" y="30"/>
                  </a:lnTo>
                  <a:lnTo>
                    <a:pt x="304" y="26"/>
                  </a:lnTo>
                  <a:lnTo>
                    <a:pt x="295" y="23"/>
                  </a:lnTo>
                  <a:lnTo>
                    <a:pt x="287" y="19"/>
                  </a:lnTo>
                  <a:lnTo>
                    <a:pt x="277" y="13"/>
                  </a:lnTo>
                  <a:lnTo>
                    <a:pt x="270" y="11"/>
                  </a:lnTo>
                  <a:lnTo>
                    <a:pt x="262" y="7"/>
                  </a:lnTo>
                  <a:lnTo>
                    <a:pt x="255" y="5"/>
                  </a:lnTo>
                  <a:lnTo>
                    <a:pt x="249" y="4"/>
                  </a:lnTo>
                  <a:lnTo>
                    <a:pt x="243" y="4"/>
                  </a:lnTo>
                  <a:lnTo>
                    <a:pt x="237" y="2"/>
                  </a:lnTo>
                  <a:lnTo>
                    <a:pt x="234" y="4"/>
                  </a:lnTo>
                  <a:lnTo>
                    <a:pt x="228" y="4"/>
                  </a:lnTo>
                  <a:lnTo>
                    <a:pt x="224" y="5"/>
                  </a:lnTo>
                  <a:lnTo>
                    <a:pt x="218" y="5"/>
                  </a:lnTo>
                  <a:lnTo>
                    <a:pt x="217" y="5"/>
                  </a:lnTo>
                  <a:lnTo>
                    <a:pt x="209" y="5"/>
                  </a:lnTo>
                  <a:lnTo>
                    <a:pt x="203" y="5"/>
                  </a:lnTo>
                  <a:lnTo>
                    <a:pt x="196" y="4"/>
                  </a:lnTo>
                  <a:lnTo>
                    <a:pt x="192" y="4"/>
                  </a:lnTo>
                  <a:lnTo>
                    <a:pt x="186" y="2"/>
                  </a:lnTo>
                  <a:lnTo>
                    <a:pt x="182" y="2"/>
                  </a:lnTo>
                  <a:lnTo>
                    <a:pt x="175" y="0"/>
                  </a:lnTo>
                  <a:lnTo>
                    <a:pt x="169" y="2"/>
                  </a:lnTo>
                  <a:lnTo>
                    <a:pt x="165" y="2"/>
                  </a:lnTo>
                  <a:lnTo>
                    <a:pt x="163" y="4"/>
                  </a:lnTo>
                  <a:lnTo>
                    <a:pt x="161" y="7"/>
                  </a:lnTo>
                  <a:lnTo>
                    <a:pt x="160" y="11"/>
                  </a:lnTo>
                  <a:lnTo>
                    <a:pt x="156" y="21"/>
                  </a:lnTo>
                  <a:lnTo>
                    <a:pt x="152" y="28"/>
                  </a:lnTo>
                  <a:lnTo>
                    <a:pt x="146" y="36"/>
                  </a:lnTo>
                  <a:lnTo>
                    <a:pt x="142" y="44"/>
                  </a:lnTo>
                  <a:lnTo>
                    <a:pt x="137" y="49"/>
                  </a:lnTo>
                  <a:lnTo>
                    <a:pt x="133" y="53"/>
                  </a:lnTo>
                  <a:lnTo>
                    <a:pt x="129" y="57"/>
                  </a:lnTo>
                  <a:lnTo>
                    <a:pt x="125" y="59"/>
                  </a:lnTo>
                  <a:lnTo>
                    <a:pt x="122" y="61"/>
                  </a:lnTo>
                  <a:lnTo>
                    <a:pt x="118" y="66"/>
                  </a:lnTo>
                  <a:lnTo>
                    <a:pt x="112" y="68"/>
                  </a:lnTo>
                  <a:lnTo>
                    <a:pt x="104" y="74"/>
                  </a:lnTo>
                  <a:lnTo>
                    <a:pt x="99" y="80"/>
                  </a:lnTo>
                  <a:lnTo>
                    <a:pt x="91" y="85"/>
                  </a:lnTo>
                  <a:lnTo>
                    <a:pt x="83" y="91"/>
                  </a:lnTo>
                  <a:lnTo>
                    <a:pt x="76" y="97"/>
                  </a:lnTo>
                  <a:lnTo>
                    <a:pt x="70" y="102"/>
                  </a:lnTo>
                  <a:lnTo>
                    <a:pt x="64" y="110"/>
                  </a:lnTo>
                  <a:lnTo>
                    <a:pt x="59" y="116"/>
                  </a:lnTo>
                  <a:lnTo>
                    <a:pt x="53" y="121"/>
                  </a:lnTo>
                  <a:lnTo>
                    <a:pt x="51" y="125"/>
                  </a:lnTo>
                  <a:lnTo>
                    <a:pt x="49" y="131"/>
                  </a:lnTo>
                  <a:lnTo>
                    <a:pt x="47" y="135"/>
                  </a:lnTo>
                  <a:lnTo>
                    <a:pt x="45" y="141"/>
                  </a:lnTo>
                  <a:lnTo>
                    <a:pt x="44" y="142"/>
                  </a:lnTo>
                  <a:lnTo>
                    <a:pt x="42" y="148"/>
                  </a:lnTo>
                  <a:lnTo>
                    <a:pt x="40" y="152"/>
                  </a:lnTo>
                  <a:lnTo>
                    <a:pt x="38" y="156"/>
                  </a:lnTo>
                  <a:lnTo>
                    <a:pt x="36" y="160"/>
                  </a:lnTo>
                  <a:lnTo>
                    <a:pt x="34" y="163"/>
                  </a:lnTo>
                  <a:lnTo>
                    <a:pt x="32" y="169"/>
                  </a:lnTo>
                  <a:lnTo>
                    <a:pt x="30" y="173"/>
                  </a:lnTo>
                  <a:lnTo>
                    <a:pt x="28" y="179"/>
                  </a:lnTo>
                  <a:lnTo>
                    <a:pt x="26" y="182"/>
                  </a:lnTo>
                  <a:lnTo>
                    <a:pt x="25" y="188"/>
                  </a:lnTo>
                  <a:lnTo>
                    <a:pt x="23" y="194"/>
                  </a:lnTo>
                  <a:lnTo>
                    <a:pt x="21" y="198"/>
                  </a:lnTo>
                  <a:lnTo>
                    <a:pt x="19" y="203"/>
                  </a:lnTo>
                  <a:lnTo>
                    <a:pt x="17" y="207"/>
                  </a:lnTo>
                  <a:lnTo>
                    <a:pt x="15" y="213"/>
                  </a:lnTo>
                  <a:lnTo>
                    <a:pt x="13" y="217"/>
                  </a:lnTo>
                  <a:lnTo>
                    <a:pt x="11" y="220"/>
                  </a:lnTo>
                  <a:lnTo>
                    <a:pt x="9" y="224"/>
                  </a:lnTo>
                  <a:lnTo>
                    <a:pt x="9" y="228"/>
                  </a:lnTo>
                  <a:lnTo>
                    <a:pt x="6" y="236"/>
                  </a:lnTo>
                  <a:lnTo>
                    <a:pt x="4" y="241"/>
                  </a:lnTo>
                  <a:lnTo>
                    <a:pt x="2" y="245"/>
                  </a:lnTo>
                  <a:lnTo>
                    <a:pt x="2" y="247"/>
                  </a:lnTo>
                  <a:lnTo>
                    <a:pt x="0" y="249"/>
                  </a:lnTo>
                  <a:lnTo>
                    <a:pt x="0" y="255"/>
                  </a:lnTo>
                  <a:lnTo>
                    <a:pt x="0" y="262"/>
                  </a:lnTo>
                  <a:lnTo>
                    <a:pt x="0" y="268"/>
                  </a:lnTo>
                  <a:lnTo>
                    <a:pt x="2" y="274"/>
                  </a:lnTo>
                  <a:lnTo>
                    <a:pt x="9" y="281"/>
                  </a:lnTo>
                  <a:lnTo>
                    <a:pt x="13" y="283"/>
                  </a:lnTo>
                  <a:lnTo>
                    <a:pt x="19" y="283"/>
                  </a:lnTo>
                  <a:lnTo>
                    <a:pt x="21" y="283"/>
                  </a:lnTo>
                  <a:lnTo>
                    <a:pt x="25" y="285"/>
                  </a:lnTo>
                  <a:lnTo>
                    <a:pt x="28" y="285"/>
                  </a:lnTo>
                  <a:lnTo>
                    <a:pt x="34" y="285"/>
                  </a:lnTo>
                  <a:lnTo>
                    <a:pt x="42" y="283"/>
                  </a:lnTo>
                  <a:lnTo>
                    <a:pt x="49" y="281"/>
                  </a:lnTo>
                  <a:lnTo>
                    <a:pt x="59" y="277"/>
                  </a:lnTo>
                  <a:lnTo>
                    <a:pt x="66" y="272"/>
                  </a:lnTo>
                  <a:lnTo>
                    <a:pt x="74" y="266"/>
                  </a:lnTo>
                  <a:lnTo>
                    <a:pt x="82" y="258"/>
                  </a:lnTo>
                  <a:lnTo>
                    <a:pt x="89" y="253"/>
                  </a:lnTo>
                  <a:lnTo>
                    <a:pt x="97" y="247"/>
                  </a:lnTo>
                  <a:lnTo>
                    <a:pt x="102" y="239"/>
                  </a:lnTo>
                  <a:lnTo>
                    <a:pt x="108" y="232"/>
                  </a:lnTo>
                  <a:lnTo>
                    <a:pt x="114" y="226"/>
                  </a:lnTo>
                  <a:lnTo>
                    <a:pt x="120" y="222"/>
                  </a:lnTo>
                  <a:lnTo>
                    <a:pt x="125" y="218"/>
                  </a:lnTo>
                  <a:lnTo>
                    <a:pt x="129" y="215"/>
                  </a:lnTo>
                  <a:lnTo>
                    <a:pt x="135" y="213"/>
                  </a:lnTo>
                  <a:lnTo>
                    <a:pt x="139" y="215"/>
                  </a:lnTo>
                  <a:lnTo>
                    <a:pt x="144" y="217"/>
                  </a:lnTo>
                  <a:lnTo>
                    <a:pt x="148" y="220"/>
                  </a:lnTo>
                  <a:lnTo>
                    <a:pt x="156" y="226"/>
                  </a:lnTo>
                  <a:lnTo>
                    <a:pt x="163" y="232"/>
                  </a:lnTo>
                  <a:lnTo>
                    <a:pt x="169" y="234"/>
                  </a:lnTo>
                  <a:lnTo>
                    <a:pt x="173" y="237"/>
                  </a:lnTo>
                  <a:lnTo>
                    <a:pt x="177" y="241"/>
                  </a:lnTo>
                  <a:lnTo>
                    <a:pt x="182" y="245"/>
                  </a:lnTo>
                  <a:lnTo>
                    <a:pt x="186" y="249"/>
                  </a:lnTo>
                  <a:lnTo>
                    <a:pt x="190" y="253"/>
                  </a:lnTo>
                  <a:lnTo>
                    <a:pt x="196" y="257"/>
                  </a:lnTo>
                  <a:lnTo>
                    <a:pt x="199" y="262"/>
                  </a:lnTo>
                  <a:lnTo>
                    <a:pt x="203" y="264"/>
                  </a:lnTo>
                  <a:lnTo>
                    <a:pt x="209" y="268"/>
                  </a:lnTo>
                  <a:lnTo>
                    <a:pt x="213" y="274"/>
                  </a:lnTo>
                  <a:lnTo>
                    <a:pt x="218" y="277"/>
                  </a:lnTo>
                  <a:lnTo>
                    <a:pt x="224" y="283"/>
                  </a:lnTo>
                  <a:lnTo>
                    <a:pt x="234" y="291"/>
                  </a:lnTo>
                  <a:lnTo>
                    <a:pt x="237" y="295"/>
                  </a:lnTo>
                  <a:lnTo>
                    <a:pt x="243" y="300"/>
                  </a:lnTo>
                  <a:lnTo>
                    <a:pt x="245" y="304"/>
                  </a:lnTo>
                  <a:lnTo>
                    <a:pt x="247" y="308"/>
                  </a:lnTo>
                  <a:lnTo>
                    <a:pt x="243" y="308"/>
                  </a:lnTo>
                  <a:lnTo>
                    <a:pt x="239" y="308"/>
                  </a:lnTo>
                  <a:lnTo>
                    <a:pt x="236" y="308"/>
                  </a:lnTo>
                  <a:lnTo>
                    <a:pt x="234" y="308"/>
                  </a:lnTo>
                  <a:lnTo>
                    <a:pt x="230" y="308"/>
                  </a:lnTo>
                  <a:lnTo>
                    <a:pt x="224" y="310"/>
                  </a:lnTo>
                  <a:lnTo>
                    <a:pt x="218" y="308"/>
                  </a:lnTo>
                  <a:lnTo>
                    <a:pt x="215" y="308"/>
                  </a:lnTo>
                  <a:lnTo>
                    <a:pt x="209" y="308"/>
                  </a:lnTo>
                  <a:lnTo>
                    <a:pt x="203" y="308"/>
                  </a:lnTo>
                  <a:lnTo>
                    <a:pt x="198" y="308"/>
                  </a:lnTo>
                  <a:lnTo>
                    <a:pt x="190" y="308"/>
                  </a:lnTo>
                  <a:lnTo>
                    <a:pt x="184" y="308"/>
                  </a:lnTo>
                  <a:lnTo>
                    <a:pt x="179" y="308"/>
                  </a:lnTo>
                  <a:lnTo>
                    <a:pt x="171" y="308"/>
                  </a:lnTo>
                  <a:lnTo>
                    <a:pt x="163" y="308"/>
                  </a:lnTo>
                  <a:lnTo>
                    <a:pt x="158" y="308"/>
                  </a:lnTo>
                  <a:lnTo>
                    <a:pt x="150" y="308"/>
                  </a:lnTo>
                  <a:lnTo>
                    <a:pt x="144" y="308"/>
                  </a:lnTo>
                  <a:lnTo>
                    <a:pt x="137" y="308"/>
                  </a:lnTo>
                  <a:lnTo>
                    <a:pt x="131" y="308"/>
                  </a:lnTo>
                  <a:lnTo>
                    <a:pt x="125" y="310"/>
                  </a:lnTo>
                  <a:lnTo>
                    <a:pt x="120" y="310"/>
                  </a:lnTo>
                  <a:lnTo>
                    <a:pt x="114" y="310"/>
                  </a:lnTo>
                  <a:lnTo>
                    <a:pt x="108" y="312"/>
                  </a:lnTo>
                  <a:lnTo>
                    <a:pt x="102" y="312"/>
                  </a:lnTo>
                  <a:lnTo>
                    <a:pt x="99" y="312"/>
                  </a:lnTo>
                  <a:lnTo>
                    <a:pt x="93" y="314"/>
                  </a:lnTo>
                  <a:lnTo>
                    <a:pt x="89" y="315"/>
                  </a:lnTo>
                  <a:lnTo>
                    <a:pt x="87" y="317"/>
                  </a:lnTo>
                  <a:lnTo>
                    <a:pt x="82" y="321"/>
                  </a:lnTo>
                  <a:lnTo>
                    <a:pt x="74" y="325"/>
                  </a:lnTo>
                  <a:lnTo>
                    <a:pt x="68" y="331"/>
                  </a:lnTo>
                  <a:lnTo>
                    <a:pt x="63" y="334"/>
                  </a:lnTo>
                  <a:lnTo>
                    <a:pt x="57" y="340"/>
                  </a:lnTo>
                  <a:lnTo>
                    <a:pt x="51" y="344"/>
                  </a:lnTo>
                  <a:lnTo>
                    <a:pt x="47" y="350"/>
                  </a:lnTo>
                  <a:lnTo>
                    <a:pt x="44" y="355"/>
                  </a:lnTo>
                  <a:lnTo>
                    <a:pt x="42" y="361"/>
                  </a:lnTo>
                  <a:lnTo>
                    <a:pt x="42" y="365"/>
                  </a:lnTo>
                  <a:lnTo>
                    <a:pt x="42" y="371"/>
                  </a:lnTo>
                  <a:lnTo>
                    <a:pt x="44" y="374"/>
                  </a:lnTo>
                  <a:lnTo>
                    <a:pt x="49" y="378"/>
                  </a:lnTo>
                  <a:lnTo>
                    <a:pt x="55" y="384"/>
                  </a:lnTo>
                  <a:lnTo>
                    <a:pt x="59" y="386"/>
                  </a:lnTo>
                  <a:lnTo>
                    <a:pt x="64" y="388"/>
                  </a:lnTo>
                  <a:lnTo>
                    <a:pt x="70" y="388"/>
                  </a:lnTo>
                  <a:lnTo>
                    <a:pt x="76" y="392"/>
                  </a:lnTo>
                  <a:lnTo>
                    <a:pt x="82" y="392"/>
                  </a:lnTo>
                  <a:lnTo>
                    <a:pt x="87" y="393"/>
                  </a:lnTo>
                  <a:lnTo>
                    <a:pt x="93" y="393"/>
                  </a:lnTo>
                  <a:lnTo>
                    <a:pt x="99" y="395"/>
                  </a:lnTo>
                  <a:lnTo>
                    <a:pt x="102" y="395"/>
                  </a:lnTo>
                  <a:lnTo>
                    <a:pt x="106" y="397"/>
                  </a:lnTo>
                  <a:lnTo>
                    <a:pt x="110" y="397"/>
                  </a:lnTo>
                  <a:lnTo>
                    <a:pt x="114" y="399"/>
                  </a:lnTo>
                  <a:lnTo>
                    <a:pt x="122" y="399"/>
                  </a:lnTo>
                  <a:lnTo>
                    <a:pt x="127" y="401"/>
                  </a:lnTo>
                  <a:lnTo>
                    <a:pt x="131" y="403"/>
                  </a:lnTo>
                  <a:lnTo>
                    <a:pt x="135" y="405"/>
                  </a:lnTo>
                  <a:lnTo>
                    <a:pt x="141" y="405"/>
                  </a:lnTo>
                  <a:lnTo>
                    <a:pt x="144" y="407"/>
                  </a:lnTo>
                  <a:lnTo>
                    <a:pt x="144" y="409"/>
                  </a:lnTo>
                  <a:lnTo>
                    <a:pt x="146" y="409"/>
                  </a:lnTo>
                  <a:lnTo>
                    <a:pt x="148" y="409"/>
                  </a:lnTo>
                  <a:lnTo>
                    <a:pt x="154" y="409"/>
                  </a:lnTo>
                  <a:lnTo>
                    <a:pt x="160" y="412"/>
                  </a:lnTo>
                  <a:lnTo>
                    <a:pt x="163" y="412"/>
                  </a:lnTo>
                  <a:lnTo>
                    <a:pt x="167" y="414"/>
                  </a:lnTo>
                  <a:lnTo>
                    <a:pt x="173" y="414"/>
                  </a:lnTo>
                  <a:lnTo>
                    <a:pt x="177" y="416"/>
                  </a:lnTo>
                  <a:lnTo>
                    <a:pt x="182" y="418"/>
                  </a:lnTo>
                  <a:lnTo>
                    <a:pt x="188" y="420"/>
                  </a:lnTo>
                  <a:lnTo>
                    <a:pt x="194" y="422"/>
                  </a:lnTo>
                  <a:lnTo>
                    <a:pt x="199" y="424"/>
                  </a:lnTo>
                  <a:lnTo>
                    <a:pt x="205" y="426"/>
                  </a:lnTo>
                  <a:lnTo>
                    <a:pt x="211" y="428"/>
                  </a:lnTo>
                  <a:lnTo>
                    <a:pt x="218" y="430"/>
                  </a:lnTo>
                  <a:lnTo>
                    <a:pt x="224" y="433"/>
                  </a:lnTo>
                  <a:lnTo>
                    <a:pt x="232" y="435"/>
                  </a:lnTo>
                  <a:lnTo>
                    <a:pt x="239" y="437"/>
                  </a:lnTo>
                  <a:lnTo>
                    <a:pt x="245" y="441"/>
                  </a:lnTo>
                  <a:lnTo>
                    <a:pt x="253" y="443"/>
                  </a:lnTo>
                  <a:lnTo>
                    <a:pt x="258" y="447"/>
                  </a:lnTo>
                  <a:lnTo>
                    <a:pt x="266" y="449"/>
                  </a:lnTo>
                  <a:lnTo>
                    <a:pt x="274" y="452"/>
                  </a:lnTo>
                  <a:lnTo>
                    <a:pt x="281" y="454"/>
                  </a:lnTo>
                  <a:lnTo>
                    <a:pt x="289" y="458"/>
                  </a:lnTo>
                  <a:lnTo>
                    <a:pt x="295" y="462"/>
                  </a:lnTo>
                  <a:lnTo>
                    <a:pt x="302" y="466"/>
                  </a:lnTo>
                  <a:lnTo>
                    <a:pt x="310" y="469"/>
                  </a:lnTo>
                  <a:lnTo>
                    <a:pt x="315" y="471"/>
                  </a:lnTo>
                  <a:lnTo>
                    <a:pt x="321" y="475"/>
                  </a:lnTo>
                  <a:lnTo>
                    <a:pt x="329" y="475"/>
                  </a:lnTo>
                  <a:lnTo>
                    <a:pt x="334" y="479"/>
                  </a:lnTo>
                  <a:lnTo>
                    <a:pt x="340" y="479"/>
                  </a:lnTo>
                  <a:lnTo>
                    <a:pt x="346" y="479"/>
                  </a:lnTo>
                  <a:lnTo>
                    <a:pt x="352" y="479"/>
                  </a:lnTo>
                  <a:lnTo>
                    <a:pt x="357" y="479"/>
                  </a:lnTo>
                  <a:lnTo>
                    <a:pt x="361" y="479"/>
                  </a:lnTo>
                  <a:lnTo>
                    <a:pt x="367" y="477"/>
                  </a:lnTo>
                  <a:lnTo>
                    <a:pt x="371" y="475"/>
                  </a:lnTo>
                  <a:lnTo>
                    <a:pt x="376" y="475"/>
                  </a:lnTo>
                  <a:lnTo>
                    <a:pt x="380" y="473"/>
                  </a:lnTo>
                  <a:lnTo>
                    <a:pt x="384" y="471"/>
                  </a:lnTo>
                  <a:lnTo>
                    <a:pt x="390" y="469"/>
                  </a:lnTo>
                  <a:lnTo>
                    <a:pt x="393" y="468"/>
                  </a:lnTo>
                  <a:lnTo>
                    <a:pt x="399" y="462"/>
                  </a:lnTo>
                  <a:lnTo>
                    <a:pt x="405" y="458"/>
                  </a:lnTo>
                  <a:lnTo>
                    <a:pt x="409" y="452"/>
                  </a:lnTo>
                  <a:lnTo>
                    <a:pt x="414" y="449"/>
                  </a:lnTo>
                  <a:lnTo>
                    <a:pt x="420" y="441"/>
                  </a:lnTo>
                  <a:lnTo>
                    <a:pt x="422" y="439"/>
                  </a:lnTo>
                  <a:lnTo>
                    <a:pt x="450" y="131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7" name="Freeform 108"/>
            <p:cNvSpPr>
              <a:spLocks/>
            </p:cNvSpPr>
            <p:nvPr/>
          </p:nvSpPr>
          <p:spPr bwMode="auto">
            <a:xfrm>
              <a:off x="4726" y="1862"/>
              <a:ext cx="111" cy="237"/>
            </a:xfrm>
            <a:custGeom>
              <a:avLst/>
              <a:gdLst>
                <a:gd name="T0" fmla="*/ 108 w 223"/>
                <a:gd name="T1" fmla="*/ 231 h 473"/>
                <a:gd name="T2" fmla="*/ 0 w 223"/>
                <a:gd name="T3" fmla="*/ 237 h 473"/>
                <a:gd name="T4" fmla="*/ 16 w 223"/>
                <a:gd name="T5" fmla="*/ 0 h 473"/>
                <a:gd name="T6" fmla="*/ 111 w 223"/>
                <a:gd name="T7" fmla="*/ 18 h 473"/>
                <a:gd name="T8" fmla="*/ 108 w 223"/>
                <a:gd name="T9" fmla="*/ 231 h 473"/>
                <a:gd name="T10" fmla="*/ 108 w 223"/>
                <a:gd name="T11" fmla="*/ 231 h 4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473"/>
                <a:gd name="T20" fmla="*/ 223 w 223"/>
                <a:gd name="T21" fmla="*/ 473 h 4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473">
                  <a:moveTo>
                    <a:pt x="217" y="462"/>
                  </a:moveTo>
                  <a:lnTo>
                    <a:pt x="0" y="473"/>
                  </a:lnTo>
                  <a:lnTo>
                    <a:pt x="32" y="0"/>
                  </a:lnTo>
                  <a:lnTo>
                    <a:pt x="223" y="36"/>
                  </a:lnTo>
                  <a:lnTo>
                    <a:pt x="217" y="46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8" name="Freeform 109"/>
            <p:cNvSpPr>
              <a:spLocks/>
            </p:cNvSpPr>
            <p:nvPr/>
          </p:nvSpPr>
          <p:spPr bwMode="auto">
            <a:xfrm>
              <a:off x="4490" y="1848"/>
              <a:ext cx="225" cy="169"/>
            </a:xfrm>
            <a:custGeom>
              <a:avLst/>
              <a:gdLst>
                <a:gd name="T0" fmla="*/ 115 w 450"/>
                <a:gd name="T1" fmla="*/ 153 h 339"/>
                <a:gd name="T2" fmla="*/ 101 w 450"/>
                <a:gd name="T3" fmla="*/ 138 h 339"/>
                <a:gd name="T4" fmla="*/ 85 w 450"/>
                <a:gd name="T5" fmla="*/ 129 h 339"/>
                <a:gd name="T6" fmla="*/ 65 w 450"/>
                <a:gd name="T7" fmla="*/ 125 h 339"/>
                <a:gd name="T8" fmla="*/ 54 w 450"/>
                <a:gd name="T9" fmla="*/ 134 h 339"/>
                <a:gd name="T10" fmla="*/ 36 w 450"/>
                <a:gd name="T11" fmla="*/ 152 h 339"/>
                <a:gd name="T12" fmla="*/ 20 w 450"/>
                <a:gd name="T13" fmla="*/ 157 h 339"/>
                <a:gd name="T14" fmla="*/ 5 w 450"/>
                <a:gd name="T15" fmla="*/ 147 h 339"/>
                <a:gd name="T16" fmla="*/ 0 w 450"/>
                <a:gd name="T17" fmla="*/ 126 h 339"/>
                <a:gd name="T18" fmla="*/ 6 w 450"/>
                <a:gd name="T19" fmla="*/ 102 h 339"/>
                <a:gd name="T20" fmla="*/ 13 w 450"/>
                <a:gd name="T21" fmla="*/ 83 h 339"/>
                <a:gd name="T22" fmla="*/ 15 w 450"/>
                <a:gd name="T23" fmla="*/ 69 h 339"/>
                <a:gd name="T24" fmla="*/ 29 w 450"/>
                <a:gd name="T25" fmla="*/ 47 h 339"/>
                <a:gd name="T26" fmla="*/ 50 w 450"/>
                <a:gd name="T27" fmla="*/ 31 h 339"/>
                <a:gd name="T28" fmla="*/ 69 w 450"/>
                <a:gd name="T29" fmla="*/ 26 h 339"/>
                <a:gd name="T30" fmla="*/ 84 w 450"/>
                <a:gd name="T31" fmla="*/ 8 h 339"/>
                <a:gd name="T32" fmla="*/ 98 w 450"/>
                <a:gd name="T33" fmla="*/ 5 h 339"/>
                <a:gd name="T34" fmla="*/ 109 w 450"/>
                <a:gd name="T35" fmla="*/ 7 h 339"/>
                <a:gd name="T36" fmla="*/ 120 w 450"/>
                <a:gd name="T37" fmla="*/ 0 h 339"/>
                <a:gd name="T38" fmla="*/ 134 w 450"/>
                <a:gd name="T39" fmla="*/ 3 h 339"/>
                <a:gd name="T40" fmla="*/ 152 w 450"/>
                <a:gd name="T41" fmla="*/ 10 h 339"/>
                <a:gd name="T42" fmla="*/ 175 w 450"/>
                <a:gd name="T43" fmla="*/ 23 h 339"/>
                <a:gd name="T44" fmla="*/ 197 w 450"/>
                <a:gd name="T45" fmla="*/ 36 h 339"/>
                <a:gd name="T46" fmla="*/ 216 w 450"/>
                <a:gd name="T47" fmla="*/ 48 h 339"/>
                <a:gd name="T48" fmla="*/ 224 w 450"/>
                <a:gd name="T49" fmla="*/ 74 h 339"/>
                <a:gd name="T50" fmla="*/ 207 w 450"/>
                <a:gd name="T51" fmla="*/ 62 h 339"/>
                <a:gd name="T52" fmla="*/ 188 w 450"/>
                <a:gd name="T53" fmla="*/ 47 h 339"/>
                <a:gd name="T54" fmla="*/ 167 w 450"/>
                <a:gd name="T55" fmla="*/ 33 h 339"/>
                <a:gd name="T56" fmla="*/ 146 w 450"/>
                <a:gd name="T57" fmla="*/ 23 h 339"/>
                <a:gd name="T58" fmla="*/ 147 w 450"/>
                <a:gd name="T59" fmla="*/ 45 h 339"/>
                <a:gd name="T60" fmla="*/ 130 w 450"/>
                <a:gd name="T61" fmla="*/ 32 h 339"/>
                <a:gd name="T62" fmla="*/ 111 w 450"/>
                <a:gd name="T63" fmla="*/ 21 h 339"/>
                <a:gd name="T64" fmla="*/ 96 w 450"/>
                <a:gd name="T65" fmla="*/ 21 h 339"/>
                <a:gd name="T66" fmla="*/ 90 w 450"/>
                <a:gd name="T67" fmla="*/ 25 h 339"/>
                <a:gd name="T68" fmla="*/ 107 w 450"/>
                <a:gd name="T69" fmla="*/ 31 h 339"/>
                <a:gd name="T70" fmla="*/ 129 w 450"/>
                <a:gd name="T71" fmla="*/ 44 h 339"/>
                <a:gd name="T72" fmla="*/ 128 w 450"/>
                <a:gd name="T73" fmla="*/ 59 h 339"/>
                <a:gd name="T74" fmla="*/ 112 w 450"/>
                <a:gd name="T75" fmla="*/ 49 h 339"/>
                <a:gd name="T76" fmla="*/ 93 w 450"/>
                <a:gd name="T77" fmla="*/ 43 h 339"/>
                <a:gd name="T78" fmla="*/ 72 w 450"/>
                <a:gd name="T79" fmla="*/ 42 h 339"/>
                <a:gd name="T80" fmla="*/ 51 w 450"/>
                <a:gd name="T81" fmla="*/ 50 h 339"/>
                <a:gd name="T82" fmla="*/ 49 w 450"/>
                <a:gd name="T83" fmla="*/ 56 h 339"/>
                <a:gd name="T84" fmla="*/ 65 w 450"/>
                <a:gd name="T85" fmla="*/ 57 h 339"/>
                <a:gd name="T86" fmla="*/ 84 w 450"/>
                <a:gd name="T87" fmla="*/ 60 h 339"/>
                <a:gd name="T88" fmla="*/ 106 w 450"/>
                <a:gd name="T89" fmla="*/ 67 h 339"/>
                <a:gd name="T90" fmla="*/ 127 w 450"/>
                <a:gd name="T91" fmla="*/ 81 h 339"/>
                <a:gd name="T92" fmla="*/ 117 w 450"/>
                <a:gd name="T93" fmla="*/ 98 h 339"/>
                <a:gd name="T94" fmla="*/ 102 w 450"/>
                <a:gd name="T95" fmla="*/ 86 h 339"/>
                <a:gd name="T96" fmla="*/ 85 w 450"/>
                <a:gd name="T97" fmla="*/ 78 h 339"/>
                <a:gd name="T98" fmla="*/ 67 w 450"/>
                <a:gd name="T99" fmla="*/ 72 h 339"/>
                <a:gd name="T100" fmla="*/ 49 w 450"/>
                <a:gd name="T101" fmla="*/ 73 h 339"/>
                <a:gd name="T102" fmla="*/ 35 w 450"/>
                <a:gd name="T103" fmla="*/ 86 h 339"/>
                <a:gd name="T104" fmla="*/ 21 w 450"/>
                <a:gd name="T105" fmla="*/ 105 h 339"/>
                <a:gd name="T106" fmla="*/ 15 w 450"/>
                <a:gd name="T107" fmla="*/ 119 h 339"/>
                <a:gd name="T108" fmla="*/ 17 w 450"/>
                <a:gd name="T109" fmla="*/ 136 h 339"/>
                <a:gd name="T110" fmla="*/ 35 w 450"/>
                <a:gd name="T111" fmla="*/ 138 h 339"/>
                <a:gd name="T112" fmla="*/ 48 w 450"/>
                <a:gd name="T113" fmla="*/ 119 h 339"/>
                <a:gd name="T114" fmla="*/ 61 w 450"/>
                <a:gd name="T115" fmla="*/ 108 h 339"/>
                <a:gd name="T116" fmla="*/ 77 w 450"/>
                <a:gd name="T117" fmla="*/ 108 h 339"/>
                <a:gd name="T118" fmla="*/ 93 w 450"/>
                <a:gd name="T119" fmla="*/ 113 h 339"/>
                <a:gd name="T120" fmla="*/ 111 w 450"/>
                <a:gd name="T121" fmla="*/ 124 h 339"/>
                <a:gd name="T122" fmla="*/ 126 w 450"/>
                <a:gd name="T123" fmla="*/ 141 h 339"/>
                <a:gd name="T124" fmla="*/ 136 w 450"/>
                <a:gd name="T125" fmla="*/ 159 h 33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0"/>
                <a:gd name="T190" fmla="*/ 0 h 339"/>
                <a:gd name="T191" fmla="*/ 450 w 450"/>
                <a:gd name="T192" fmla="*/ 339 h 33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0" h="339">
                  <a:moveTo>
                    <a:pt x="243" y="325"/>
                  </a:moveTo>
                  <a:lnTo>
                    <a:pt x="241" y="323"/>
                  </a:lnTo>
                  <a:lnTo>
                    <a:pt x="239" y="321"/>
                  </a:lnTo>
                  <a:lnTo>
                    <a:pt x="237" y="318"/>
                  </a:lnTo>
                  <a:lnTo>
                    <a:pt x="235" y="314"/>
                  </a:lnTo>
                  <a:lnTo>
                    <a:pt x="230" y="306"/>
                  </a:lnTo>
                  <a:lnTo>
                    <a:pt x="226" y="301"/>
                  </a:lnTo>
                  <a:lnTo>
                    <a:pt x="220" y="293"/>
                  </a:lnTo>
                  <a:lnTo>
                    <a:pt x="214" y="287"/>
                  </a:lnTo>
                  <a:lnTo>
                    <a:pt x="209" y="282"/>
                  </a:lnTo>
                  <a:lnTo>
                    <a:pt x="205" y="280"/>
                  </a:lnTo>
                  <a:lnTo>
                    <a:pt x="201" y="276"/>
                  </a:lnTo>
                  <a:lnTo>
                    <a:pt x="197" y="272"/>
                  </a:lnTo>
                  <a:lnTo>
                    <a:pt x="192" y="268"/>
                  </a:lnTo>
                  <a:lnTo>
                    <a:pt x="186" y="266"/>
                  </a:lnTo>
                  <a:lnTo>
                    <a:pt x="180" y="262"/>
                  </a:lnTo>
                  <a:lnTo>
                    <a:pt x="176" y="261"/>
                  </a:lnTo>
                  <a:lnTo>
                    <a:pt x="169" y="259"/>
                  </a:lnTo>
                  <a:lnTo>
                    <a:pt x="163" y="257"/>
                  </a:lnTo>
                  <a:lnTo>
                    <a:pt x="157" y="253"/>
                  </a:lnTo>
                  <a:lnTo>
                    <a:pt x="152" y="253"/>
                  </a:lnTo>
                  <a:lnTo>
                    <a:pt x="144" y="253"/>
                  </a:lnTo>
                  <a:lnTo>
                    <a:pt x="137" y="251"/>
                  </a:lnTo>
                  <a:lnTo>
                    <a:pt x="129" y="251"/>
                  </a:lnTo>
                  <a:lnTo>
                    <a:pt x="121" y="253"/>
                  </a:lnTo>
                  <a:lnTo>
                    <a:pt x="119" y="257"/>
                  </a:lnTo>
                  <a:lnTo>
                    <a:pt x="116" y="259"/>
                  </a:lnTo>
                  <a:lnTo>
                    <a:pt x="114" y="264"/>
                  </a:lnTo>
                  <a:lnTo>
                    <a:pt x="108" y="268"/>
                  </a:lnTo>
                  <a:lnTo>
                    <a:pt x="104" y="276"/>
                  </a:lnTo>
                  <a:lnTo>
                    <a:pt x="98" y="282"/>
                  </a:lnTo>
                  <a:lnTo>
                    <a:pt x="95" y="289"/>
                  </a:lnTo>
                  <a:lnTo>
                    <a:pt x="87" y="295"/>
                  </a:lnTo>
                  <a:lnTo>
                    <a:pt x="79" y="301"/>
                  </a:lnTo>
                  <a:lnTo>
                    <a:pt x="72" y="304"/>
                  </a:lnTo>
                  <a:lnTo>
                    <a:pt x="64" y="310"/>
                  </a:lnTo>
                  <a:lnTo>
                    <a:pt x="60" y="310"/>
                  </a:lnTo>
                  <a:lnTo>
                    <a:pt x="57" y="312"/>
                  </a:lnTo>
                  <a:lnTo>
                    <a:pt x="51" y="314"/>
                  </a:lnTo>
                  <a:lnTo>
                    <a:pt x="47" y="314"/>
                  </a:lnTo>
                  <a:lnTo>
                    <a:pt x="40" y="314"/>
                  </a:lnTo>
                  <a:lnTo>
                    <a:pt x="30" y="310"/>
                  </a:lnTo>
                  <a:lnTo>
                    <a:pt x="26" y="308"/>
                  </a:lnTo>
                  <a:lnTo>
                    <a:pt x="21" y="306"/>
                  </a:lnTo>
                  <a:lnTo>
                    <a:pt x="17" y="302"/>
                  </a:lnTo>
                  <a:lnTo>
                    <a:pt x="15" y="301"/>
                  </a:lnTo>
                  <a:lnTo>
                    <a:pt x="9" y="295"/>
                  </a:lnTo>
                  <a:lnTo>
                    <a:pt x="5" y="289"/>
                  </a:lnTo>
                  <a:lnTo>
                    <a:pt x="2" y="282"/>
                  </a:lnTo>
                  <a:lnTo>
                    <a:pt x="0" y="274"/>
                  </a:lnTo>
                  <a:lnTo>
                    <a:pt x="0" y="266"/>
                  </a:lnTo>
                  <a:lnTo>
                    <a:pt x="0" y="261"/>
                  </a:lnTo>
                  <a:lnTo>
                    <a:pt x="0" y="253"/>
                  </a:lnTo>
                  <a:lnTo>
                    <a:pt x="0" y="245"/>
                  </a:lnTo>
                  <a:lnTo>
                    <a:pt x="2" y="236"/>
                  </a:lnTo>
                  <a:lnTo>
                    <a:pt x="3" y="228"/>
                  </a:lnTo>
                  <a:lnTo>
                    <a:pt x="5" y="221"/>
                  </a:lnTo>
                  <a:lnTo>
                    <a:pt x="9" y="213"/>
                  </a:lnTo>
                  <a:lnTo>
                    <a:pt x="11" y="205"/>
                  </a:lnTo>
                  <a:lnTo>
                    <a:pt x="13" y="200"/>
                  </a:lnTo>
                  <a:lnTo>
                    <a:pt x="30" y="175"/>
                  </a:lnTo>
                  <a:lnTo>
                    <a:pt x="30" y="173"/>
                  </a:lnTo>
                  <a:lnTo>
                    <a:pt x="28" y="173"/>
                  </a:lnTo>
                  <a:lnTo>
                    <a:pt x="26" y="169"/>
                  </a:lnTo>
                  <a:lnTo>
                    <a:pt x="26" y="166"/>
                  </a:lnTo>
                  <a:lnTo>
                    <a:pt x="24" y="162"/>
                  </a:lnTo>
                  <a:lnTo>
                    <a:pt x="24" y="158"/>
                  </a:lnTo>
                  <a:lnTo>
                    <a:pt x="26" y="154"/>
                  </a:lnTo>
                  <a:lnTo>
                    <a:pt x="28" y="150"/>
                  </a:lnTo>
                  <a:lnTo>
                    <a:pt x="28" y="145"/>
                  </a:lnTo>
                  <a:lnTo>
                    <a:pt x="30" y="139"/>
                  </a:lnTo>
                  <a:lnTo>
                    <a:pt x="34" y="131"/>
                  </a:lnTo>
                  <a:lnTo>
                    <a:pt x="38" y="126"/>
                  </a:lnTo>
                  <a:lnTo>
                    <a:pt x="41" y="116"/>
                  </a:lnTo>
                  <a:lnTo>
                    <a:pt x="47" y="108"/>
                  </a:lnTo>
                  <a:lnTo>
                    <a:pt x="51" y="101"/>
                  </a:lnTo>
                  <a:lnTo>
                    <a:pt x="59" y="95"/>
                  </a:lnTo>
                  <a:lnTo>
                    <a:pt x="64" y="88"/>
                  </a:lnTo>
                  <a:lnTo>
                    <a:pt x="72" y="82"/>
                  </a:lnTo>
                  <a:lnTo>
                    <a:pt x="79" y="76"/>
                  </a:lnTo>
                  <a:lnTo>
                    <a:pt x="87" y="72"/>
                  </a:lnTo>
                  <a:lnTo>
                    <a:pt x="95" y="67"/>
                  </a:lnTo>
                  <a:lnTo>
                    <a:pt x="100" y="63"/>
                  </a:lnTo>
                  <a:lnTo>
                    <a:pt x="108" y="59"/>
                  </a:lnTo>
                  <a:lnTo>
                    <a:pt x="116" y="57"/>
                  </a:lnTo>
                  <a:lnTo>
                    <a:pt x="121" y="55"/>
                  </a:lnTo>
                  <a:lnTo>
                    <a:pt x="127" y="53"/>
                  </a:lnTo>
                  <a:lnTo>
                    <a:pt x="133" y="51"/>
                  </a:lnTo>
                  <a:lnTo>
                    <a:pt x="138" y="53"/>
                  </a:lnTo>
                  <a:lnTo>
                    <a:pt x="138" y="51"/>
                  </a:lnTo>
                  <a:lnTo>
                    <a:pt x="140" y="46"/>
                  </a:lnTo>
                  <a:lnTo>
                    <a:pt x="146" y="38"/>
                  </a:lnTo>
                  <a:lnTo>
                    <a:pt x="152" y="30"/>
                  </a:lnTo>
                  <a:lnTo>
                    <a:pt x="159" y="23"/>
                  </a:lnTo>
                  <a:lnTo>
                    <a:pt x="167" y="17"/>
                  </a:lnTo>
                  <a:lnTo>
                    <a:pt x="173" y="15"/>
                  </a:lnTo>
                  <a:lnTo>
                    <a:pt x="176" y="13"/>
                  </a:lnTo>
                  <a:lnTo>
                    <a:pt x="182" y="11"/>
                  </a:lnTo>
                  <a:lnTo>
                    <a:pt x="188" y="11"/>
                  </a:lnTo>
                  <a:lnTo>
                    <a:pt x="192" y="11"/>
                  </a:lnTo>
                  <a:lnTo>
                    <a:pt x="195" y="11"/>
                  </a:lnTo>
                  <a:lnTo>
                    <a:pt x="199" y="11"/>
                  </a:lnTo>
                  <a:lnTo>
                    <a:pt x="203" y="11"/>
                  </a:lnTo>
                  <a:lnTo>
                    <a:pt x="209" y="13"/>
                  </a:lnTo>
                  <a:lnTo>
                    <a:pt x="213" y="13"/>
                  </a:lnTo>
                  <a:lnTo>
                    <a:pt x="218" y="15"/>
                  </a:lnTo>
                  <a:lnTo>
                    <a:pt x="218" y="11"/>
                  </a:lnTo>
                  <a:lnTo>
                    <a:pt x="224" y="6"/>
                  </a:lnTo>
                  <a:lnTo>
                    <a:pt x="228" y="2"/>
                  </a:lnTo>
                  <a:lnTo>
                    <a:pt x="233" y="0"/>
                  </a:lnTo>
                  <a:lnTo>
                    <a:pt x="237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2"/>
                  </a:lnTo>
                  <a:lnTo>
                    <a:pt x="262" y="2"/>
                  </a:lnTo>
                  <a:lnTo>
                    <a:pt x="268" y="6"/>
                  </a:lnTo>
                  <a:lnTo>
                    <a:pt x="272" y="6"/>
                  </a:lnTo>
                  <a:lnTo>
                    <a:pt x="277" y="10"/>
                  </a:lnTo>
                  <a:lnTo>
                    <a:pt x="283" y="11"/>
                  </a:lnTo>
                  <a:lnTo>
                    <a:pt x="291" y="15"/>
                  </a:lnTo>
                  <a:lnTo>
                    <a:pt x="296" y="17"/>
                  </a:lnTo>
                  <a:lnTo>
                    <a:pt x="304" y="21"/>
                  </a:lnTo>
                  <a:lnTo>
                    <a:pt x="310" y="25"/>
                  </a:lnTo>
                  <a:lnTo>
                    <a:pt x="317" y="29"/>
                  </a:lnTo>
                  <a:lnTo>
                    <a:pt x="325" y="32"/>
                  </a:lnTo>
                  <a:lnTo>
                    <a:pt x="332" y="36"/>
                  </a:lnTo>
                  <a:lnTo>
                    <a:pt x="340" y="42"/>
                  </a:lnTo>
                  <a:lnTo>
                    <a:pt x="349" y="46"/>
                  </a:lnTo>
                  <a:lnTo>
                    <a:pt x="355" y="50"/>
                  </a:lnTo>
                  <a:lnTo>
                    <a:pt x="363" y="53"/>
                  </a:lnTo>
                  <a:lnTo>
                    <a:pt x="370" y="59"/>
                  </a:lnTo>
                  <a:lnTo>
                    <a:pt x="378" y="63"/>
                  </a:lnTo>
                  <a:lnTo>
                    <a:pt x="386" y="67"/>
                  </a:lnTo>
                  <a:lnTo>
                    <a:pt x="393" y="72"/>
                  </a:lnTo>
                  <a:lnTo>
                    <a:pt x="399" y="76"/>
                  </a:lnTo>
                  <a:lnTo>
                    <a:pt x="406" y="82"/>
                  </a:lnTo>
                  <a:lnTo>
                    <a:pt x="412" y="86"/>
                  </a:lnTo>
                  <a:lnTo>
                    <a:pt x="420" y="89"/>
                  </a:lnTo>
                  <a:lnTo>
                    <a:pt x="424" y="93"/>
                  </a:lnTo>
                  <a:lnTo>
                    <a:pt x="431" y="97"/>
                  </a:lnTo>
                  <a:lnTo>
                    <a:pt x="435" y="101"/>
                  </a:lnTo>
                  <a:lnTo>
                    <a:pt x="441" y="105"/>
                  </a:lnTo>
                  <a:lnTo>
                    <a:pt x="445" y="108"/>
                  </a:lnTo>
                  <a:lnTo>
                    <a:pt x="448" y="112"/>
                  </a:lnTo>
                  <a:lnTo>
                    <a:pt x="450" y="150"/>
                  </a:lnTo>
                  <a:lnTo>
                    <a:pt x="448" y="148"/>
                  </a:lnTo>
                  <a:lnTo>
                    <a:pt x="445" y="146"/>
                  </a:lnTo>
                  <a:lnTo>
                    <a:pt x="439" y="141"/>
                  </a:lnTo>
                  <a:lnTo>
                    <a:pt x="431" y="135"/>
                  </a:lnTo>
                  <a:lnTo>
                    <a:pt x="426" y="131"/>
                  </a:lnTo>
                  <a:lnTo>
                    <a:pt x="420" y="127"/>
                  </a:lnTo>
                  <a:lnTo>
                    <a:pt x="414" y="124"/>
                  </a:lnTo>
                  <a:lnTo>
                    <a:pt x="410" y="120"/>
                  </a:lnTo>
                  <a:lnTo>
                    <a:pt x="405" y="114"/>
                  </a:lnTo>
                  <a:lnTo>
                    <a:pt x="397" y="110"/>
                  </a:lnTo>
                  <a:lnTo>
                    <a:pt x="391" y="105"/>
                  </a:lnTo>
                  <a:lnTo>
                    <a:pt x="384" y="101"/>
                  </a:lnTo>
                  <a:lnTo>
                    <a:pt x="376" y="95"/>
                  </a:lnTo>
                  <a:lnTo>
                    <a:pt x="368" y="91"/>
                  </a:lnTo>
                  <a:lnTo>
                    <a:pt x="363" y="86"/>
                  </a:lnTo>
                  <a:lnTo>
                    <a:pt x="355" y="82"/>
                  </a:lnTo>
                  <a:lnTo>
                    <a:pt x="348" y="76"/>
                  </a:lnTo>
                  <a:lnTo>
                    <a:pt x="340" y="70"/>
                  </a:lnTo>
                  <a:lnTo>
                    <a:pt x="334" y="67"/>
                  </a:lnTo>
                  <a:lnTo>
                    <a:pt x="327" y="63"/>
                  </a:lnTo>
                  <a:lnTo>
                    <a:pt x="319" y="59"/>
                  </a:lnTo>
                  <a:lnTo>
                    <a:pt x="311" y="55"/>
                  </a:lnTo>
                  <a:lnTo>
                    <a:pt x="304" y="51"/>
                  </a:lnTo>
                  <a:lnTo>
                    <a:pt x="298" y="50"/>
                  </a:lnTo>
                  <a:lnTo>
                    <a:pt x="291" y="46"/>
                  </a:lnTo>
                  <a:lnTo>
                    <a:pt x="285" y="44"/>
                  </a:lnTo>
                  <a:lnTo>
                    <a:pt x="279" y="42"/>
                  </a:lnTo>
                  <a:lnTo>
                    <a:pt x="273" y="42"/>
                  </a:lnTo>
                  <a:lnTo>
                    <a:pt x="313" y="76"/>
                  </a:lnTo>
                  <a:lnTo>
                    <a:pt x="296" y="93"/>
                  </a:lnTo>
                  <a:lnTo>
                    <a:pt x="294" y="91"/>
                  </a:lnTo>
                  <a:lnTo>
                    <a:pt x="287" y="86"/>
                  </a:lnTo>
                  <a:lnTo>
                    <a:pt x="283" y="82"/>
                  </a:lnTo>
                  <a:lnTo>
                    <a:pt x="279" y="76"/>
                  </a:lnTo>
                  <a:lnTo>
                    <a:pt x="273" y="72"/>
                  </a:lnTo>
                  <a:lnTo>
                    <a:pt x="268" y="69"/>
                  </a:lnTo>
                  <a:lnTo>
                    <a:pt x="260" y="65"/>
                  </a:lnTo>
                  <a:lnTo>
                    <a:pt x="254" y="59"/>
                  </a:lnTo>
                  <a:lnTo>
                    <a:pt x="247" y="55"/>
                  </a:lnTo>
                  <a:lnTo>
                    <a:pt x="241" y="51"/>
                  </a:lnTo>
                  <a:lnTo>
                    <a:pt x="233" y="48"/>
                  </a:lnTo>
                  <a:lnTo>
                    <a:pt x="228" y="46"/>
                  </a:lnTo>
                  <a:lnTo>
                    <a:pt x="222" y="42"/>
                  </a:lnTo>
                  <a:lnTo>
                    <a:pt x="218" y="42"/>
                  </a:lnTo>
                  <a:lnTo>
                    <a:pt x="213" y="42"/>
                  </a:lnTo>
                  <a:lnTo>
                    <a:pt x="209" y="42"/>
                  </a:lnTo>
                  <a:lnTo>
                    <a:pt x="203" y="42"/>
                  </a:lnTo>
                  <a:lnTo>
                    <a:pt x="199" y="42"/>
                  </a:lnTo>
                  <a:lnTo>
                    <a:pt x="192" y="42"/>
                  </a:lnTo>
                  <a:lnTo>
                    <a:pt x="188" y="42"/>
                  </a:lnTo>
                  <a:lnTo>
                    <a:pt x="182" y="42"/>
                  </a:lnTo>
                  <a:lnTo>
                    <a:pt x="178" y="44"/>
                  </a:lnTo>
                  <a:lnTo>
                    <a:pt x="178" y="46"/>
                  </a:lnTo>
                  <a:lnTo>
                    <a:pt x="178" y="50"/>
                  </a:lnTo>
                  <a:lnTo>
                    <a:pt x="180" y="50"/>
                  </a:lnTo>
                  <a:lnTo>
                    <a:pt x="184" y="51"/>
                  </a:lnTo>
                  <a:lnTo>
                    <a:pt x="186" y="53"/>
                  </a:lnTo>
                  <a:lnTo>
                    <a:pt x="192" y="55"/>
                  </a:lnTo>
                  <a:lnTo>
                    <a:pt x="197" y="59"/>
                  </a:lnTo>
                  <a:lnTo>
                    <a:pt x="205" y="61"/>
                  </a:lnTo>
                  <a:lnTo>
                    <a:pt x="213" y="63"/>
                  </a:lnTo>
                  <a:lnTo>
                    <a:pt x="220" y="67"/>
                  </a:lnTo>
                  <a:lnTo>
                    <a:pt x="228" y="70"/>
                  </a:lnTo>
                  <a:lnTo>
                    <a:pt x="235" y="74"/>
                  </a:lnTo>
                  <a:lnTo>
                    <a:pt x="243" y="78"/>
                  </a:lnTo>
                  <a:lnTo>
                    <a:pt x="252" y="84"/>
                  </a:lnTo>
                  <a:lnTo>
                    <a:pt x="258" y="88"/>
                  </a:lnTo>
                  <a:lnTo>
                    <a:pt x="268" y="93"/>
                  </a:lnTo>
                  <a:lnTo>
                    <a:pt x="273" y="99"/>
                  </a:lnTo>
                  <a:lnTo>
                    <a:pt x="279" y="107"/>
                  </a:lnTo>
                  <a:lnTo>
                    <a:pt x="262" y="122"/>
                  </a:lnTo>
                  <a:lnTo>
                    <a:pt x="260" y="120"/>
                  </a:lnTo>
                  <a:lnTo>
                    <a:pt x="256" y="118"/>
                  </a:lnTo>
                  <a:lnTo>
                    <a:pt x="251" y="114"/>
                  </a:lnTo>
                  <a:lnTo>
                    <a:pt x="245" y="110"/>
                  </a:lnTo>
                  <a:lnTo>
                    <a:pt x="239" y="107"/>
                  </a:lnTo>
                  <a:lnTo>
                    <a:pt x="233" y="105"/>
                  </a:lnTo>
                  <a:lnTo>
                    <a:pt x="230" y="103"/>
                  </a:lnTo>
                  <a:lnTo>
                    <a:pt x="224" y="99"/>
                  </a:lnTo>
                  <a:lnTo>
                    <a:pt x="218" y="97"/>
                  </a:lnTo>
                  <a:lnTo>
                    <a:pt x="213" y="93"/>
                  </a:lnTo>
                  <a:lnTo>
                    <a:pt x="205" y="91"/>
                  </a:lnTo>
                  <a:lnTo>
                    <a:pt x="199" y="89"/>
                  </a:lnTo>
                  <a:lnTo>
                    <a:pt x="194" y="88"/>
                  </a:lnTo>
                  <a:lnTo>
                    <a:pt x="186" y="86"/>
                  </a:lnTo>
                  <a:lnTo>
                    <a:pt x="178" y="84"/>
                  </a:lnTo>
                  <a:lnTo>
                    <a:pt x="173" y="84"/>
                  </a:lnTo>
                  <a:lnTo>
                    <a:pt x="165" y="82"/>
                  </a:lnTo>
                  <a:lnTo>
                    <a:pt x="157" y="82"/>
                  </a:lnTo>
                  <a:lnTo>
                    <a:pt x="150" y="82"/>
                  </a:lnTo>
                  <a:lnTo>
                    <a:pt x="144" y="84"/>
                  </a:lnTo>
                  <a:lnTo>
                    <a:pt x="137" y="84"/>
                  </a:lnTo>
                  <a:lnTo>
                    <a:pt x="129" y="86"/>
                  </a:lnTo>
                  <a:lnTo>
                    <a:pt x="123" y="88"/>
                  </a:lnTo>
                  <a:lnTo>
                    <a:pt x="116" y="91"/>
                  </a:lnTo>
                  <a:lnTo>
                    <a:pt x="108" y="97"/>
                  </a:lnTo>
                  <a:lnTo>
                    <a:pt x="102" y="101"/>
                  </a:lnTo>
                  <a:lnTo>
                    <a:pt x="95" y="107"/>
                  </a:lnTo>
                  <a:lnTo>
                    <a:pt x="89" y="114"/>
                  </a:lnTo>
                  <a:lnTo>
                    <a:pt x="91" y="112"/>
                  </a:lnTo>
                  <a:lnTo>
                    <a:pt x="95" y="112"/>
                  </a:lnTo>
                  <a:lnTo>
                    <a:pt x="97" y="112"/>
                  </a:lnTo>
                  <a:lnTo>
                    <a:pt x="98" y="112"/>
                  </a:lnTo>
                  <a:lnTo>
                    <a:pt x="104" y="112"/>
                  </a:lnTo>
                  <a:lnTo>
                    <a:pt x="108" y="112"/>
                  </a:lnTo>
                  <a:lnTo>
                    <a:pt x="112" y="112"/>
                  </a:lnTo>
                  <a:lnTo>
                    <a:pt x="117" y="112"/>
                  </a:lnTo>
                  <a:lnTo>
                    <a:pt x="121" y="112"/>
                  </a:lnTo>
                  <a:lnTo>
                    <a:pt x="129" y="114"/>
                  </a:lnTo>
                  <a:lnTo>
                    <a:pt x="133" y="114"/>
                  </a:lnTo>
                  <a:lnTo>
                    <a:pt x="140" y="116"/>
                  </a:lnTo>
                  <a:lnTo>
                    <a:pt x="146" y="116"/>
                  </a:lnTo>
                  <a:lnTo>
                    <a:pt x="154" y="118"/>
                  </a:lnTo>
                  <a:lnTo>
                    <a:pt x="159" y="118"/>
                  </a:lnTo>
                  <a:lnTo>
                    <a:pt x="167" y="120"/>
                  </a:lnTo>
                  <a:lnTo>
                    <a:pt x="175" y="122"/>
                  </a:lnTo>
                  <a:lnTo>
                    <a:pt x="180" y="124"/>
                  </a:lnTo>
                  <a:lnTo>
                    <a:pt x="188" y="126"/>
                  </a:lnTo>
                  <a:lnTo>
                    <a:pt x="195" y="129"/>
                  </a:lnTo>
                  <a:lnTo>
                    <a:pt x="203" y="131"/>
                  </a:lnTo>
                  <a:lnTo>
                    <a:pt x="211" y="135"/>
                  </a:lnTo>
                  <a:lnTo>
                    <a:pt x="218" y="139"/>
                  </a:lnTo>
                  <a:lnTo>
                    <a:pt x="226" y="143"/>
                  </a:lnTo>
                  <a:lnTo>
                    <a:pt x="233" y="146"/>
                  </a:lnTo>
                  <a:lnTo>
                    <a:pt x="239" y="152"/>
                  </a:lnTo>
                  <a:lnTo>
                    <a:pt x="247" y="156"/>
                  </a:lnTo>
                  <a:lnTo>
                    <a:pt x="254" y="162"/>
                  </a:lnTo>
                  <a:lnTo>
                    <a:pt x="260" y="167"/>
                  </a:lnTo>
                  <a:lnTo>
                    <a:pt x="268" y="175"/>
                  </a:lnTo>
                  <a:lnTo>
                    <a:pt x="245" y="202"/>
                  </a:lnTo>
                  <a:lnTo>
                    <a:pt x="243" y="200"/>
                  </a:lnTo>
                  <a:lnTo>
                    <a:pt x="239" y="198"/>
                  </a:lnTo>
                  <a:lnTo>
                    <a:pt x="235" y="196"/>
                  </a:lnTo>
                  <a:lnTo>
                    <a:pt x="232" y="192"/>
                  </a:lnTo>
                  <a:lnTo>
                    <a:pt x="224" y="186"/>
                  </a:lnTo>
                  <a:lnTo>
                    <a:pt x="216" y="181"/>
                  </a:lnTo>
                  <a:lnTo>
                    <a:pt x="213" y="177"/>
                  </a:lnTo>
                  <a:lnTo>
                    <a:pt x="207" y="175"/>
                  </a:lnTo>
                  <a:lnTo>
                    <a:pt x="203" y="173"/>
                  </a:lnTo>
                  <a:lnTo>
                    <a:pt x="199" y="171"/>
                  </a:lnTo>
                  <a:lnTo>
                    <a:pt x="194" y="167"/>
                  </a:lnTo>
                  <a:lnTo>
                    <a:pt x="188" y="166"/>
                  </a:lnTo>
                  <a:lnTo>
                    <a:pt x="182" y="162"/>
                  </a:lnTo>
                  <a:lnTo>
                    <a:pt x="176" y="160"/>
                  </a:lnTo>
                  <a:lnTo>
                    <a:pt x="169" y="156"/>
                  </a:lnTo>
                  <a:lnTo>
                    <a:pt x="163" y="154"/>
                  </a:lnTo>
                  <a:lnTo>
                    <a:pt x="157" y="152"/>
                  </a:lnTo>
                  <a:lnTo>
                    <a:pt x="152" y="150"/>
                  </a:lnTo>
                  <a:lnTo>
                    <a:pt x="146" y="148"/>
                  </a:lnTo>
                  <a:lnTo>
                    <a:pt x="140" y="146"/>
                  </a:lnTo>
                  <a:lnTo>
                    <a:pt x="133" y="145"/>
                  </a:lnTo>
                  <a:lnTo>
                    <a:pt x="127" y="145"/>
                  </a:lnTo>
                  <a:lnTo>
                    <a:pt x="119" y="145"/>
                  </a:lnTo>
                  <a:lnTo>
                    <a:pt x="114" y="145"/>
                  </a:lnTo>
                  <a:lnTo>
                    <a:pt x="108" y="145"/>
                  </a:lnTo>
                  <a:lnTo>
                    <a:pt x="100" y="146"/>
                  </a:lnTo>
                  <a:lnTo>
                    <a:pt x="98" y="146"/>
                  </a:lnTo>
                  <a:lnTo>
                    <a:pt x="97" y="148"/>
                  </a:lnTo>
                  <a:lnTo>
                    <a:pt x="93" y="150"/>
                  </a:lnTo>
                  <a:lnTo>
                    <a:pt x="89" y="156"/>
                  </a:lnTo>
                  <a:lnTo>
                    <a:pt x="83" y="160"/>
                  </a:lnTo>
                  <a:lnTo>
                    <a:pt x="78" y="167"/>
                  </a:lnTo>
                  <a:lnTo>
                    <a:pt x="70" y="173"/>
                  </a:lnTo>
                  <a:lnTo>
                    <a:pt x="64" y="183"/>
                  </a:lnTo>
                  <a:lnTo>
                    <a:pt x="57" y="190"/>
                  </a:lnTo>
                  <a:lnTo>
                    <a:pt x="51" y="198"/>
                  </a:lnTo>
                  <a:lnTo>
                    <a:pt x="47" y="202"/>
                  </a:lnTo>
                  <a:lnTo>
                    <a:pt x="43" y="207"/>
                  </a:lnTo>
                  <a:lnTo>
                    <a:pt x="41" y="211"/>
                  </a:lnTo>
                  <a:lnTo>
                    <a:pt x="40" y="217"/>
                  </a:lnTo>
                  <a:lnTo>
                    <a:pt x="38" y="221"/>
                  </a:lnTo>
                  <a:lnTo>
                    <a:pt x="34" y="226"/>
                  </a:lnTo>
                  <a:lnTo>
                    <a:pt x="32" y="230"/>
                  </a:lnTo>
                  <a:lnTo>
                    <a:pt x="32" y="234"/>
                  </a:lnTo>
                  <a:lnTo>
                    <a:pt x="30" y="238"/>
                  </a:lnTo>
                  <a:lnTo>
                    <a:pt x="30" y="243"/>
                  </a:lnTo>
                  <a:lnTo>
                    <a:pt x="30" y="247"/>
                  </a:lnTo>
                  <a:lnTo>
                    <a:pt x="30" y="253"/>
                  </a:lnTo>
                  <a:lnTo>
                    <a:pt x="30" y="259"/>
                  </a:lnTo>
                  <a:lnTo>
                    <a:pt x="32" y="266"/>
                  </a:lnTo>
                  <a:lnTo>
                    <a:pt x="34" y="272"/>
                  </a:lnTo>
                  <a:lnTo>
                    <a:pt x="36" y="276"/>
                  </a:lnTo>
                  <a:lnTo>
                    <a:pt x="41" y="282"/>
                  </a:lnTo>
                  <a:lnTo>
                    <a:pt x="49" y="283"/>
                  </a:lnTo>
                  <a:lnTo>
                    <a:pt x="57" y="283"/>
                  </a:lnTo>
                  <a:lnTo>
                    <a:pt x="64" y="282"/>
                  </a:lnTo>
                  <a:lnTo>
                    <a:pt x="70" y="276"/>
                  </a:lnTo>
                  <a:lnTo>
                    <a:pt x="74" y="272"/>
                  </a:lnTo>
                  <a:lnTo>
                    <a:pt x="79" y="266"/>
                  </a:lnTo>
                  <a:lnTo>
                    <a:pt x="83" y="259"/>
                  </a:lnTo>
                  <a:lnTo>
                    <a:pt x="87" y="253"/>
                  </a:lnTo>
                  <a:lnTo>
                    <a:pt x="91" y="245"/>
                  </a:lnTo>
                  <a:lnTo>
                    <a:pt x="95" y="238"/>
                  </a:lnTo>
                  <a:lnTo>
                    <a:pt x="98" y="232"/>
                  </a:lnTo>
                  <a:lnTo>
                    <a:pt x="104" y="226"/>
                  </a:lnTo>
                  <a:lnTo>
                    <a:pt x="108" y="224"/>
                  </a:lnTo>
                  <a:lnTo>
                    <a:pt x="114" y="221"/>
                  </a:lnTo>
                  <a:lnTo>
                    <a:pt x="121" y="219"/>
                  </a:lnTo>
                  <a:lnTo>
                    <a:pt x="123" y="217"/>
                  </a:lnTo>
                  <a:lnTo>
                    <a:pt x="129" y="217"/>
                  </a:lnTo>
                  <a:lnTo>
                    <a:pt x="135" y="217"/>
                  </a:lnTo>
                  <a:lnTo>
                    <a:pt x="138" y="217"/>
                  </a:lnTo>
                  <a:lnTo>
                    <a:pt x="144" y="217"/>
                  </a:lnTo>
                  <a:lnTo>
                    <a:pt x="148" y="217"/>
                  </a:lnTo>
                  <a:lnTo>
                    <a:pt x="154" y="217"/>
                  </a:lnTo>
                  <a:lnTo>
                    <a:pt x="159" y="219"/>
                  </a:lnTo>
                  <a:lnTo>
                    <a:pt x="163" y="219"/>
                  </a:lnTo>
                  <a:lnTo>
                    <a:pt x="169" y="221"/>
                  </a:lnTo>
                  <a:lnTo>
                    <a:pt x="175" y="223"/>
                  </a:lnTo>
                  <a:lnTo>
                    <a:pt x="180" y="224"/>
                  </a:lnTo>
                  <a:lnTo>
                    <a:pt x="186" y="226"/>
                  </a:lnTo>
                  <a:lnTo>
                    <a:pt x="192" y="228"/>
                  </a:lnTo>
                  <a:lnTo>
                    <a:pt x="197" y="232"/>
                  </a:lnTo>
                  <a:lnTo>
                    <a:pt x="203" y="236"/>
                  </a:lnTo>
                  <a:lnTo>
                    <a:pt x="209" y="238"/>
                  </a:lnTo>
                  <a:lnTo>
                    <a:pt x="216" y="243"/>
                  </a:lnTo>
                  <a:lnTo>
                    <a:pt x="222" y="249"/>
                  </a:lnTo>
                  <a:lnTo>
                    <a:pt x="230" y="257"/>
                  </a:lnTo>
                  <a:lnTo>
                    <a:pt x="235" y="262"/>
                  </a:lnTo>
                  <a:lnTo>
                    <a:pt x="243" y="270"/>
                  </a:lnTo>
                  <a:lnTo>
                    <a:pt x="245" y="274"/>
                  </a:lnTo>
                  <a:lnTo>
                    <a:pt x="249" y="278"/>
                  </a:lnTo>
                  <a:lnTo>
                    <a:pt x="252" y="283"/>
                  </a:lnTo>
                  <a:lnTo>
                    <a:pt x="256" y="289"/>
                  </a:lnTo>
                  <a:lnTo>
                    <a:pt x="258" y="293"/>
                  </a:lnTo>
                  <a:lnTo>
                    <a:pt x="262" y="299"/>
                  </a:lnTo>
                  <a:lnTo>
                    <a:pt x="264" y="304"/>
                  </a:lnTo>
                  <a:lnTo>
                    <a:pt x="268" y="312"/>
                  </a:lnTo>
                  <a:lnTo>
                    <a:pt x="272" y="318"/>
                  </a:lnTo>
                  <a:lnTo>
                    <a:pt x="273" y="323"/>
                  </a:lnTo>
                  <a:lnTo>
                    <a:pt x="277" y="331"/>
                  </a:lnTo>
                  <a:lnTo>
                    <a:pt x="281" y="339"/>
                  </a:lnTo>
                  <a:lnTo>
                    <a:pt x="243" y="3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9" name="Freeform 110"/>
            <p:cNvSpPr>
              <a:spLocks/>
            </p:cNvSpPr>
            <p:nvPr/>
          </p:nvSpPr>
          <p:spPr bwMode="auto">
            <a:xfrm>
              <a:off x="4702" y="1868"/>
              <a:ext cx="140" cy="257"/>
            </a:xfrm>
            <a:custGeom>
              <a:avLst/>
              <a:gdLst>
                <a:gd name="T0" fmla="*/ 0 w 279"/>
                <a:gd name="T1" fmla="*/ 248 h 513"/>
                <a:gd name="T2" fmla="*/ 11 w 279"/>
                <a:gd name="T3" fmla="*/ 0 h 513"/>
                <a:gd name="T4" fmla="*/ 140 w 279"/>
                <a:gd name="T5" fmla="*/ 18 h 513"/>
                <a:gd name="T6" fmla="*/ 135 w 279"/>
                <a:gd name="T7" fmla="*/ 257 h 513"/>
                <a:gd name="T8" fmla="*/ 119 w 279"/>
                <a:gd name="T9" fmla="*/ 236 h 513"/>
                <a:gd name="T10" fmla="*/ 123 w 279"/>
                <a:gd name="T11" fmla="*/ 34 h 513"/>
                <a:gd name="T12" fmla="*/ 26 w 279"/>
                <a:gd name="T13" fmla="*/ 21 h 513"/>
                <a:gd name="T14" fmla="*/ 18 w 279"/>
                <a:gd name="T15" fmla="*/ 231 h 513"/>
                <a:gd name="T16" fmla="*/ 0 w 279"/>
                <a:gd name="T17" fmla="*/ 248 h 513"/>
                <a:gd name="T18" fmla="*/ 0 w 279"/>
                <a:gd name="T19" fmla="*/ 248 h 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9"/>
                <a:gd name="T31" fmla="*/ 0 h 513"/>
                <a:gd name="T32" fmla="*/ 279 w 279"/>
                <a:gd name="T33" fmla="*/ 513 h 5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9" h="513">
                  <a:moveTo>
                    <a:pt x="0" y="496"/>
                  </a:moveTo>
                  <a:lnTo>
                    <a:pt x="21" y="0"/>
                  </a:lnTo>
                  <a:lnTo>
                    <a:pt x="279" y="36"/>
                  </a:lnTo>
                  <a:lnTo>
                    <a:pt x="270" y="513"/>
                  </a:lnTo>
                  <a:lnTo>
                    <a:pt x="237" y="472"/>
                  </a:lnTo>
                  <a:lnTo>
                    <a:pt x="245" y="67"/>
                  </a:lnTo>
                  <a:lnTo>
                    <a:pt x="51" y="42"/>
                  </a:lnTo>
                  <a:lnTo>
                    <a:pt x="36" y="462"/>
                  </a:lnTo>
                  <a:lnTo>
                    <a:pt x="0" y="4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0" name="Freeform 111"/>
            <p:cNvSpPr>
              <a:spLocks/>
            </p:cNvSpPr>
            <p:nvPr/>
          </p:nvSpPr>
          <p:spPr bwMode="auto">
            <a:xfrm>
              <a:off x="4701" y="2099"/>
              <a:ext cx="138" cy="25"/>
            </a:xfrm>
            <a:custGeom>
              <a:avLst/>
              <a:gdLst>
                <a:gd name="T0" fmla="*/ 0 w 275"/>
                <a:gd name="T1" fmla="*/ 17 h 50"/>
                <a:gd name="T2" fmla="*/ 138 w 275"/>
                <a:gd name="T3" fmla="*/ 25 h 50"/>
                <a:gd name="T4" fmla="*/ 131 w 275"/>
                <a:gd name="T5" fmla="*/ 10 h 50"/>
                <a:gd name="T6" fmla="*/ 120 w 275"/>
                <a:gd name="T7" fmla="*/ 6 h 50"/>
                <a:gd name="T8" fmla="*/ 18 w 275"/>
                <a:gd name="T9" fmla="*/ 0 h 50"/>
                <a:gd name="T10" fmla="*/ 0 w 275"/>
                <a:gd name="T11" fmla="*/ 17 h 50"/>
                <a:gd name="T12" fmla="*/ 0 w 275"/>
                <a:gd name="T13" fmla="*/ 17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5"/>
                <a:gd name="T22" fmla="*/ 0 h 50"/>
                <a:gd name="T23" fmla="*/ 275 w 275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5" h="50">
                  <a:moveTo>
                    <a:pt x="0" y="34"/>
                  </a:moveTo>
                  <a:lnTo>
                    <a:pt x="275" y="50"/>
                  </a:lnTo>
                  <a:lnTo>
                    <a:pt x="262" y="19"/>
                  </a:lnTo>
                  <a:lnTo>
                    <a:pt x="239" y="12"/>
                  </a:lnTo>
                  <a:lnTo>
                    <a:pt x="36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1" name="Freeform 112"/>
            <p:cNvSpPr>
              <a:spLocks/>
            </p:cNvSpPr>
            <p:nvPr/>
          </p:nvSpPr>
          <p:spPr bwMode="auto">
            <a:xfrm>
              <a:off x="4752" y="2047"/>
              <a:ext cx="42" cy="42"/>
            </a:xfrm>
            <a:custGeom>
              <a:avLst/>
              <a:gdLst>
                <a:gd name="T0" fmla="*/ 40 w 84"/>
                <a:gd name="T1" fmla="*/ 12 h 83"/>
                <a:gd name="T2" fmla="*/ 38 w 84"/>
                <a:gd name="T3" fmla="*/ 8 h 83"/>
                <a:gd name="T4" fmla="*/ 35 w 84"/>
                <a:gd name="T5" fmla="*/ 6 h 83"/>
                <a:gd name="T6" fmla="*/ 30 w 84"/>
                <a:gd name="T7" fmla="*/ 3 h 83"/>
                <a:gd name="T8" fmla="*/ 28 w 84"/>
                <a:gd name="T9" fmla="*/ 1 h 83"/>
                <a:gd name="T10" fmla="*/ 24 w 84"/>
                <a:gd name="T11" fmla="*/ 0 h 83"/>
                <a:gd name="T12" fmla="*/ 20 w 84"/>
                <a:gd name="T13" fmla="*/ 0 h 83"/>
                <a:gd name="T14" fmla="*/ 15 w 84"/>
                <a:gd name="T15" fmla="*/ 1 h 83"/>
                <a:gd name="T16" fmla="*/ 12 w 84"/>
                <a:gd name="T17" fmla="*/ 3 h 83"/>
                <a:gd name="T18" fmla="*/ 8 w 84"/>
                <a:gd name="T19" fmla="*/ 5 h 83"/>
                <a:gd name="T20" fmla="*/ 5 w 84"/>
                <a:gd name="T21" fmla="*/ 8 h 83"/>
                <a:gd name="T22" fmla="*/ 3 w 84"/>
                <a:gd name="T23" fmla="*/ 10 h 83"/>
                <a:gd name="T24" fmla="*/ 2 w 84"/>
                <a:gd name="T25" fmla="*/ 14 h 83"/>
                <a:gd name="T26" fmla="*/ 0 w 84"/>
                <a:gd name="T27" fmla="*/ 18 h 83"/>
                <a:gd name="T28" fmla="*/ 0 w 84"/>
                <a:gd name="T29" fmla="*/ 23 h 83"/>
                <a:gd name="T30" fmla="*/ 1 w 84"/>
                <a:gd name="T31" fmla="*/ 26 h 83"/>
                <a:gd name="T32" fmla="*/ 2 w 84"/>
                <a:gd name="T33" fmla="*/ 30 h 83"/>
                <a:gd name="T34" fmla="*/ 5 w 84"/>
                <a:gd name="T35" fmla="*/ 33 h 83"/>
                <a:gd name="T36" fmla="*/ 8 w 84"/>
                <a:gd name="T37" fmla="*/ 37 h 83"/>
                <a:gd name="T38" fmla="*/ 11 w 84"/>
                <a:gd name="T39" fmla="*/ 39 h 83"/>
                <a:gd name="T40" fmla="*/ 14 w 84"/>
                <a:gd name="T41" fmla="*/ 41 h 83"/>
                <a:gd name="T42" fmla="*/ 19 w 84"/>
                <a:gd name="T43" fmla="*/ 42 h 83"/>
                <a:gd name="T44" fmla="*/ 22 w 84"/>
                <a:gd name="T45" fmla="*/ 42 h 83"/>
                <a:gd name="T46" fmla="*/ 27 w 84"/>
                <a:gd name="T47" fmla="*/ 41 h 83"/>
                <a:gd name="T48" fmla="*/ 30 w 84"/>
                <a:gd name="T49" fmla="*/ 40 h 83"/>
                <a:gd name="T50" fmla="*/ 35 w 84"/>
                <a:gd name="T51" fmla="*/ 37 h 83"/>
                <a:gd name="T52" fmla="*/ 38 w 84"/>
                <a:gd name="T53" fmla="*/ 34 h 83"/>
                <a:gd name="T54" fmla="*/ 39 w 84"/>
                <a:gd name="T55" fmla="*/ 30 h 83"/>
                <a:gd name="T56" fmla="*/ 41 w 84"/>
                <a:gd name="T57" fmla="*/ 28 h 83"/>
                <a:gd name="T58" fmla="*/ 42 w 84"/>
                <a:gd name="T59" fmla="*/ 24 h 83"/>
                <a:gd name="T60" fmla="*/ 42 w 84"/>
                <a:gd name="T61" fmla="*/ 20 h 83"/>
                <a:gd name="T62" fmla="*/ 41 w 84"/>
                <a:gd name="T63" fmla="*/ 15 h 83"/>
                <a:gd name="T64" fmla="*/ 40 w 84"/>
                <a:gd name="T65" fmla="*/ 12 h 83"/>
                <a:gd name="T66" fmla="*/ 40 w 84"/>
                <a:gd name="T67" fmla="*/ 12 h 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4"/>
                <a:gd name="T103" fmla="*/ 0 h 83"/>
                <a:gd name="T104" fmla="*/ 84 w 84"/>
                <a:gd name="T105" fmla="*/ 83 h 8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4" h="83">
                  <a:moveTo>
                    <a:pt x="80" y="24"/>
                  </a:moveTo>
                  <a:lnTo>
                    <a:pt x="75" y="15"/>
                  </a:lnTo>
                  <a:lnTo>
                    <a:pt x="69" y="11"/>
                  </a:lnTo>
                  <a:lnTo>
                    <a:pt x="61" y="5"/>
                  </a:lnTo>
                  <a:lnTo>
                    <a:pt x="56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1"/>
                  </a:lnTo>
                  <a:lnTo>
                    <a:pt x="25" y="5"/>
                  </a:lnTo>
                  <a:lnTo>
                    <a:pt x="16" y="9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4" y="28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1"/>
                  </a:lnTo>
                  <a:lnTo>
                    <a:pt x="4" y="60"/>
                  </a:lnTo>
                  <a:lnTo>
                    <a:pt x="10" y="66"/>
                  </a:lnTo>
                  <a:lnTo>
                    <a:pt x="16" y="74"/>
                  </a:lnTo>
                  <a:lnTo>
                    <a:pt x="21" y="77"/>
                  </a:lnTo>
                  <a:lnTo>
                    <a:pt x="29" y="81"/>
                  </a:lnTo>
                  <a:lnTo>
                    <a:pt x="37" y="83"/>
                  </a:lnTo>
                  <a:lnTo>
                    <a:pt x="44" y="83"/>
                  </a:lnTo>
                  <a:lnTo>
                    <a:pt x="54" y="81"/>
                  </a:lnTo>
                  <a:lnTo>
                    <a:pt x="61" y="79"/>
                  </a:lnTo>
                  <a:lnTo>
                    <a:pt x="69" y="74"/>
                  </a:lnTo>
                  <a:lnTo>
                    <a:pt x="75" y="68"/>
                  </a:lnTo>
                  <a:lnTo>
                    <a:pt x="78" y="60"/>
                  </a:lnTo>
                  <a:lnTo>
                    <a:pt x="82" y="55"/>
                  </a:lnTo>
                  <a:lnTo>
                    <a:pt x="84" y="47"/>
                  </a:lnTo>
                  <a:lnTo>
                    <a:pt x="84" y="39"/>
                  </a:lnTo>
                  <a:lnTo>
                    <a:pt x="82" y="30"/>
                  </a:lnTo>
                  <a:lnTo>
                    <a:pt x="8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2" name="Freeform 113"/>
            <p:cNvSpPr>
              <a:spLocks/>
            </p:cNvSpPr>
            <p:nvPr/>
          </p:nvSpPr>
          <p:spPr bwMode="auto">
            <a:xfrm>
              <a:off x="4764" y="2058"/>
              <a:ext cx="19" cy="19"/>
            </a:xfrm>
            <a:custGeom>
              <a:avLst/>
              <a:gdLst>
                <a:gd name="T0" fmla="*/ 18 w 38"/>
                <a:gd name="T1" fmla="*/ 6 h 38"/>
                <a:gd name="T2" fmla="*/ 17 w 38"/>
                <a:gd name="T3" fmla="*/ 2 h 38"/>
                <a:gd name="T4" fmla="*/ 13 w 38"/>
                <a:gd name="T5" fmla="*/ 1 h 38"/>
                <a:gd name="T6" fmla="*/ 9 w 38"/>
                <a:gd name="T7" fmla="*/ 0 h 38"/>
                <a:gd name="T8" fmla="*/ 6 w 38"/>
                <a:gd name="T9" fmla="*/ 2 h 38"/>
                <a:gd name="T10" fmla="*/ 3 w 38"/>
                <a:gd name="T11" fmla="*/ 4 h 38"/>
                <a:gd name="T12" fmla="*/ 1 w 38"/>
                <a:gd name="T13" fmla="*/ 7 h 38"/>
                <a:gd name="T14" fmla="*/ 0 w 38"/>
                <a:gd name="T15" fmla="*/ 10 h 38"/>
                <a:gd name="T16" fmla="*/ 1 w 38"/>
                <a:gd name="T17" fmla="*/ 14 h 38"/>
                <a:gd name="T18" fmla="*/ 3 w 38"/>
                <a:gd name="T19" fmla="*/ 18 h 38"/>
                <a:gd name="T20" fmla="*/ 7 w 38"/>
                <a:gd name="T21" fmla="*/ 19 h 38"/>
                <a:gd name="T22" fmla="*/ 10 w 38"/>
                <a:gd name="T23" fmla="*/ 19 h 38"/>
                <a:gd name="T24" fmla="*/ 14 w 38"/>
                <a:gd name="T25" fmla="*/ 19 h 38"/>
                <a:gd name="T26" fmla="*/ 17 w 38"/>
                <a:gd name="T27" fmla="*/ 17 h 38"/>
                <a:gd name="T28" fmla="*/ 19 w 38"/>
                <a:gd name="T29" fmla="*/ 12 h 38"/>
                <a:gd name="T30" fmla="*/ 19 w 38"/>
                <a:gd name="T31" fmla="*/ 10 h 38"/>
                <a:gd name="T32" fmla="*/ 18 w 38"/>
                <a:gd name="T33" fmla="*/ 6 h 38"/>
                <a:gd name="T34" fmla="*/ 18 w 38"/>
                <a:gd name="T35" fmla="*/ 6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38"/>
                <a:gd name="T56" fmla="*/ 38 w 38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38">
                  <a:moveTo>
                    <a:pt x="36" y="12"/>
                  </a:moveTo>
                  <a:lnTo>
                    <a:pt x="33" y="4"/>
                  </a:lnTo>
                  <a:lnTo>
                    <a:pt x="27" y="2"/>
                  </a:lnTo>
                  <a:lnTo>
                    <a:pt x="17" y="0"/>
                  </a:lnTo>
                  <a:lnTo>
                    <a:pt x="12" y="4"/>
                  </a:lnTo>
                  <a:lnTo>
                    <a:pt x="6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5"/>
                  </a:lnTo>
                  <a:lnTo>
                    <a:pt x="14" y="38"/>
                  </a:lnTo>
                  <a:lnTo>
                    <a:pt x="21" y="38"/>
                  </a:lnTo>
                  <a:lnTo>
                    <a:pt x="29" y="38"/>
                  </a:lnTo>
                  <a:lnTo>
                    <a:pt x="34" y="33"/>
                  </a:lnTo>
                  <a:lnTo>
                    <a:pt x="38" y="25"/>
                  </a:lnTo>
                  <a:lnTo>
                    <a:pt x="38" y="19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FF690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3" name="Freeform 114"/>
            <p:cNvSpPr>
              <a:spLocks/>
            </p:cNvSpPr>
            <p:nvPr/>
          </p:nvSpPr>
          <p:spPr bwMode="auto">
            <a:xfrm>
              <a:off x="4216" y="2574"/>
              <a:ext cx="63" cy="63"/>
            </a:xfrm>
            <a:custGeom>
              <a:avLst/>
              <a:gdLst>
                <a:gd name="T0" fmla="*/ 34 w 126"/>
                <a:gd name="T1" fmla="*/ 63 h 127"/>
                <a:gd name="T2" fmla="*/ 40 w 126"/>
                <a:gd name="T3" fmla="*/ 62 h 127"/>
                <a:gd name="T4" fmla="*/ 46 w 126"/>
                <a:gd name="T5" fmla="*/ 59 h 127"/>
                <a:gd name="T6" fmla="*/ 52 w 126"/>
                <a:gd name="T7" fmla="*/ 55 h 127"/>
                <a:gd name="T8" fmla="*/ 55 w 126"/>
                <a:gd name="T9" fmla="*/ 51 h 127"/>
                <a:gd name="T10" fmla="*/ 59 w 126"/>
                <a:gd name="T11" fmla="*/ 45 h 127"/>
                <a:gd name="T12" fmla="*/ 61 w 126"/>
                <a:gd name="T13" fmla="*/ 40 h 127"/>
                <a:gd name="T14" fmla="*/ 63 w 126"/>
                <a:gd name="T15" fmla="*/ 34 h 127"/>
                <a:gd name="T16" fmla="*/ 63 w 126"/>
                <a:gd name="T17" fmla="*/ 27 h 127"/>
                <a:gd name="T18" fmla="*/ 61 w 126"/>
                <a:gd name="T19" fmla="*/ 22 h 127"/>
                <a:gd name="T20" fmla="*/ 59 w 126"/>
                <a:gd name="T21" fmla="*/ 16 h 127"/>
                <a:gd name="T22" fmla="*/ 55 w 126"/>
                <a:gd name="T23" fmla="*/ 11 h 127"/>
                <a:gd name="T24" fmla="*/ 52 w 126"/>
                <a:gd name="T25" fmla="*/ 6 h 127"/>
                <a:gd name="T26" fmla="*/ 46 w 126"/>
                <a:gd name="T27" fmla="*/ 3 h 127"/>
                <a:gd name="T28" fmla="*/ 40 w 126"/>
                <a:gd name="T29" fmla="*/ 1 h 127"/>
                <a:gd name="T30" fmla="*/ 34 w 126"/>
                <a:gd name="T31" fmla="*/ 0 h 127"/>
                <a:gd name="T32" fmla="*/ 28 w 126"/>
                <a:gd name="T33" fmla="*/ 0 h 127"/>
                <a:gd name="T34" fmla="*/ 22 w 126"/>
                <a:gd name="T35" fmla="*/ 1 h 127"/>
                <a:gd name="T36" fmla="*/ 16 w 126"/>
                <a:gd name="T37" fmla="*/ 3 h 127"/>
                <a:gd name="T38" fmla="*/ 12 w 126"/>
                <a:gd name="T39" fmla="*/ 6 h 127"/>
                <a:gd name="T40" fmla="*/ 7 w 126"/>
                <a:gd name="T41" fmla="*/ 11 h 127"/>
                <a:gd name="T42" fmla="*/ 4 w 126"/>
                <a:gd name="T43" fmla="*/ 16 h 127"/>
                <a:gd name="T44" fmla="*/ 1 w 126"/>
                <a:gd name="T45" fmla="*/ 22 h 127"/>
                <a:gd name="T46" fmla="*/ 0 w 126"/>
                <a:gd name="T47" fmla="*/ 27 h 127"/>
                <a:gd name="T48" fmla="*/ 0 w 126"/>
                <a:gd name="T49" fmla="*/ 34 h 127"/>
                <a:gd name="T50" fmla="*/ 1 w 126"/>
                <a:gd name="T51" fmla="*/ 40 h 127"/>
                <a:gd name="T52" fmla="*/ 4 w 126"/>
                <a:gd name="T53" fmla="*/ 45 h 127"/>
                <a:gd name="T54" fmla="*/ 7 w 126"/>
                <a:gd name="T55" fmla="*/ 51 h 127"/>
                <a:gd name="T56" fmla="*/ 12 w 126"/>
                <a:gd name="T57" fmla="*/ 55 h 127"/>
                <a:gd name="T58" fmla="*/ 16 w 126"/>
                <a:gd name="T59" fmla="*/ 59 h 127"/>
                <a:gd name="T60" fmla="*/ 22 w 126"/>
                <a:gd name="T61" fmla="*/ 62 h 127"/>
                <a:gd name="T62" fmla="*/ 28 w 126"/>
                <a:gd name="T63" fmla="*/ 63 h 127"/>
                <a:gd name="T64" fmla="*/ 32 w 126"/>
                <a:gd name="T65" fmla="*/ 63 h 12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6"/>
                <a:gd name="T100" fmla="*/ 0 h 127"/>
                <a:gd name="T101" fmla="*/ 126 w 126"/>
                <a:gd name="T102" fmla="*/ 127 h 12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6" h="127">
                  <a:moveTo>
                    <a:pt x="63" y="127"/>
                  </a:moveTo>
                  <a:lnTo>
                    <a:pt x="68" y="126"/>
                  </a:lnTo>
                  <a:lnTo>
                    <a:pt x="74" y="126"/>
                  </a:lnTo>
                  <a:lnTo>
                    <a:pt x="80" y="124"/>
                  </a:lnTo>
                  <a:lnTo>
                    <a:pt x="87" y="122"/>
                  </a:lnTo>
                  <a:lnTo>
                    <a:pt x="91" y="118"/>
                  </a:lnTo>
                  <a:lnTo>
                    <a:pt x="97" y="116"/>
                  </a:lnTo>
                  <a:lnTo>
                    <a:pt x="103" y="110"/>
                  </a:lnTo>
                  <a:lnTo>
                    <a:pt x="107" y="108"/>
                  </a:lnTo>
                  <a:lnTo>
                    <a:pt x="110" y="103"/>
                  </a:lnTo>
                  <a:lnTo>
                    <a:pt x="114" y="97"/>
                  </a:lnTo>
                  <a:lnTo>
                    <a:pt x="118" y="91"/>
                  </a:lnTo>
                  <a:lnTo>
                    <a:pt x="120" y="87"/>
                  </a:lnTo>
                  <a:lnTo>
                    <a:pt x="122" y="80"/>
                  </a:lnTo>
                  <a:lnTo>
                    <a:pt x="124" y="76"/>
                  </a:lnTo>
                  <a:lnTo>
                    <a:pt x="126" y="68"/>
                  </a:lnTo>
                  <a:lnTo>
                    <a:pt x="126" y="63"/>
                  </a:lnTo>
                  <a:lnTo>
                    <a:pt x="126" y="55"/>
                  </a:lnTo>
                  <a:lnTo>
                    <a:pt x="124" y="49"/>
                  </a:lnTo>
                  <a:lnTo>
                    <a:pt x="122" y="44"/>
                  </a:lnTo>
                  <a:lnTo>
                    <a:pt x="120" y="38"/>
                  </a:lnTo>
                  <a:lnTo>
                    <a:pt x="118" y="32"/>
                  </a:lnTo>
                  <a:lnTo>
                    <a:pt x="114" y="27"/>
                  </a:lnTo>
                  <a:lnTo>
                    <a:pt x="110" y="23"/>
                  </a:lnTo>
                  <a:lnTo>
                    <a:pt x="107" y="19"/>
                  </a:lnTo>
                  <a:lnTo>
                    <a:pt x="103" y="13"/>
                  </a:lnTo>
                  <a:lnTo>
                    <a:pt x="97" y="10"/>
                  </a:lnTo>
                  <a:lnTo>
                    <a:pt x="91" y="6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3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4" y="2"/>
                  </a:lnTo>
                  <a:lnTo>
                    <a:pt x="38" y="4"/>
                  </a:lnTo>
                  <a:lnTo>
                    <a:pt x="32" y="6"/>
                  </a:lnTo>
                  <a:lnTo>
                    <a:pt x="27" y="10"/>
                  </a:lnTo>
                  <a:lnTo>
                    <a:pt x="23" y="13"/>
                  </a:lnTo>
                  <a:lnTo>
                    <a:pt x="17" y="19"/>
                  </a:lnTo>
                  <a:lnTo>
                    <a:pt x="13" y="23"/>
                  </a:lnTo>
                  <a:lnTo>
                    <a:pt x="10" y="27"/>
                  </a:lnTo>
                  <a:lnTo>
                    <a:pt x="8" y="32"/>
                  </a:lnTo>
                  <a:lnTo>
                    <a:pt x="4" y="38"/>
                  </a:lnTo>
                  <a:lnTo>
                    <a:pt x="2" y="44"/>
                  </a:lnTo>
                  <a:lnTo>
                    <a:pt x="0" y="49"/>
                  </a:lnTo>
                  <a:lnTo>
                    <a:pt x="0" y="55"/>
                  </a:lnTo>
                  <a:lnTo>
                    <a:pt x="0" y="63"/>
                  </a:lnTo>
                  <a:lnTo>
                    <a:pt x="0" y="68"/>
                  </a:lnTo>
                  <a:lnTo>
                    <a:pt x="0" y="76"/>
                  </a:lnTo>
                  <a:lnTo>
                    <a:pt x="2" y="80"/>
                  </a:lnTo>
                  <a:lnTo>
                    <a:pt x="4" y="87"/>
                  </a:lnTo>
                  <a:lnTo>
                    <a:pt x="8" y="91"/>
                  </a:lnTo>
                  <a:lnTo>
                    <a:pt x="10" y="97"/>
                  </a:lnTo>
                  <a:lnTo>
                    <a:pt x="13" y="103"/>
                  </a:lnTo>
                  <a:lnTo>
                    <a:pt x="17" y="108"/>
                  </a:lnTo>
                  <a:lnTo>
                    <a:pt x="23" y="110"/>
                  </a:lnTo>
                  <a:lnTo>
                    <a:pt x="27" y="116"/>
                  </a:lnTo>
                  <a:lnTo>
                    <a:pt x="32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49" y="126"/>
                  </a:lnTo>
                  <a:lnTo>
                    <a:pt x="55" y="126"/>
                  </a:lnTo>
                  <a:lnTo>
                    <a:pt x="63" y="127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4" name="Freeform 115"/>
            <p:cNvSpPr>
              <a:spLocks/>
            </p:cNvSpPr>
            <p:nvPr/>
          </p:nvSpPr>
          <p:spPr bwMode="auto">
            <a:xfrm>
              <a:off x="3886" y="2571"/>
              <a:ext cx="64" cy="63"/>
            </a:xfrm>
            <a:custGeom>
              <a:avLst/>
              <a:gdLst>
                <a:gd name="T0" fmla="*/ 34 w 128"/>
                <a:gd name="T1" fmla="*/ 62 h 128"/>
                <a:gd name="T2" fmla="*/ 41 w 128"/>
                <a:gd name="T3" fmla="*/ 61 h 128"/>
                <a:gd name="T4" fmla="*/ 46 w 128"/>
                <a:gd name="T5" fmla="*/ 58 h 128"/>
                <a:gd name="T6" fmla="*/ 51 w 128"/>
                <a:gd name="T7" fmla="*/ 55 h 128"/>
                <a:gd name="T8" fmla="*/ 55 w 128"/>
                <a:gd name="T9" fmla="*/ 51 h 128"/>
                <a:gd name="T10" fmla="*/ 59 w 128"/>
                <a:gd name="T11" fmla="*/ 46 h 128"/>
                <a:gd name="T12" fmla="*/ 61 w 128"/>
                <a:gd name="T13" fmla="*/ 40 h 128"/>
                <a:gd name="T14" fmla="*/ 63 w 128"/>
                <a:gd name="T15" fmla="*/ 35 h 128"/>
                <a:gd name="T16" fmla="*/ 63 w 128"/>
                <a:gd name="T17" fmla="*/ 28 h 128"/>
                <a:gd name="T18" fmla="*/ 61 w 128"/>
                <a:gd name="T19" fmla="*/ 22 h 128"/>
                <a:gd name="T20" fmla="*/ 59 w 128"/>
                <a:gd name="T21" fmla="*/ 16 h 128"/>
                <a:gd name="T22" fmla="*/ 55 w 128"/>
                <a:gd name="T23" fmla="*/ 11 h 128"/>
                <a:gd name="T24" fmla="*/ 51 w 128"/>
                <a:gd name="T25" fmla="*/ 8 h 128"/>
                <a:gd name="T26" fmla="*/ 46 w 128"/>
                <a:gd name="T27" fmla="*/ 4 h 128"/>
                <a:gd name="T28" fmla="*/ 41 w 128"/>
                <a:gd name="T29" fmla="*/ 2 h 128"/>
                <a:gd name="T30" fmla="*/ 34 w 128"/>
                <a:gd name="T31" fmla="*/ 0 h 128"/>
                <a:gd name="T32" fmla="*/ 28 w 128"/>
                <a:gd name="T33" fmla="*/ 0 h 128"/>
                <a:gd name="T34" fmla="*/ 22 w 128"/>
                <a:gd name="T35" fmla="*/ 2 h 128"/>
                <a:gd name="T36" fmla="*/ 16 w 128"/>
                <a:gd name="T37" fmla="*/ 4 h 128"/>
                <a:gd name="T38" fmla="*/ 11 w 128"/>
                <a:gd name="T39" fmla="*/ 8 h 128"/>
                <a:gd name="T40" fmla="*/ 7 w 128"/>
                <a:gd name="T41" fmla="*/ 11 h 128"/>
                <a:gd name="T42" fmla="*/ 4 w 128"/>
                <a:gd name="T43" fmla="*/ 16 h 128"/>
                <a:gd name="T44" fmla="*/ 1 w 128"/>
                <a:gd name="T45" fmla="*/ 22 h 128"/>
                <a:gd name="T46" fmla="*/ 0 w 128"/>
                <a:gd name="T47" fmla="*/ 28 h 128"/>
                <a:gd name="T48" fmla="*/ 0 w 128"/>
                <a:gd name="T49" fmla="*/ 35 h 128"/>
                <a:gd name="T50" fmla="*/ 1 w 128"/>
                <a:gd name="T51" fmla="*/ 40 h 128"/>
                <a:gd name="T52" fmla="*/ 4 w 128"/>
                <a:gd name="T53" fmla="*/ 46 h 128"/>
                <a:gd name="T54" fmla="*/ 7 w 128"/>
                <a:gd name="T55" fmla="*/ 51 h 128"/>
                <a:gd name="T56" fmla="*/ 11 w 128"/>
                <a:gd name="T57" fmla="*/ 55 h 128"/>
                <a:gd name="T58" fmla="*/ 16 w 128"/>
                <a:gd name="T59" fmla="*/ 58 h 128"/>
                <a:gd name="T60" fmla="*/ 22 w 128"/>
                <a:gd name="T61" fmla="*/ 61 h 128"/>
                <a:gd name="T62" fmla="*/ 28 w 128"/>
                <a:gd name="T63" fmla="*/ 62 h 128"/>
                <a:gd name="T64" fmla="*/ 31 w 128"/>
                <a:gd name="T65" fmla="*/ 63 h 1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28"/>
                <a:gd name="T100" fmla="*/ 0 h 128"/>
                <a:gd name="T101" fmla="*/ 128 w 128"/>
                <a:gd name="T102" fmla="*/ 128 h 12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28" h="128">
                  <a:moveTo>
                    <a:pt x="63" y="128"/>
                  </a:moveTo>
                  <a:lnTo>
                    <a:pt x="69" y="126"/>
                  </a:lnTo>
                  <a:lnTo>
                    <a:pt x="76" y="126"/>
                  </a:lnTo>
                  <a:lnTo>
                    <a:pt x="82" y="124"/>
                  </a:lnTo>
                  <a:lnTo>
                    <a:pt x="88" y="122"/>
                  </a:lnTo>
                  <a:lnTo>
                    <a:pt x="93" y="118"/>
                  </a:lnTo>
                  <a:lnTo>
                    <a:pt x="99" y="116"/>
                  </a:lnTo>
                  <a:lnTo>
                    <a:pt x="103" y="111"/>
                  </a:lnTo>
                  <a:lnTo>
                    <a:pt x="109" y="109"/>
                  </a:lnTo>
                  <a:lnTo>
                    <a:pt x="111" y="103"/>
                  </a:lnTo>
                  <a:lnTo>
                    <a:pt x="114" y="99"/>
                  </a:lnTo>
                  <a:lnTo>
                    <a:pt x="118" y="93"/>
                  </a:lnTo>
                  <a:lnTo>
                    <a:pt x="122" y="88"/>
                  </a:lnTo>
                  <a:lnTo>
                    <a:pt x="122" y="82"/>
                  </a:lnTo>
                  <a:lnTo>
                    <a:pt x="126" y="76"/>
                  </a:lnTo>
                  <a:lnTo>
                    <a:pt x="126" y="71"/>
                  </a:lnTo>
                  <a:lnTo>
                    <a:pt x="128" y="65"/>
                  </a:lnTo>
                  <a:lnTo>
                    <a:pt x="126" y="57"/>
                  </a:lnTo>
                  <a:lnTo>
                    <a:pt x="126" y="52"/>
                  </a:lnTo>
                  <a:lnTo>
                    <a:pt x="122" y="44"/>
                  </a:lnTo>
                  <a:lnTo>
                    <a:pt x="122" y="40"/>
                  </a:lnTo>
                  <a:lnTo>
                    <a:pt x="118" y="33"/>
                  </a:lnTo>
                  <a:lnTo>
                    <a:pt x="114" y="29"/>
                  </a:lnTo>
                  <a:lnTo>
                    <a:pt x="111" y="23"/>
                  </a:lnTo>
                  <a:lnTo>
                    <a:pt x="109" y="19"/>
                  </a:lnTo>
                  <a:lnTo>
                    <a:pt x="103" y="16"/>
                  </a:lnTo>
                  <a:lnTo>
                    <a:pt x="99" y="12"/>
                  </a:lnTo>
                  <a:lnTo>
                    <a:pt x="93" y="8"/>
                  </a:lnTo>
                  <a:lnTo>
                    <a:pt x="88" y="6"/>
                  </a:lnTo>
                  <a:lnTo>
                    <a:pt x="82" y="4"/>
                  </a:lnTo>
                  <a:lnTo>
                    <a:pt x="76" y="2"/>
                  </a:lnTo>
                  <a:lnTo>
                    <a:pt x="69" y="0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0" y="2"/>
                  </a:lnTo>
                  <a:lnTo>
                    <a:pt x="44" y="4"/>
                  </a:lnTo>
                  <a:lnTo>
                    <a:pt x="38" y="6"/>
                  </a:lnTo>
                  <a:lnTo>
                    <a:pt x="33" y="8"/>
                  </a:lnTo>
                  <a:lnTo>
                    <a:pt x="27" y="12"/>
                  </a:lnTo>
                  <a:lnTo>
                    <a:pt x="23" y="16"/>
                  </a:lnTo>
                  <a:lnTo>
                    <a:pt x="17" y="19"/>
                  </a:lnTo>
                  <a:lnTo>
                    <a:pt x="14" y="23"/>
                  </a:lnTo>
                  <a:lnTo>
                    <a:pt x="10" y="29"/>
                  </a:lnTo>
                  <a:lnTo>
                    <a:pt x="8" y="33"/>
                  </a:lnTo>
                  <a:lnTo>
                    <a:pt x="4" y="40"/>
                  </a:lnTo>
                  <a:lnTo>
                    <a:pt x="2" y="44"/>
                  </a:lnTo>
                  <a:lnTo>
                    <a:pt x="2" y="52"/>
                  </a:lnTo>
                  <a:lnTo>
                    <a:pt x="0" y="57"/>
                  </a:lnTo>
                  <a:lnTo>
                    <a:pt x="0" y="65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2" y="82"/>
                  </a:lnTo>
                  <a:lnTo>
                    <a:pt x="4" y="88"/>
                  </a:lnTo>
                  <a:lnTo>
                    <a:pt x="8" y="93"/>
                  </a:lnTo>
                  <a:lnTo>
                    <a:pt x="10" y="99"/>
                  </a:lnTo>
                  <a:lnTo>
                    <a:pt x="14" y="103"/>
                  </a:lnTo>
                  <a:lnTo>
                    <a:pt x="17" y="109"/>
                  </a:lnTo>
                  <a:lnTo>
                    <a:pt x="23" y="111"/>
                  </a:lnTo>
                  <a:lnTo>
                    <a:pt x="27" y="116"/>
                  </a:lnTo>
                  <a:lnTo>
                    <a:pt x="33" y="118"/>
                  </a:lnTo>
                  <a:lnTo>
                    <a:pt x="38" y="122"/>
                  </a:lnTo>
                  <a:lnTo>
                    <a:pt x="44" y="124"/>
                  </a:lnTo>
                  <a:lnTo>
                    <a:pt x="50" y="126"/>
                  </a:lnTo>
                  <a:lnTo>
                    <a:pt x="57" y="126"/>
                  </a:lnTo>
                  <a:lnTo>
                    <a:pt x="63" y="128"/>
                  </a:lnTo>
                  <a:close/>
                </a:path>
              </a:pathLst>
            </a:custGeom>
            <a:solidFill>
              <a:srgbClr val="FF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5" name="Freeform 116"/>
            <p:cNvSpPr>
              <a:spLocks/>
            </p:cNvSpPr>
            <p:nvPr/>
          </p:nvSpPr>
          <p:spPr bwMode="auto">
            <a:xfrm>
              <a:off x="4506" y="2000"/>
              <a:ext cx="204" cy="106"/>
            </a:xfrm>
            <a:custGeom>
              <a:avLst/>
              <a:gdLst>
                <a:gd name="T0" fmla="*/ 200 w 409"/>
                <a:gd name="T1" fmla="*/ 95 h 211"/>
                <a:gd name="T2" fmla="*/ 188 w 409"/>
                <a:gd name="T3" fmla="*/ 100 h 211"/>
                <a:gd name="T4" fmla="*/ 178 w 409"/>
                <a:gd name="T5" fmla="*/ 103 h 211"/>
                <a:gd name="T6" fmla="*/ 167 w 409"/>
                <a:gd name="T7" fmla="*/ 105 h 211"/>
                <a:gd name="T8" fmla="*/ 154 w 409"/>
                <a:gd name="T9" fmla="*/ 105 h 211"/>
                <a:gd name="T10" fmla="*/ 140 w 409"/>
                <a:gd name="T11" fmla="*/ 102 h 211"/>
                <a:gd name="T12" fmla="*/ 127 w 409"/>
                <a:gd name="T13" fmla="*/ 96 h 211"/>
                <a:gd name="T14" fmla="*/ 114 w 409"/>
                <a:gd name="T15" fmla="*/ 89 h 211"/>
                <a:gd name="T16" fmla="*/ 101 w 409"/>
                <a:gd name="T17" fmla="*/ 82 h 211"/>
                <a:gd name="T18" fmla="*/ 91 w 409"/>
                <a:gd name="T19" fmla="*/ 77 h 211"/>
                <a:gd name="T20" fmla="*/ 81 w 409"/>
                <a:gd name="T21" fmla="*/ 73 h 211"/>
                <a:gd name="T22" fmla="*/ 71 w 409"/>
                <a:gd name="T23" fmla="*/ 68 h 211"/>
                <a:gd name="T24" fmla="*/ 61 w 409"/>
                <a:gd name="T25" fmla="*/ 66 h 211"/>
                <a:gd name="T26" fmla="*/ 45 w 409"/>
                <a:gd name="T27" fmla="*/ 67 h 211"/>
                <a:gd name="T28" fmla="*/ 31 w 409"/>
                <a:gd name="T29" fmla="*/ 69 h 211"/>
                <a:gd name="T30" fmla="*/ 20 w 409"/>
                <a:gd name="T31" fmla="*/ 69 h 211"/>
                <a:gd name="T32" fmla="*/ 8 w 409"/>
                <a:gd name="T33" fmla="*/ 64 h 211"/>
                <a:gd name="T34" fmla="*/ 1 w 409"/>
                <a:gd name="T35" fmla="*/ 55 h 211"/>
                <a:gd name="T36" fmla="*/ 1 w 409"/>
                <a:gd name="T37" fmla="*/ 44 h 211"/>
                <a:gd name="T38" fmla="*/ 5 w 409"/>
                <a:gd name="T39" fmla="*/ 33 h 211"/>
                <a:gd name="T40" fmla="*/ 15 w 409"/>
                <a:gd name="T41" fmla="*/ 21 h 211"/>
                <a:gd name="T42" fmla="*/ 29 w 409"/>
                <a:gd name="T43" fmla="*/ 12 h 211"/>
                <a:gd name="T44" fmla="*/ 41 w 409"/>
                <a:gd name="T45" fmla="*/ 8 h 211"/>
                <a:gd name="T46" fmla="*/ 49 w 409"/>
                <a:gd name="T47" fmla="*/ 5 h 211"/>
                <a:gd name="T48" fmla="*/ 59 w 409"/>
                <a:gd name="T49" fmla="*/ 2 h 211"/>
                <a:gd name="T50" fmla="*/ 68 w 409"/>
                <a:gd name="T51" fmla="*/ 1 h 211"/>
                <a:gd name="T52" fmla="*/ 82 w 409"/>
                <a:gd name="T53" fmla="*/ 0 h 211"/>
                <a:gd name="T54" fmla="*/ 94 w 409"/>
                <a:gd name="T55" fmla="*/ 2 h 211"/>
                <a:gd name="T56" fmla="*/ 103 w 409"/>
                <a:gd name="T57" fmla="*/ 6 h 211"/>
                <a:gd name="T58" fmla="*/ 116 w 409"/>
                <a:gd name="T59" fmla="*/ 26 h 211"/>
                <a:gd name="T60" fmla="*/ 106 w 409"/>
                <a:gd name="T61" fmla="*/ 23 h 211"/>
                <a:gd name="T62" fmla="*/ 96 w 409"/>
                <a:gd name="T63" fmla="*/ 20 h 211"/>
                <a:gd name="T64" fmla="*/ 85 w 409"/>
                <a:gd name="T65" fmla="*/ 18 h 211"/>
                <a:gd name="T66" fmla="*/ 73 w 409"/>
                <a:gd name="T67" fmla="*/ 17 h 211"/>
                <a:gd name="T68" fmla="*/ 60 w 409"/>
                <a:gd name="T69" fmla="*/ 17 h 211"/>
                <a:gd name="T70" fmla="*/ 46 w 409"/>
                <a:gd name="T71" fmla="*/ 19 h 211"/>
                <a:gd name="T72" fmla="*/ 35 w 409"/>
                <a:gd name="T73" fmla="*/ 24 h 211"/>
                <a:gd name="T74" fmla="*/ 24 w 409"/>
                <a:gd name="T75" fmla="*/ 30 h 211"/>
                <a:gd name="T76" fmla="*/ 16 w 409"/>
                <a:gd name="T77" fmla="*/ 39 h 211"/>
                <a:gd name="T78" fmla="*/ 17 w 409"/>
                <a:gd name="T79" fmla="*/ 50 h 211"/>
                <a:gd name="T80" fmla="*/ 23 w 409"/>
                <a:gd name="T81" fmla="*/ 51 h 211"/>
                <a:gd name="T82" fmla="*/ 33 w 409"/>
                <a:gd name="T83" fmla="*/ 52 h 211"/>
                <a:gd name="T84" fmla="*/ 45 w 409"/>
                <a:gd name="T85" fmla="*/ 52 h 211"/>
                <a:gd name="T86" fmla="*/ 58 w 409"/>
                <a:gd name="T87" fmla="*/ 49 h 211"/>
                <a:gd name="T88" fmla="*/ 70 w 409"/>
                <a:gd name="T89" fmla="*/ 49 h 211"/>
                <a:gd name="T90" fmla="*/ 81 w 409"/>
                <a:gd name="T91" fmla="*/ 53 h 211"/>
                <a:gd name="T92" fmla="*/ 96 w 409"/>
                <a:gd name="T93" fmla="*/ 59 h 211"/>
                <a:gd name="T94" fmla="*/ 109 w 409"/>
                <a:gd name="T95" fmla="*/ 67 h 211"/>
                <a:gd name="T96" fmla="*/ 123 w 409"/>
                <a:gd name="T97" fmla="*/ 75 h 211"/>
                <a:gd name="T98" fmla="*/ 136 w 409"/>
                <a:gd name="T99" fmla="*/ 81 h 211"/>
                <a:gd name="T100" fmla="*/ 145 w 409"/>
                <a:gd name="T101" fmla="*/ 86 h 211"/>
                <a:gd name="T102" fmla="*/ 153 w 409"/>
                <a:gd name="T103" fmla="*/ 89 h 211"/>
                <a:gd name="T104" fmla="*/ 166 w 409"/>
                <a:gd name="T105" fmla="*/ 87 h 211"/>
                <a:gd name="T106" fmla="*/ 177 w 409"/>
                <a:gd name="T107" fmla="*/ 83 h 211"/>
                <a:gd name="T108" fmla="*/ 191 w 409"/>
                <a:gd name="T109" fmla="*/ 78 h 211"/>
                <a:gd name="T110" fmla="*/ 199 w 409"/>
                <a:gd name="T111" fmla="*/ 76 h 21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09"/>
                <a:gd name="T169" fmla="*/ 0 h 211"/>
                <a:gd name="T170" fmla="*/ 409 w 409"/>
                <a:gd name="T171" fmla="*/ 211 h 21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09" h="211">
                  <a:moveTo>
                    <a:pt x="409" y="185"/>
                  </a:moveTo>
                  <a:lnTo>
                    <a:pt x="407" y="185"/>
                  </a:lnTo>
                  <a:lnTo>
                    <a:pt x="405" y="185"/>
                  </a:lnTo>
                  <a:lnTo>
                    <a:pt x="401" y="189"/>
                  </a:lnTo>
                  <a:lnTo>
                    <a:pt x="397" y="190"/>
                  </a:lnTo>
                  <a:lnTo>
                    <a:pt x="390" y="194"/>
                  </a:lnTo>
                  <a:lnTo>
                    <a:pt x="382" y="198"/>
                  </a:lnTo>
                  <a:lnTo>
                    <a:pt x="376" y="200"/>
                  </a:lnTo>
                  <a:lnTo>
                    <a:pt x="373" y="200"/>
                  </a:lnTo>
                  <a:lnTo>
                    <a:pt x="367" y="202"/>
                  </a:lnTo>
                  <a:lnTo>
                    <a:pt x="363" y="206"/>
                  </a:lnTo>
                  <a:lnTo>
                    <a:pt x="357" y="206"/>
                  </a:lnTo>
                  <a:lnTo>
                    <a:pt x="352" y="206"/>
                  </a:lnTo>
                  <a:lnTo>
                    <a:pt x="346" y="208"/>
                  </a:lnTo>
                  <a:lnTo>
                    <a:pt x="340" y="210"/>
                  </a:lnTo>
                  <a:lnTo>
                    <a:pt x="335" y="210"/>
                  </a:lnTo>
                  <a:lnTo>
                    <a:pt x="327" y="210"/>
                  </a:lnTo>
                  <a:lnTo>
                    <a:pt x="321" y="210"/>
                  </a:lnTo>
                  <a:lnTo>
                    <a:pt x="316" y="211"/>
                  </a:lnTo>
                  <a:lnTo>
                    <a:pt x="308" y="210"/>
                  </a:lnTo>
                  <a:lnTo>
                    <a:pt x="302" y="210"/>
                  </a:lnTo>
                  <a:lnTo>
                    <a:pt x="297" y="208"/>
                  </a:lnTo>
                  <a:lnTo>
                    <a:pt x="289" y="206"/>
                  </a:lnTo>
                  <a:lnTo>
                    <a:pt x="281" y="204"/>
                  </a:lnTo>
                  <a:lnTo>
                    <a:pt x="276" y="202"/>
                  </a:lnTo>
                  <a:lnTo>
                    <a:pt x="268" y="198"/>
                  </a:lnTo>
                  <a:lnTo>
                    <a:pt x="262" y="196"/>
                  </a:lnTo>
                  <a:lnTo>
                    <a:pt x="255" y="192"/>
                  </a:lnTo>
                  <a:lnTo>
                    <a:pt x="247" y="189"/>
                  </a:lnTo>
                  <a:lnTo>
                    <a:pt x="241" y="185"/>
                  </a:lnTo>
                  <a:lnTo>
                    <a:pt x="236" y="181"/>
                  </a:lnTo>
                  <a:lnTo>
                    <a:pt x="228" y="177"/>
                  </a:lnTo>
                  <a:lnTo>
                    <a:pt x="222" y="175"/>
                  </a:lnTo>
                  <a:lnTo>
                    <a:pt x="217" y="171"/>
                  </a:lnTo>
                  <a:lnTo>
                    <a:pt x="211" y="170"/>
                  </a:lnTo>
                  <a:lnTo>
                    <a:pt x="203" y="164"/>
                  </a:lnTo>
                  <a:lnTo>
                    <a:pt x="198" y="162"/>
                  </a:lnTo>
                  <a:lnTo>
                    <a:pt x="192" y="160"/>
                  </a:lnTo>
                  <a:lnTo>
                    <a:pt x="186" y="156"/>
                  </a:lnTo>
                  <a:lnTo>
                    <a:pt x="182" y="154"/>
                  </a:lnTo>
                  <a:lnTo>
                    <a:pt x="177" y="151"/>
                  </a:lnTo>
                  <a:lnTo>
                    <a:pt x="173" y="149"/>
                  </a:lnTo>
                  <a:lnTo>
                    <a:pt x="167" y="147"/>
                  </a:lnTo>
                  <a:lnTo>
                    <a:pt x="162" y="145"/>
                  </a:lnTo>
                  <a:lnTo>
                    <a:pt x="158" y="143"/>
                  </a:lnTo>
                  <a:lnTo>
                    <a:pt x="152" y="141"/>
                  </a:lnTo>
                  <a:lnTo>
                    <a:pt x="148" y="139"/>
                  </a:lnTo>
                  <a:lnTo>
                    <a:pt x="143" y="135"/>
                  </a:lnTo>
                  <a:lnTo>
                    <a:pt x="139" y="135"/>
                  </a:lnTo>
                  <a:lnTo>
                    <a:pt x="135" y="133"/>
                  </a:lnTo>
                  <a:lnTo>
                    <a:pt x="131" y="133"/>
                  </a:lnTo>
                  <a:lnTo>
                    <a:pt x="122" y="132"/>
                  </a:lnTo>
                  <a:lnTo>
                    <a:pt x="114" y="132"/>
                  </a:lnTo>
                  <a:lnTo>
                    <a:pt x="106" y="132"/>
                  </a:lnTo>
                  <a:lnTo>
                    <a:pt x="99" y="133"/>
                  </a:lnTo>
                  <a:lnTo>
                    <a:pt x="91" y="133"/>
                  </a:lnTo>
                  <a:lnTo>
                    <a:pt x="84" y="135"/>
                  </a:lnTo>
                  <a:lnTo>
                    <a:pt x="76" y="135"/>
                  </a:lnTo>
                  <a:lnTo>
                    <a:pt x="70" y="137"/>
                  </a:lnTo>
                  <a:lnTo>
                    <a:pt x="63" y="137"/>
                  </a:lnTo>
                  <a:lnTo>
                    <a:pt x="57" y="137"/>
                  </a:lnTo>
                  <a:lnTo>
                    <a:pt x="51" y="137"/>
                  </a:lnTo>
                  <a:lnTo>
                    <a:pt x="47" y="137"/>
                  </a:lnTo>
                  <a:lnTo>
                    <a:pt x="40" y="137"/>
                  </a:lnTo>
                  <a:lnTo>
                    <a:pt x="36" y="135"/>
                  </a:lnTo>
                  <a:lnTo>
                    <a:pt x="30" y="135"/>
                  </a:lnTo>
                  <a:lnTo>
                    <a:pt x="27" y="133"/>
                  </a:lnTo>
                  <a:lnTo>
                    <a:pt x="17" y="128"/>
                  </a:lnTo>
                  <a:lnTo>
                    <a:pt x="11" y="122"/>
                  </a:lnTo>
                  <a:lnTo>
                    <a:pt x="8" y="116"/>
                  </a:lnTo>
                  <a:lnTo>
                    <a:pt x="6" y="113"/>
                  </a:lnTo>
                  <a:lnTo>
                    <a:pt x="2" y="109"/>
                  </a:lnTo>
                  <a:lnTo>
                    <a:pt x="2" y="107"/>
                  </a:lnTo>
                  <a:lnTo>
                    <a:pt x="0" y="99"/>
                  </a:lnTo>
                  <a:lnTo>
                    <a:pt x="0" y="94"/>
                  </a:lnTo>
                  <a:lnTo>
                    <a:pt x="2" y="88"/>
                  </a:lnTo>
                  <a:lnTo>
                    <a:pt x="4" y="80"/>
                  </a:lnTo>
                  <a:lnTo>
                    <a:pt x="8" y="74"/>
                  </a:lnTo>
                  <a:lnTo>
                    <a:pt x="9" y="71"/>
                  </a:lnTo>
                  <a:lnTo>
                    <a:pt x="11" y="65"/>
                  </a:lnTo>
                  <a:lnTo>
                    <a:pt x="17" y="59"/>
                  </a:lnTo>
                  <a:lnTo>
                    <a:pt x="21" y="54"/>
                  </a:lnTo>
                  <a:lnTo>
                    <a:pt x="27" y="48"/>
                  </a:lnTo>
                  <a:lnTo>
                    <a:pt x="30" y="42"/>
                  </a:lnTo>
                  <a:lnTo>
                    <a:pt x="38" y="38"/>
                  </a:lnTo>
                  <a:lnTo>
                    <a:pt x="44" y="33"/>
                  </a:lnTo>
                  <a:lnTo>
                    <a:pt x="51" y="29"/>
                  </a:lnTo>
                  <a:lnTo>
                    <a:pt x="59" y="23"/>
                  </a:lnTo>
                  <a:lnTo>
                    <a:pt x="68" y="21"/>
                  </a:lnTo>
                  <a:lnTo>
                    <a:pt x="72" y="19"/>
                  </a:lnTo>
                  <a:lnTo>
                    <a:pt x="76" y="17"/>
                  </a:lnTo>
                  <a:lnTo>
                    <a:pt x="82" y="16"/>
                  </a:lnTo>
                  <a:lnTo>
                    <a:pt x="85" y="14"/>
                  </a:lnTo>
                  <a:lnTo>
                    <a:pt x="89" y="12"/>
                  </a:lnTo>
                  <a:lnTo>
                    <a:pt x="95" y="12"/>
                  </a:lnTo>
                  <a:lnTo>
                    <a:pt x="99" y="10"/>
                  </a:lnTo>
                  <a:lnTo>
                    <a:pt x="105" y="10"/>
                  </a:lnTo>
                  <a:lnTo>
                    <a:pt x="108" y="8"/>
                  </a:lnTo>
                  <a:lnTo>
                    <a:pt x="112" y="6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7" y="4"/>
                  </a:lnTo>
                  <a:lnTo>
                    <a:pt x="131" y="4"/>
                  </a:lnTo>
                  <a:lnTo>
                    <a:pt x="137" y="2"/>
                  </a:lnTo>
                  <a:lnTo>
                    <a:pt x="143" y="2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65" y="0"/>
                  </a:lnTo>
                  <a:lnTo>
                    <a:pt x="173" y="0"/>
                  </a:lnTo>
                  <a:lnTo>
                    <a:pt x="179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4" y="4"/>
                  </a:lnTo>
                  <a:lnTo>
                    <a:pt x="200" y="8"/>
                  </a:lnTo>
                  <a:lnTo>
                    <a:pt x="205" y="10"/>
                  </a:lnTo>
                  <a:lnTo>
                    <a:pt x="207" y="12"/>
                  </a:lnTo>
                  <a:lnTo>
                    <a:pt x="209" y="14"/>
                  </a:lnTo>
                  <a:lnTo>
                    <a:pt x="247" y="35"/>
                  </a:lnTo>
                  <a:lnTo>
                    <a:pt x="232" y="54"/>
                  </a:lnTo>
                  <a:lnTo>
                    <a:pt x="232" y="52"/>
                  </a:lnTo>
                  <a:lnTo>
                    <a:pt x="228" y="52"/>
                  </a:lnTo>
                  <a:lnTo>
                    <a:pt x="222" y="50"/>
                  </a:lnTo>
                  <a:lnTo>
                    <a:pt x="217" y="48"/>
                  </a:lnTo>
                  <a:lnTo>
                    <a:pt x="213" y="46"/>
                  </a:lnTo>
                  <a:lnTo>
                    <a:pt x="207" y="44"/>
                  </a:lnTo>
                  <a:lnTo>
                    <a:pt x="203" y="42"/>
                  </a:lnTo>
                  <a:lnTo>
                    <a:pt x="198" y="42"/>
                  </a:lnTo>
                  <a:lnTo>
                    <a:pt x="192" y="40"/>
                  </a:lnTo>
                  <a:lnTo>
                    <a:pt x="188" y="38"/>
                  </a:lnTo>
                  <a:lnTo>
                    <a:pt x="182" y="38"/>
                  </a:lnTo>
                  <a:lnTo>
                    <a:pt x="177" y="38"/>
                  </a:lnTo>
                  <a:lnTo>
                    <a:pt x="171" y="36"/>
                  </a:lnTo>
                  <a:lnTo>
                    <a:pt x="165" y="35"/>
                  </a:lnTo>
                  <a:lnTo>
                    <a:pt x="158" y="33"/>
                  </a:lnTo>
                  <a:lnTo>
                    <a:pt x="152" y="33"/>
                  </a:lnTo>
                  <a:lnTo>
                    <a:pt x="146" y="33"/>
                  </a:lnTo>
                  <a:lnTo>
                    <a:pt x="139" y="33"/>
                  </a:lnTo>
                  <a:lnTo>
                    <a:pt x="133" y="33"/>
                  </a:lnTo>
                  <a:lnTo>
                    <a:pt x="127" y="33"/>
                  </a:lnTo>
                  <a:lnTo>
                    <a:pt x="120" y="33"/>
                  </a:lnTo>
                  <a:lnTo>
                    <a:pt x="112" y="33"/>
                  </a:lnTo>
                  <a:lnTo>
                    <a:pt x="106" y="35"/>
                  </a:lnTo>
                  <a:lnTo>
                    <a:pt x="101" y="36"/>
                  </a:lnTo>
                  <a:lnTo>
                    <a:pt x="93" y="38"/>
                  </a:lnTo>
                  <a:lnTo>
                    <a:pt x="87" y="38"/>
                  </a:lnTo>
                  <a:lnTo>
                    <a:pt x="82" y="42"/>
                  </a:lnTo>
                  <a:lnTo>
                    <a:pt x="76" y="44"/>
                  </a:lnTo>
                  <a:lnTo>
                    <a:pt x="70" y="48"/>
                  </a:lnTo>
                  <a:lnTo>
                    <a:pt x="66" y="50"/>
                  </a:lnTo>
                  <a:lnTo>
                    <a:pt x="61" y="52"/>
                  </a:lnTo>
                  <a:lnTo>
                    <a:pt x="57" y="54"/>
                  </a:lnTo>
                  <a:lnTo>
                    <a:pt x="49" y="59"/>
                  </a:lnTo>
                  <a:lnTo>
                    <a:pt x="44" y="65"/>
                  </a:lnTo>
                  <a:lnTo>
                    <a:pt x="38" y="69"/>
                  </a:lnTo>
                  <a:lnTo>
                    <a:pt x="34" y="74"/>
                  </a:lnTo>
                  <a:lnTo>
                    <a:pt x="32" y="78"/>
                  </a:lnTo>
                  <a:lnTo>
                    <a:pt x="32" y="82"/>
                  </a:lnTo>
                  <a:lnTo>
                    <a:pt x="30" y="90"/>
                  </a:lnTo>
                  <a:lnTo>
                    <a:pt x="32" y="94"/>
                  </a:lnTo>
                  <a:lnTo>
                    <a:pt x="34" y="99"/>
                  </a:lnTo>
                  <a:lnTo>
                    <a:pt x="38" y="101"/>
                  </a:lnTo>
                  <a:lnTo>
                    <a:pt x="40" y="101"/>
                  </a:lnTo>
                  <a:lnTo>
                    <a:pt x="44" y="101"/>
                  </a:lnTo>
                  <a:lnTo>
                    <a:pt x="47" y="101"/>
                  </a:lnTo>
                  <a:lnTo>
                    <a:pt x="51" y="103"/>
                  </a:lnTo>
                  <a:lnTo>
                    <a:pt x="57" y="103"/>
                  </a:lnTo>
                  <a:lnTo>
                    <a:pt x="61" y="103"/>
                  </a:lnTo>
                  <a:lnTo>
                    <a:pt x="66" y="103"/>
                  </a:lnTo>
                  <a:lnTo>
                    <a:pt x="74" y="105"/>
                  </a:lnTo>
                  <a:lnTo>
                    <a:pt x="80" y="103"/>
                  </a:lnTo>
                  <a:lnTo>
                    <a:pt x="85" y="103"/>
                  </a:lnTo>
                  <a:lnTo>
                    <a:pt x="91" y="103"/>
                  </a:lnTo>
                  <a:lnTo>
                    <a:pt x="99" y="103"/>
                  </a:lnTo>
                  <a:lnTo>
                    <a:pt x="105" y="101"/>
                  </a:lnTo>
                  <a:lnTo>
                    <a:pt x="110" y="99"/>
                  </a:lnTo>
                  <a:lnTo>
                    <a:pt x="116" y="97"/>
                  </a:lnTo>
                  <a:lnTo>
                    <a:pt x="122" y="97"/>
                  </a:lnTo>
                  <a:lnTo>
                    <a:pt x="127" y="95"/>
                  </a:lnTo>
                  <a:lnTo>
                    <a:pt x="137" y="95"/>
                  </a:lnTo>
                  <a:lnTo>
                    <a:pt x="141" y="97"/>
                  </a:lnTo>
                  <a:lnTo>
                    <a:pt x="146" y="99"/>
                  </a:lnTo>
                  <a:lnTo>
                    <a:pt x="152" y="101"/>
                  </a:lnTo>
                  <a:lnTo>
                    <a:pt x="158" y="103"/>
                  </a:lnTo>
                  <a:lnTo>
                    <a:pt x="163" y="105"/>
                  </a:lnTo>
                  <a:lnTo>
                    <a:pt x="169" y="109"/>
                  </a:lnTo>
                  <a:lnTo>
                    <a:pt x="177" y="111"/>
                  </a:lnTo>
                  <a:lnTo>
                    <a:pt x="184" y="114"/>
                  </a:lnTo>
                  <a:lnTo>
                    <a:pt x="192" y="118"/>
                  </a:lnTo>
                  <a:lnTo>
                    <a:pt x="198" y="122"/>
                  </a:lnTo>
                  <a:lnTo>
                    <a:pt x="205" y="124"/>
                  </a:lnTo>
                  <a:lnTo>
                    <a:pt x="213" y="130"/>
                  </a:lnTo>
                  <a:lnTo>
                    <a:pt x="219" y="133"/>
                  </a:lnTo>
                  <a:lnTo>
                    <a:pt x="226" y="137"/>
                  </a:lnTo>
                  <a:lnTo>
                    <a:pt x="234" y="141"/>
                  </a:lnTo>
                  <a:lnTo>
                    <a:pt x="241" y="145"/>
                  </a:lnTo>
                  <a:lnTo>
                    <a:pt x="247" y="149"/>
                  </a:lnTo>
                  <a:lnTo>
                    <a:pt x="253" y="152"/>
                  </a:lnTo>
                  <a:lnTo>
                    <a:pt x="260" y="154"/>
                  </a:lnTo>
                  <a:lnTo>
                    <a:pt x="266" y="160"/>
                  </a:lnTo>
                  <a:lnTo>
                    <a:pt x="272" y="162"/>
                  </a:lnTo>
                  <a:lnTo>
                    <a:pt x="278" y="164"/>
                  </a:lnTo>
                  <a:lnTo>
                    <a:pt x="281" y="168"/>
                  </a:lnTo>
                  <a:lnTo>
                    <a:pt x="287" y="170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2" y="177"/>
                  </a:lnTo>
                  <a:lnTo>
                    <a:pt x="306" y="177"/>
                  </a:lnTo>
                  <a:lnTo>
                    <a:pt x="312" y="177"/>
                  </a:lnTo>
                  <a:lnTo>
                    <a:pt x="317" y="175"/>
                  </a:lnTo>
                  <a:lnTo>
                    <a:pt x="327" y="175"/>
                  </a:lnTo>
                  <a:lnTo>
                    <a:pt x="333" y="173"/>
                  </a:lnTo>
                  <a:lnTo>
                    <a:pt x="342" y="170"/>
                  </a:lnTo>
                  <a:lnTo>
                    <a:pt x="346" y="170"/>
                  </a:lnTo>
                  <a:lnTo>
                    <a:pt x="352" y="168"/>
                  </a:lnTo>
                  <a:lnTo>
                    <a:pt x="355" y="166"/>
                  </a:lnTo>
                  <a:lnTo>
                    <a:pt x="359" y="166"/>
                  </a:lnTo>
                  <a:lnTo>
                    <a:pt x="367" y="162"/>
                  </a:lnTo>
                  <a:lnTo>
                    <a:pt x="374" y="160"/>
                  </a:lnTo>
                  <a:lnTo>
                    <a:pt x="382" y="156"/>
                  </a:lnTo>
                  <a:lnTo>
                    <a:pt x="388" y="154"/>
                  </a:lnTo>
                  <a:lnTo>
                    <a:pt x="394" y="152"/>
                  </a:lnTo>
                  <a:lnTo>
                    <a:pt x="397" y="151"/>
                  </a:lnTo>
                  <a:lnTo>
                    <a:pt x="399" y="151"/>
                  </a:lnTo>
                  <a:lnTo>
                    <a:pt x="401" y="151"/>
                  </a:lnTo>
                  <a:lnTo>
                    <a:pt x="409" y="1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6" name="Freeform 117"/>
            <p:cNvSpPr>
              <a:spLocks/>
            </p:cNvSpPr>
            <p:nvPr/>
          </p:nvSpPr>
          <p:spPr bwMode="auto">
            <a:xfrm>
              <a:off x="3883" y="1993"/>
              <a:ext cx="711" cy="465"/>
            </a:xfrm>
            <a:custGeom>
              <a:avLst/>
              <a:gdLst>
                <a:gd name="T0" fmla="*/ 711 w 1422"/>
                <a:gd name="T1" fmla="*/ 2 h 932"/>
                <a:gd name="T2" fmla="*/ 559 w 1422"/>
                <a:gd name="T3" fmla="*/ 0 h 932"/>
                <a:gd name="T4" fmla="*/ 360 w 1422"/>
                <a:gd name="T5" fmla="*/ 446 h 932"/>
                <a:gd name="T6" fmla="*/ 18 w 1422"/>
                <a:gd name="T7" fmla="*/ 445 h 932"/>
                <a:gd name="T8" fmla="*/ 0 w 1422"/>
                <a:gd name="T9" fmla="*/ 465 h 932"/>
                <a:gd name="T10" fmla="*/ 361 w 1422"/>
                <a:gd name="T11" fmla="*/ 465 h 932"/>
                <a:gd name="T12" fmla="*/ 383 w 1422"/>
                <a:gd name="T13" fmla="*/ 456 h 932"/>
                <a:gd name="T14" fmla="*/ 572 w 1422"/>
                <a:gd name="T15" fmla="*/ 24 h 932"/>
                <a:gd name="T16" fmla="*/ 705 w 1422"/>
                <a:gd name="T17" fmla="*/ 26 h 932"/>
                <a:gd name="T18" fmla="*/ 711 w 1422"/>
                <a:gd name="T19" fmla="*/ 2 h 932"/>
                <a:gd name="T20" fmla="*/ 711 w 1422"/>
                <a:gd name="T21" fmla="*/ 2 h 9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22"/>
                <a:gd name="T34" fmla="*/ 0 h 932"/>
                <a:gd name="T35" fmla="*/ 1422 w 1422"/>
                <a:gd name="T36" fmla="*/ 932 h 93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22" h="932">
                  <a:moveTo>
                    <a:pt x="1422" y="4"/>
                  </a:moveTo>
                  <a:lnTo>
                    <a:pt x="1118" y="0"/>
                  </a:lnTo>
                  <a:lnTo>
                    <a:pt x="720" y="894"/>
                  </a:lnTo>
                  <a:lnTo>
                    <a:pt x="36" y="892"/>
                  </a:lnTo>
                  <a:lnTo>
                    <a:pt x="0" y="932"/>
                  </a:lnTo>
                  <a:lnTo>
                    <a:pt x="722" y="932"/>
                  </a:lnTo>
                  <a:lnTo>
                    <a:pt x="766" y="913"/>
                  </a:lnTo>
                  <a:lnTo>
                    <a:pt x="1144" y="48"/>
                  </a:lnTo>
                  <a:lnTo>
                    <a:pt x="1410" y="53"/>
                  </a:lnTo>
                  <a:lnTo>
                    <a:pt x="142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7" name="Freeform 118"/>
            <p:cNvSpPr>
              <a:spLocks/>
            </p:cNvSpPr>
            <p:nvPr/>
          </p:nvSpPr>
          <p:spPr bwMode="auto">
            <a:xfrm>
              <a:off x="3798" y="2159"/>
              <a:ext cx="572" cy="299"/>
            </a:xfrm>
            <a:custGeom>
              <a:avLst/>
              <a:gdLst>
                <a:gd name="T0" fmla="*/ 572 w 1145"/>
                <a:gd name="T1" fmla="*/ 1 h 599"/>
                <a:gd name="T2" fmla="*/ 0 w 1145"/>
                <a:gd name="T3" fmla="*/ 0 h 599"/>
                <a:gd name="T4" fmla="*/ 86 w 1145"/>
                <a:gd name="T5" fmla="*/ 299 h 599"/>
                <a:gd name="T6" fmla="*/ 103 w 1145"/>
                <a:gd name="T7" fmla="*/ 296 h 599"/>
                <a:gd name="T8" fmla="*/ 104 w 1145"/>
                <a:gd name="T9" fmla="*/ 279 h 599"/>
                <a:gd name="T10" fmla="*/ 31 w 1145"/>
                <a:gd name="T11" fmla="*/ 22 h 599"/>
                <a:gd name="T12" fmla="*/ 562 w 1145"/>
                <a:gd name="T13" fmla="*/ 23 h 599"/>
                <a:gd name="T14" fmla="*/ 572 w 1145"/>
                <a:gd name="T15" fmla="*/ 1 h 599"/>
                <a:gd name="T16" fmla="*/ 572 w 1145"/>
                <a:gd name="T17" fmla="*/ 1 h 5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45"/>
                <a:gd name="T28" fmla="*/ 0 h 599"/>
                <a:gd name="T29" fmla="*/ 1145 w 1145"/>
                <a:gd name="T30" fmla="*/ 599 h 5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45" h="599">
                  <a:moveTo>
                    <a:pt x="1145" y="2"/>
                  </a:moveTo>
                  <a:lnTo>
                    <a:pt x="0" y="0"/>
                  </a:lnTo>
                  <a:lnTo>
                    <a:pt x="172" y="599"/>
                  </a:lnTo>
                  <a:lnTo>
                    <a:pt x="206" y="593"/>
                  </a:lnTo>
                  <a:lnTo>
                    <a:pt x="208" y="559"/>
                  </a:lnTo>
                  <a:lnTo>
                    <a:pt x="63" y="44"/>
                  </a:lnTo>
                  <a:lnTo>
                    <a:pt x="1124" y="46"/>
                  </a:lnTo>
                  <a:lnTo>
                    <a:pt x="114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8" name="Freeform 119"/>
            <p:cNvSpPr>
              <a:spLocks/>
            </p:cNvSpPr>
            <p:nvPr/>
          </p:nvSpPr>
          <p:spPr bwMode="auto">
            <a:xfrm>
              <a:off x="3893" y="2438"/>
              <a:ext cx="374" cy="134"/>
            </a:xfrm>
            <a:custGeom>
              <a:avLst/>
              <a:gdLst>
                <a:gd name="T0" fmla="*/ 351 w 749"/>
                <a:gd name="T1" fmla="*/ 20 h 266"/>
                <a:gd name="T2" fmla="*/ 347 w 749"/>
                <a:gd name="T3" fmla="*/ 113 h 266"/>
                <a:gd name="T4" fmla="*/ 0 w 749"/>
                <a:gd name="T5" fmla="*/ 110 h 266"/>
                <a:gd name="T6" fmla="*/ 0 w 749"/>
                <a:gd name="T7" fmla="*/ 132 h 266"/>
                <a:gd name="T8" fmla="*/ 367 w 749"/>
                <a:gd name="T9" fmla="*/ 134 h 266"/>
                <a:gd name="T10" fmla="*/ 374 w 749"/>
                <a:gd name="T11" fmla="*/ 0 h 266"/>
                <a:gd name="T12" fmla="*/ 351 w 749"/>
                <a:gd name="T13" fmla="*/ 20 h 266"/>
                <a:gd name="T14" fmla="*/ 351 w 749"/>
                <a:gd name="T15" fmla="*/ 20 h 2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49"/>
                <a:gd name="T25" fmla="*/ 0 h 266"/>
                <a:gd name="T26" fmla="*/ 749 w 749"/>
                <a:gd name="T27" fmla="*/ 266 h 2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49" h="266">
                  <a:moveTo>
                    <a:pt x="703" y="40"/>
                  </a:moveTo>
                  <a:lnTo>
                    <a:pt x="694" y="224"/>
                  </a:lnTo>
                  <a:lnTo>
                    <a:pt x="1" y="219"/>
                  </a:lnTo>
                  <a:lnTo>
                    <a:pt x="0" y="262"/>
                  </a:lnTo>
                  <a:lnTo>
                    <a:pt x="735" y="266"/>
                  </a:lnTo>
                  <a:lnTo>
                    <a:pt x="749" y="0"/>
                  </a:lnTo>
                  <a:lnTo>
                    <a:pt x="703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9" name="Freeform 120"/>
            <p:cNvSpPr>
              <a:spLocks/>
            </p:cNvSpPr>
            <p:nvPr/>
          </p:nvSpPr>
          <p:spPr bwMode="auto">
            <a:xfrm>
              <a:off x="3890" y="2556"/>
              <a:ext cx="85" cy="86"/>
            </a:xfrm>
            <a:custGeom>
              <a:avLst/>
              <a:gdLst>
                <a:gd name="T0" fmla="*/ 46 w 171"/>
                <a:gd name="T1" fmla="*/ 61 h 171"/>
                <a:gd name="T2" fmla="*/ 53 w 171"/>
                <a:gd name="T3" fmla="*/ 58 h 171"/>
                <a:gd name="T4" fmla="*/ 59 w 171"/>
                <a:gd name="T5" fmla="*/ 53 h 171"/>
                <a:gd name="T6" fmla="*/ 61 w 171"/>
                <a:gd name="T7" fmla="*/ 47 h 171"/>
                <a:gd name="T8" fmla="*/ 61 w 171"/>
                <a:gd name="T9" fmla="*/ 38 h 171"/>
                <a:gd name="T10" fmla="*/ 59 w 171"/>
                <a:gd name="T11" fmla="*/ 32 h 171"/>
                <a:gd name="T12" fmla="*/ 53 w 171"/>
                <a:gd name="T13" fmla="*/ 27 h 171"/>
                <a:gd name="T14" fmla="*/ 46 w 171"/>
                <a:gd name="T15" fmla="*/ 24 h 171"/>
                <a:gd name="T16" fmla="*/ 39 w 171"/>
                <a:gd name="T17" fmla="*/ 24 h 171"/>
                <a:gd name="T18" fmla="*/ 31 w 171"/>
                <a:gd name="T19" fmla="*/ 27 h 171"/>
                <a:gd name="T20" fmla="*/ 26 w 171"/>
                <a:gd name="T21" fmla="*/ 32 h 171"/>
                <a:gd name="T22" fmla="*/ 23 w 171"/>
                <a:gd name="T23" fmla="*/ 38 h 171"/>
                <a:gd name="T24" fmla="*/ 23 w 171"/>
                <a:gd name="T25" fmla="*/ 46 h 171"/>
                <a:gd name="T26" fmla="*/ 25 w 171"/>
                <a:gd name="T27" fmla="*/ 52 h 171"/>
                <a:gd name="T28" fmla="*/ 30 w 171"/>
                <a:gd name="T29" fmla="*/ 57 h 171"/>
                <a:gd name="T30" fmla="*/ 36 w 171"/>
                <a:gd name="T31" fmla="*/ 60 h 171"/>
                <a:gd name="T32" fmla="*/ 39 w 171"/>
                <a:gd name="T33" fmla="*/ 65 h 171"/>
                <a:gd name="T34" fmla="*/ 38 w 171"/>
                <a:gd name="T35" fmla="*/ 70 h 171"/>
                <a:gd name="T36" fmla="*/ 38 w 171"/>
                <a:gd name="T37" fmla="*/ 76 h 171"/>
                <a:gd name="T38" fmla="*/ 37 w 171"/>
                <a:gd name="T39" fmla="*/ 82 h 171"/>
                <a:gd name="T40" fmla="*/ 33 w 171"/>
                <a:gd name="T41" fmla="*/ 84 h 171"/>
                <a:gd name="T42" fmla="*/ 25 w 171"/>
                <a:gd name="T43" fmla="*/ 82 h 171"/>
                <a:gd name="T44" fmla="*/ 19 w 171"/>
                <a:gd name="T45" fmla="*/ 78 h 171"/>
                <a:gd name="T46" fmla="*/ 13 w 171"/>
                <a:gd name="T47" fmla="*/ 73 h 171"/>
                <a:gd name="T48" fmla="*/ 8 w 171"/>
                <a:gd name="T49" fmla="*/ 68 h 171"/>
                <a:gd name="T50" fmla="*/ 4 w 171"/>
                <a:gd name="T51" fmla="*/ 61 h 171"/>
                <a:gd name="T52" fmla="*/ 2 w 171"/>
                <a:gd name="T53" fmla="*/ 54 h 171"/>
                <a:gd name="T54" fmla="*/ 0 w 171"/>
                <a:gd name="T55" fmla="*/ 47 h 171"/>
                <a:gd name="T56" fmla="*/ 0 w 171"/>
                <a:gd name="T57" fmla="*/ 40 h 171"/>
                <a:gd name="T58" fmla="*/ 0 w 171"/>
                <a:gd name="T59" fmla="*/ 36 h 171"/>
                <a:gd name="T60" fmla="*/ 2 w 171"/>
                <a:gd name="T61" fmla="*/ 30 h 171"/>
                <a:gd name="T62" fmla="*/ 4 w 171"/>
                <a:gd name="T63" fmla="*/ 22 h 171"/>
                <a:gd name="T64" fmla="*/ 9 w 171"/>
                <a:gd name="T65" fmla="*/ 15 h 171"/>
                <a:gd name="T66" fmla="*/ 15 w 171"/>
                <a:gd name="T67" fmla="*/ 10 h 171"/>
                <a:gd name="T68" fmla="*/ 23 w 171"/>
                <a:gd name="T69" fmla="*/ 4 h 171"/>
                <a:gd name="T70" fmla="*/ 30 w 171"/>
                <a:gd name="T71" fmla="*/ 2 h 171"/>
                <a:gd name="T72" fmla="*/ 36 w 171"/>
                <a:gd name="T73" fmla="*/ 0 h 171"/>
                <a:gd name="T74" fmla="*/ 41 w 171"/>
                <a:gd name="T75" fmla="*/ 0 h 171"/>
                <a:gd name="T76" fmla="*/ 47 w 171"/>
                <a:gd name="T77" fmla="*/ 0 h 171"/>
                <a:gd name="T78" fmla="*/ 55 w 171"/>
                <a:gd name="T79" fmla="*/ 2 h 171"/>
                <a:gd name="T80" fmla="*/ 62 w 171"/>
                <a:gd name="T81" fmla="*/ 4 h 171"/>
                <a:gd name="T82" fmla="*/ 69 w 171"/>
                <a:gd name="T83" fmla="*/ 10 h 171"/>
                <a:gd name="T84" fmla="*/ 75 w 171"/>
                <a:gd name="T85" fmla="*/ 15 h 171"/>
                <a:gd name="T86" fmla="*/ 80 w 171"/>
                <a:gd name="T87" fmla="*/ 22 h 171"/>
                <a:gd name="T88" fmla="*/ 83 w 171"/>
                <a:gd name="T89" fmla="*/ 30 h 171"/>
                <a:gd name="T90" fmla="*/ 84 w 171"/>
                <a:gd name="T91" fmla="*/ 36 h 171"/>
                <a:gd name="T92" fmla="*/ 85 w 171"/>
                <a:gd name="T93" fmla="*/ 40 h 171"/>
                <a:gd name="T94" fmla="*/ 85 w 171"/>
                <a:gd name="T95" fmla="*/ 47 h 171"/>
                <a:gd name="T96" fmla="*/ 83 w 171"/>
                <a:gd name="T97" fmla="*/ 55 h 171"/>
                <a:gd name="T98" fmla="*/ 80 w 171"/>
                <a:gd name="T99" fmla="*/ 63 h 171"/>
                <a:gd name="T100" fmla="*/ 75 w 171"/>
                <a:gd name="T101" fmla="*/ 70 h 171"/>
                <a:gd name="T102" fmla="*/ 69 w 171"/>
                <a:gd name="T103" fmla="*/ 75 h 171"/>
                <a:gd name="T104" fmla="*/ 62 w 171"/>
                <a:gd name="T105" fmla="*/ 80 h 171"/>
                <a:gd name="T106" fmla="*/ 55 w 171"/>
                <a:gd name="T107" fmla="*/ 83 h 171"/>
                <a:gd name="T108" fmla="*/ 47 w 171"/>
                <a:gd name="T109" fmla="*/ 85 h 171"/>
                <a:gd name="T110" fmla="*/ 42 w 171"/>
                <a:gd name="T111" fmla="*/ 86 h 171"/>
                <a:gd name="T112" fmla="*/ 41 w 171"/>
                <a:gd name="T113" fmla="*/ 83 h 171"/>
                <a:gd name="T114" fmla="*/ 41 w 171"/>
                <a:gd name="T115" fmla="*/ 76 h 171"/>
                <a:gd name="T116" fmla="*/ 42 w 171"/>
                <a:gd name="T117" fmla="*/ 70 h 171"/>
                <a:gd name="T118" fmla="*/ 42 w 171"/>
                <a:gd name="T119" fmla="*/ 65 h 171"/>
                <a:gd name="T120" fmla="*/ 42 w 171"/>
                <a:gd name="T121" fmla="*/ 62 h 171"/>
                <a:gd name="T122" fmla="*/ 42 w 171"/>
                <a:gd name="T123" fmla="*/ 62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71"/>
                <a:gd name="T187" fmla="*/ 0 h 171"/>
                <a:gd name="T188" fmla="*/ 171 w 171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71" h="171">
                  <a:moveTo>
                    <a:pt x="85" y="123"/>
                  </a:moveTo>
                  <a:lnTo>
                    <a:pt x="93" y="121"/>
                  </a:lnTo>
                  <a:lnTo>
                    <a:pt x="101" y="120"/>
                  </a:lnTo>
                  <a:lnTo>
                    <a:pt x="106" y="116"/>
                  </a:lnTo>
                  <a:lnTo>
                    <a:pt x="114" y="112"/>
                  </a:lnTo>
                  <a:lnTo>
                    <a:pt x="118" y="106"/>
                  </a:lnTo>
                  <a:lnTo>
                    <a:pt x="122" y="101"/>
                  </a:lnTo>
                  <a:lnTo>
                    <a:pt x="123" y="93"/>
                  </a:lnTo>
                  <a:lnTo>
                    <a:pt x="125" y="85"/>
                  </a:lnTo>
                  <a:lnTo>
                    <a:pt x="123" y="76"/>
                  </a:lnTo>
                  <a:lnTo>
                    <a:pt x="122" y="68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06" y="53"/>
                  </a:lnTo>
                  <a:lnTo>
                    <a:pt x="101" y="49"/>
                  </a:lnTo>
                  <a:lnTo>
                    <a:pt x="93" y="47"/>
                  </a:lnTo>
                  <a:lnTo>
                    <a:pt x="85" y="47"/>
                  </a:lnTo>
                  <a:lnTo>
                    <a:pt x="78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9" y="57"/>
                  </a:lnTo>
                  <a:lnTo>
                    <a:pt x="53" y="63"/>
                  </a:lnTo>
                  <a:lnTo>
                    <a:pt x="51" y="68"/>
                  </a:lnTo>
                  <a:lnTo>
                    <a:pt x="47" y="76"/>
                  </a:lnTo>
                  <a:lnTo>
                    <a:pt x="47" y="85"/>
                  </a:lnTo>
                  <a:lnTo>
                    <a:pt x="47" y="91"/>
                  </a:lnTo>
                  <a:lnTo>
                    <a:pt x="49" y="99"/>
                  </a:lnTo>
                  <a:lnTo>
                    <a:pt x="51" y="104"/>
                  </a:lnTo>
                  <a:lnTo>
                    <a:pt x="57" y="110"/>
                  </a:lnTo>
                  <a:lnTo>
                    <a:pt x="61" y="114"/>
                  </a:lnTo>
                  <a:lnTo>
                    <a:pt x="66" y="118"/>
                  </a:lnTo>
                  <a:lnTo>
                    <a:pt x="72" y="120"/>
                  </a:lnTo>
                  <a:lnTo>
                    <a:pt x="80" y="123"/>
                  </a:lnTo>
                  <a:lnTo>
                    <a:pt x="78" y="129"/>
                  </a:lnTo>
                  <a:lnTo>
                    <a:pt x="78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4" y="163"/>
                  </a:lnTo>
                  <a:lnTo>
                    <a:pt x="74" y="169"/>
                  </a:lnTo>
                  <a:lnTo>
                    <a:pt x="66" y="167"/>
                  </a:lnTo>
                  <a:lnTo>
                    <a:pt x="59" y="165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6" y="146"/>
                  </a:lnTo>
                  <a:lnTo>
                    <a:pt x="23" y="142"/>
                  </a:lnTo>
                  <a:lnTo>
                    <a:pt x="17" y="135"/>
                  </a:lnTo>
                  <a:lnTo>
                    <a:pt x="13" y="129"/>
                  </a:lnTo>
                  <a:lnTo>
                    <a:pt x="9" y="121"/>
                  </a:lnTo>
                  <a:lnTo>
                    <a:pt x="6" y="116"/>
                  </a:lnTo>
                  <a:lnTo>
                    <a:pt x="4" y="108"/>
                  </a:lnTo>
                  <a:lnTo>
                    <a:pt x="2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4" y="59"/>
                  </a:lnTo>
                  <a:lnTo>
                    <a:pt x="7" y="51"/>
                  </a:lnTo>
                  <a:lnTo>
                    <a:pt x="9" y="44"/>
                  </a:lnTo>
                  <a:lnTo>
                    <a:pt x="15" y="36"/>
                  </a:lnTo>
                  <a:lnTo>
                    <a:pt x="19" y="30"/>
                  </a:lnTo>
                  <a:lnTo>
                    <a:pt x="25" y="25"/>
                  </a:lnTo>
                  <a:lnTo>
                    <a:pt x="30" y="19"/>
                  </a:lnTo>
                  <a:lnTo>
                    <a:pt x="38" y="13"/>
                  </a:lnTo>
                  <a:lnTo>
                    <a:pt x="46" y="7"/>
                  </a:lnTo>
                  <a:lnTo>
                    <a:pt x="53" y="5"/>
                  </a:lnTo>
                  <a:lnTo>
                    <a:pt x="61" y="4"/>
                  </a:lnTo>
                  <a:lnTo>
                    <a:pt x="68" y="2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95" y="0"/>
                  </a:lnTo>
                  <a:lnTo>
                    <a:pt x="103" y="2"/>
                  </a:lnTo>
                  <a:lnTo>
                    <a:pt x="110" y="4"/>
                  </a:lnTo>
                  <a:lnTo>
                    <a:pt x="118" y="5"/>
                  </a:lnTo>
                  <a:lnTo>
                    <a:pt x="125" y="7"/>
                  </a:lnTo>
                  <a:lnTo>
                    <a:pt x="133" y="13"/>
                  </a:lnTo>
                  <a:lnTo>
                    <a:pt x="139" y="19"/>
                  </a:lnTo>
                  <a:lnTo>
                    <a:pt x="146" y="25"/>
                  </a:lnTo>
                  <a:lnTo>
                    <a:pt x="150" y="30"/>
                  </a:lnTo>
                  <a:lnTo>
                    <a:pt x="156" y="36"/>
                  </a:lnTo>
                  <a:lnTo>
                    <a:pt x="160" y="44"/>
                  </a:lnTo>
                  <a:lnTo>
                    <a:pt x="165" y="51"/>
                  </a:lnTo>
                  <a:lnTo>
                    <a:pt x="167" y="59"/>
                  </a:lnTo>
                  <a:lnTo>
                    <a:pt x="169" y="68"/>
                  </a:lnTo>
                  <a:lnTo>
                    <a:pt x="169" y="72"/>
                  </a:lnTo>
                  <a:lnTo>
                    <a:pt x="171" y="76"/>
                  </a:lnTo>
                  <a:lnTo>
                    <a:pt x="171" y="80"/>
                  </a:lnTo>
                  <a:lnTo>
                    <a:pt x="171" y="85"/>
                  </a:lnTo>
                  <a:lnTo>
                    <a:pt x="171" y="93"/>
                  </a:lnTo>
                  <a:lnTo>
                    <a:pt x="169" y="101"/>
                  </a:lnTo>
                  <a:lnTo>
                    <a:pt x="167" y="110"/>
                  </a:lnTo>
                  <a:lnTo>
                    <a:pt x="165" y="118"/>
                  </a:lnTo>
                  <a:lnTo>
                    <a:pt x="160" y="125"/>
                  </a:lnTo>
                  <a:lnTo>
                    <a:pt x="156" y="131"/>
                  </a:lnTo>
                  <a:lnTo>
                    <a:pt x="150" y="139"/>
                  </a:lnTo>
                  <a:lnTo>
                    <a:pt x="146" y="144"/>
                  </a:lnTo>
                  <a:lnTo>
                    <a:pt x="139" y="150"/>
                  </a:lnTo>
                  <a:lnTo>
                    <a:pt x="133" y="154"/>
                  </a:lnTo>
                  <a:lnTo>
                    <a:pt x="125" y="160"/>
                  </a:lnTo>
                  <a:lnTo>
                    <a:pt x="118" y="163"/>
                  </a:lnTo>
                  <a:lnTo>
                    <a:pt x="110" y="165"/>
                  </a:lnTo>
                  <a:lnTo>
                    <a:pt x="103" y="169"/>
                  </a:lnTo>
                  <a:lnTo>
                    <a:pt x="95" y="169"/>
                  </a:lnTo>
                  <a:lnTo>
                    <a:pt x="85" y="171"/>
                  </a:lnTo>
                  <a:lnTo>
                    <a:pt x="84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4" y="146"/>
                  </a:lnTo>
                  <a:lnTo>
                    <a:pt x="84" y="139"/>
                  </a:lnTo>
                  <a:lnTo>
                    <a:pt x="84" y="135"/>
                  </a:lnTo>
                  <a:lnTo>
                    <a:pt x="84" y="129"/>
                  </a:lnTo>
                  <a:lnTo>
                    <a:pt x="85" y="1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0" name="Freeform 121"/>
            <p:cNvSpPr>
              <a:spLocks/>
            </p:cNvSpPr>
            <p:nvPr/>
          </p:nvSpPr>
          <p:spPr bwMode="auto">
            <a:xfrm>
              <a:off x="3926" y="2618"/>
              <a:ext cx="10" cy="24"/>
            </a:xfrm>
            <a:custGeom>
              <a:avLst/>
              <a:gdLst>
                <a:gd name="T0" fmla="*/ 0 w 19"/>
                <a:gd name="T1" fmla="*/ 22 h 48"/>
                <a:gd name="T2" fmla="*/ 1 w 19"/>
                <a:gd name="T3" fmla="*/ 23 h 48"/>
                <a:gd name="T4" fmla="*/ 5 w 19"/>
                <a:gd name="T5" fmla="*/ 24 h 48"/>
                <a:gd name="T6" fmla="*/ 10 w 19"/>
                <a:gd name="T7" fmla="*/ 19 h 48"/>
                <a:gd name="T8" fmla="*/ 7 w 19"/>
                <a:gd name="T9" fmla="*/ 0 h 48"/>
                <a:gd name="T10" fmla="*/ 3 w 19"/>
                <a:gd name="T11" fmla="*/ 0 h 48"/>
                <a:gd name="T12" fmla="*/ 0 w 19"/>
                <a:gd name="T13" fmla="*/ 22 h 48"/>
                <a:gd name="T14" fmla="*/ 0 w 19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48"/>
                <a:gd name="T26" fmla="*/ 19 w 19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48">
                  <a:moveTo>
                    <a:pt x="0" y="44"/>
                  </a:moveTo>
                  <a:lnTo>
                    <a:pt x="2" y="46"/>
                  </a:lnTo>
                  <a:lnTo>
                    <a:pt x="10" y="48"/>
                  </a:lnTo>
                  <a:lnTo>
                    <a:pt x="19" y="38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1" name="Freeform 122"/>
            <p:cNvSpPr>
              <a:spLocks/>
            </p:cNvSpPr>
            <p:nvPr/>
          </p:nvSpPr>
          <p:spPr bwMode="auto">
            <a:xfrm>
              <a:off x="4187" y="2556"/>
              <a:ext cx="84" cy="86"/>
            </a:xfrm>
            <a:custGeom>
              <a:avLst/>
              <a:gdLst>
                <a:gd name="T0" fmla="*/ 45 w 169"/>
                <a:gd name="T1" fmla="*/ 62 h 171"/>
                <a:gd name="T2" fmla="*/ 53 w 169"/>
                <a:gd name="T3" fmla="*/ 59 h 171"/>
                <a:gd name="T4" fmla="*/ 58 w 169"/>
                <a:gd name="T5" fmla="*/ 53 h 171"/>
                <a:gd name="T6" fmla="*/ 62 w 169"/>
                <a:gd name="T7" fmla="*/ 47 h 171"/>
                <a:gd name="T8" fmla="*/ 62 w 169"/>
                <a:gd name="T9" fmla="*/ 38 h 171"/>
                <a:gd name="T10" fmla="*/ 58 w 169"/>
                <a:gd name="T11" fmla="*/ 32 h 171"/>
                <a:gd name="T12" fmla="*/ 53 w 169"/>
                <a:gd name="T13" fmla="*/ 27 h 171"/>
                <a:gd name="T14" fmla="*/ 45 w 169"/>
                <a:gd name="T15" fmla="*/ 24 h 171"/>
                <a:gd name="T16" fmla="*/ 38 w 169"/>
                <a:gd name="T17" fmla="*/ 24 h 171"/>
                <a:gd name="T18" fmla="*/ 31 w 169"/>
                <a:gd name="T19" fmla="*/ 27 h 171"/>
                <a:gd name="T20" fmla="*/ 25 w 169"/>
                <a:gd name="T21" fmla="*/ 32 h 171"/>
                <a:gd name="T22" fmla="*/ 24 w 169"/>
                <a:gd name="T23" fmla="*/ 38 h 171"/>
                <a:gd name="T24" fmla="*/ 24 w 169"/>
                <a:gd name="T25" fmla="*/ 46 h 171"/>
                <a:gd name="T26" fmla="*/ 25 w 169"/>
                <a:gd name="T27" fmla="*/ 52 h 171"/>
                <a:gd name="T28" fmla="*/ 29 w 169"/>
                <a:gd name="T29" fmla="*/ 57 h 171"/>
                <a:gd name="T30" fmla="*/ 35 w 169"/>
                <a:gd name="T31" fmla="*/ 61 h 171"/>
                <a:gd name="T32" fmla="*/ 38 w 169"/>
                <a:gd name="T33" fmla="*/ 65 h 171"/>
                <a:gd name="T34" fmla="*/ 38 w 169"/>
                <a:gd name="T35" fmla="*/ 70 h 171"/>
                <a:gd name="T36" fmla="*/ 38 w 169"/>
                <a:gd name="T37" fmla="*/ 76 h 171"/>
                <a:gd name="T38" fmla="*/ 38 w 169"/>
                <a:gd name="T39" fmla="*/ 83 h 171"/>
                <a:gd name="T40" fmla="*/ 33 w 169"/>
                <a:gd name="T41" fmla="*/ 85 h 171"/>
                <a:gd name="T42" fmla="*/ 25 w 169"/>
                <a:gd name="T43" fmla="*/ 82 h 171"/>
                <a:gd name="T44" fmla="*/ 19 w 169"/>
                <a:gd name="T45" fmla="*/ 78 h 171"/>
                <a:gd name="T46" fmla="*/ 13 w 169"/>
                <a:gd name="T47" fmla="*/ 73 h 171"/>
                <a:gd name="T48" fmla="*/ 7 w 169"/>
                <a:gd name="T49" fmla="*/ 68 h 171"/>
                <a:gd name="T50" fmla="*/ 4 w 169"/>
                <a:gd name="T51" fmla="*/ 61 h 171"/>
                <a:gd name="T52" fmla="*/ 1 w 169"/>
                <a:gd name="T53" fmla="*/ 54 h 171"/>
                <a:gd name="T54" fmla="*/ 0 w 169"/>
                <a:gd name="T55" fmla="*/ 47 h 171"/>
                <a:gd name="T56" fmla="*/ 0 w 169"/>
                <a:gd name="T57" fmla="*/ 40 h 171"/>
                <a:gd name="T58" fmla="*/ 0 w 169"/>
                <a:gd name="T59" fmla="*/ 36 h 171"/>
                <a:gd name="T60" fmla="*/ 1 w 169"/>
                <a:gd name="T61" fmla="*/ 30 h 171"/>
                <a:gd name="T62" fmla="*/ 4 w 169"/>
                <a:gd name="T63" fmla="*/ 22 h 171"/>
                <a:gd name="T64" fmla="*/ 8 w 169"/>
                <a:gd name="T65" fmla="*/ 15 h 171"/>
                <a:gd name="T66" fmla="*/ 14 w 169"/>
                <a:gd name="T67" fmla="*/ 10 h 171"/>
                <a:gd name="T68" fmla="*/ 22 w 169"/>
                <a:gd name="T69" fmla="*/ 4 h 171"/>
                <a:gd name="T70" fmla="*/ 28 w 169"/>
                <a:gd name="T71" fmla="*/ 2 h 171"/>
                <a:gd name="T72" fmla="*/ 35 w 169"/>
                <a:gd name="T73" fmla="*/ 0 h 171"/>
                <a:gd name="T74" fmla="*/ 40 w 169"/>
                <a:gd name="T75" fmla="*/ 0 h 171"/>
                <a:gd name="T76" fmla="*/ 46 w 169"/>
                <a:gd name="T77" fmla="*/ 0 h 171"/>
                <a:gd name="T78" fmla="*/ 54 w 169"/>
                <a:gd name="T79" fmla="*/ 2 h 171"/>
                <a:gd name="T80" fmla="*/ 62 w 169"/>
                <a:gd name="T81" fmla="*/ 4 h 171"/>
                <a:gd name="T82" fmla="*/ 68 w 169"/>
                <a:gd name="T83" fmla="*/ 10 h 171"/>
                <a:gd name="T84" fmla="*/ 74 w 169"/>
                <a:gd name="T85" fmla="*/ 15 h 171"/>
                <a:gd name="T86" fmla="*/ 79 w 169"/>
                <a:gd name="T87" fmla="*/ 22 h 171"/>
                <a:gd name="T88" fmla="*/ 83 w 169"/>
                <a:gd name="T89" fmla="*/ 30 h 171"/>
                <a:gd name="T90" fmla="*/ 83 w 169"/>
                <a:gd name="T91" fmla="*/ 36 h 171"/>
                <a:gd name="T92" fmla="*/ 84 w 169"/>
                <a:gd name="T93" fmla="*/ 40 h 171"/>
                <a:gd name="T94" fmla="*/ 84 w 169"/>
                <a:gd name="T95" fmla="*/ 47 h 171"/>
                <a:gd name="T96" fmla="*/ 83 w 169"/>
                <a:gd name="T97" fmla="*/ 55 h 171"/>
                <a:gd name="T98" fmla="*/ 79 w 169"/>
                <a:gd name="T99" fmla="*/ 63 h 171"/>
                <a:gd name="T100" fmla="*/ 74 w 169"/>
                <a:gd name="T101" fmla="*/ 70 h 171"/>
                <a:gd name="T102" fmla="*/ 68 w 169"/>
                <a:gd name="T103" fmla="*/ 75 h 171"/>
                <a:gd name="T104" fmla="*/ 62 w 169"/>
                <a:gd name="T105" fmla="*/ 80 h 171"/>
                <a:gd name="T106" fmla="*/ 54 w 169"/>
                <a:gd name="T107" fmla="*/ 83 h 171"/>
                <a:gd name="T108" fmla="*/ 46 w 169"/>
                <a:gd name="T109" fmla="*/ 85 h 171"/>
                <a:gd name="T110" fmla="*/ 41 w 169"/>
                <a:gd name="T111" fmla="*/ 86 h 171"/>
                <a:gd name="T112" fmla="*/ 41 w 169"/>
                <a:gd name="T113" fmla="*/ 83 h 171"/>
                <a:gd name="T114" fmla="*/ 41 w 169"/>
                <a:gd name="T115" fmla="*/ 76 h 171"/>
                <a:gd name="T116" fmla="*/ 41 w 169"/>
                <a:gd name="T117" fmla="*/ 70 h 171"/>
                <a:gd name="T118" fmla="*/ 41 w 169"/>
                <a:gd name="T119" fmla="*/ 65 h 171"/>
                <a:gd name="T120" fmla="*/ 42 w 169"/>
                <a:gd name="T121" fmla="*/ 63 h 171"/>
                <a:gd name="T122" fmla="*/ 43 w 169"/>
                <a:gd name="T123" fmla="*/ 63 h 17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9"/>
                <a:gd name="T187" fmla="*/ 0 h 171"/>
                <a:gd name="T188" fmla="*/ 169 w 169"/>
                <a:gd name="T189" fmla="*/ 171 h 17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9" h="171">
                  <a:moveTo>
                    <a:pt x="86" y="125"/>
                  </a:moveTo>
                  <a:lnTo>
                    <a:pt x="91" y="123"/>
                  </a:lnTo>
                  <a:lnTo>
                    <a:pt x="101" y="121"/>
                  </a:lnTo>
                  <a:lnTo>
                    <a:pt x="107" y="118"/>
                  </a:lnTo>
                  <a:lnTo>
                    <a:pt x="112" y="114"/>
                  </a:lnTo>
                  <a:lnTo>
                    <a:pt x="116" y="106"/>
                  </a:lnTo>
                  <a:lnTo>
                    <a:pt x="122" y="101"/>
                  </a:lnTo>
                  <a:lnTo>
                    <a:pt x="124" y="93"/>
                  </a:lnTo>
                  <a:lnTo>
                    <a:pt x="126" y="85"/>
                  </a:lnTo>
                  <a:lnTo>
                    <a:pt x="124" y="76"/>
                  </a:lnTo>
                  <a:lnTo>
                    <a:pt x="122" y="68"/>
                  </a:lnTo>
                  <a:lnTo>
                    <a:pt x="116" y="63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1" y="49"/>
                  </a:lnTo>
                  <a:lnTo>
                    <a:pt x="91" y="47"/>
                  </a:lnTo>
                  <a:lnTo>
                    <a:pt x="86" y="47"/>
                  </a:lnTo>
                  <a:lnTo>
                    <a:pt x="76" y="47"/>
                  </a:lnTo>
                  <a:lnTo>
                    <a:pt x="70" y="49"/>
                  </a:lnTo>
                  <a:lnTo>
                    <a:pt x="63" y="53"/>
                  </a:lnTo>
                  <a:lnTo>
                    <a:pt x="57" y="57"/>
                  </a:lnTo>
                  <a:lnTo>
                    <a:pt x="51" y="63"/>
                  </a:lnTo>
                  <a:lnTo>
                    <a:pt x="50" y="68"/>
                  </a:lnTo>
                  <a:lnTo>
                    <a:pt x="48" y="76"/>
                  </a:lnTo>
                  <a:lnTo>
                    <a:pt x="48" y="85"/>
                  </a:lnTo>
                  <a:lnTo>
                    <a:pt x="48" y="91"/>
                  </a:lnTo>
                  <a:lnTo>
                    <a:pt x="48" y="99"/>
                  </a:lnTo>
                  <a:lnTo>
                    <a:pt x="51" y="104"/>
                  </a:lnTo>
                  <a:lnTo>
                    <a:pt x="55" y="110"/>
                  </a:lnTo>
                  <a:lnTo>
                    <a:pt x="59" y="114"/>
                  </a:lnTo>
                  <a:lnTo>
                    <a:pt x="65" y="120"/>
                  </a:lnTo>
                  <a:lnTo>
                    <a:pt x="70" y="121"/>
                  </a:lnTo>
                  <a:lnTo>
                    <a:pt x="78" y="123"/>
                  </a:lnTo>
                  <a:lnTo>
                    <a:pt x="76" y="129"/>
                  </a:lnTo>
                  <a:lnTo>
                    <a:pt x="76" y="135"/>
                  </a:lnTo>
                  <a:lnTo>
                    <a:pt x="76" y="139"/>
                  </a:lnTo>
                  <a:lnTo>
                    <a:pt x="76" y="146"/>
                  </a:lnTo>
                  <a:lnTo>
                    <a:pt x="76" y="152"/>
                  </a:lnTo>
                  <a:lnTo>
                    <a:pt x="76" y="158"/>
                  </a:lnTo>
                  <a:lnTo>
                    <a:pt x="76" y="165"/>
                  </a:lnTo>
                  <a:lnTo>
                    <a:pt x="76" y="171"/>
                  </a:lnTo>
                  <a:lnTo>
                    <a:pt x="67" y="169"/>
                  </a:lnTo>
                  <a:lnTo>
                    <a:pt x="59" y="167"/>
                  </a:lnTo>
                  <a:lnTo>
                    <a:pt x="51" y="163"/>
                  </a:lnTo>
                  <a:lnTo>
                    <a:pt x="46" y="160"/>
                  </a:lnTo>
                  <a:lnTo>
                    <a:pt x="38" y="156"/>
                  </a:lnTo>
                  <a:lnTo>
                    <a:pt x="32" y="152"/>
                  </a:lnTo>
                  <a:lnTo>
                    <a:pt x="27" y="146"/>
                  </a:lnTo>
                  <a:lnTo>
                    <a:pt x="21" y="142"/>
                  </a:lnTo>
                  <a:lnTo>
                    <a:pt x="15" y="135"/>
                  </a:lnTo>
                  <a:lnTo>
                    <a:pt x="11" y="129"/>
                  </a:lnTo>
                  <a:lnTo>
                    <a:pt x="8" y="121"/>
                  </a:lnTo>
                  <a:lnTo>
                    <a:pt x="6" y="116"/>
                  </a:lnTo>
                  <a:lnTo>
                    <a:pt x="2" y="108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2" y="68"/>
                  </a:lnTo>
                  <a:lnTo>
                    <a:pt x="2" y="59"/>
                  </a:lnTo>
                  <a:lnTo>
                    <a:pt x="6" y="51"/>
                  </a:lnTo>
                  <a:lnTo>
                    <a:pt x="8" y="44"/>
                  </a:lnTo>
                  <a:lnTo>
                    <a:pt x="13" y="36"/>
                  </a:lnTo>
                  <a:lnTo>
                    <a:pt x="17" y="30"/>
                  </a:lnTo>
                  <a:lnTo>
                    <a:pt x="25" y="25"/>
                  </a:lnTo>
                  <a:lnTo>
                    <a:pt x="29" y="19"/>
                  </a:lnTo>
                  <a:lnTo>
                    <a:pt x="36" y="13"/>
                  </a:lnTo>
                  <a:lnTo>
                    <a:pt x="44" y="7"/>
                  </a:lnTo>
                  <a:lnTo>
                    <a:pt x="51" y="5"/>
                  </a:lnTo>
                  <a:lnTo>
                    <a:pt x="57" y="4"/>
                  </a:lnTo>
                  <a:lnTo>
                    <a:pt x="67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101" y="2"/>
                  </a:lnTo>
                  <a:lnTo>
                    <a:pt x="108" y="4"/>
                  </a:lnTo>
                  <a:lnTo>
                    <a:pt x="116" y="5"/>
                  </a:lnTo>
                  <a:lnTo>
                    <a:pt x="124" y="7"/>
                  </a:lnTo>
                  <a:lnTo>
                    <a:pt x="131" y="13"/>
                  </a:lnTo>
                  <a:lnTo>
                    <a:pt x="137" y="19"/>
                  </a:lnTo>
                  <a:lnTo>
                    <a:pt x="145" y="25"/>
                  </a:lnTo>
                  <a:lnTo>
                    <a:pt x="148" y="30"/>
                  </a:lnTo>
                  <a:lnTo>
                    <a:pt x="154" y="36"/>
                  </a:lnTo>
                  <a:lnTo>
                    <a:pt x="158" y="44"/>
                  </a:lnTo>
                  <a:lnTo>
                    <a:pt x="162" y="51"/>
                  </a:lnTo>
                  <a:lnTo>
                    <a:pt x="166" y="59"/>
                  </a:lnTo>
                  <a:lnTo>
                    <a:pt x="167" y="68"/>
                  </a:lnTo>
                  <a:lnTo>
                    <a:pt x="167" y="72"/>
                  </a:lnTo>
                  <a:lnTo>
                    <a:pt x="169" y="76"/>
                  </a:lnTo>
                  <a:lnTo>
                    <a:pt x="169" y="80"/>
                  </a:lnTo>
                  <a:lnTo>
                    <a:pt x="169" y="85"/>
                  </a:lnTo>
                  <a:lnTo>
                    <a:pt x="169" y="93"/>
                  </a:lnTo>
                  <a:lnTo>
                    <a:pt x="167" y="101"/>
                  </a:lnTo>
                  <a:lnTo>
                    <a:pt x="166" y="110"/>
                  </a:lnTo>
                  <a:lnTo>
                    <a:pt x="162" y="118"/>
                  </a:lnTo>
                  <a:lnTo>
                    <a:pt x="158" y="125"/>
                  </a:lnTo>
                  <a:lnTo>
                    <a:pt x="154" y="131"/>
                  </a:lnTo>
                  <a:lnTo>
                    <a:pt x="148" y="139"/>
                  </a:lnTo>
                  <a:lnTo>
                    <a:pt x="145" y="144"/>
                  </a:lnTo>
                  <a:lnTo>
                    <a:pt x="137" y="150"/>
                  </a:lnTo>
                  <a:lnTo>
                    <a:pt x="131" y="154"/>
                  </a:lnTo>
                  <a:lnTo>
                    <a:pt x="124" y="160"/>
                  </a:lnTo>
                  <a:lnTo>
                    <a:pt x="116" y="163"/>
                  </a:lnTo>
                  <a:lnTo>
                    <a:pt x="108" y="165"/>
                  </a:lnTo>
                  <a:lnTo>
                    <a:pt x="101" y="169"/>
                  </a:lnTo>
                  <a:lnTo>
                    <a:pt x="93" y="169"/>
                  </a:lnTo>
                  <a:lnTo>
                    <a:pt x="86" y="171"/>
                  </a:lnTo>
                  <a:lnTo>
                    <a:pt x="82" y="171"/>
                  </a:lnTo>
                  <a:lnTo>
                    <a:pt x="82" y="165"/>
                  </a:lnTo>
                  <a:lnTo>
                    <a:pt x="82" y="158"/>
                  </a:lnTo>
                  <a:lnTo>
                    <a:pt x="82" y="152"/>
                  </a:lnTo>
                  <a:lnTo>
                    <a:pt x="82" y="146"/>
                  </a:lnTo>
                  <a:lnTo>
                    <a:pt x="82" y="139"/>
                  </a:lnTo>
                  <a:lnTo>
                    <a:pt x="82" y="135"/>
                  </a:lnTo>
                  <a:lnTo>
                    <a:pt x="82" y="129"/>
                  </a:lnTo>
                  <a:lnTo>
                    <a:pt x="84" y="123"/>
                  </a:lnTo>
                  <a:lnTo>
                    <a:pt x="84" y="125"/>
                  </a:lnTo>
                  <a:lnTo>
                    <a:pt x="86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2" name="Freeform 123"/>
            <p:cNvSpPr>
              <a:spLocks/>
            </p:cNvSpPr>
            <p:nvPr/>
          </p:nvSpPr>
          <p:spPr bwMode="auto">
            <a:xfrm>
              <a:off x="4222" y="2618"/>
              <a:ext cx="10" cy="24"/>
            </a:xfrm>
            <a:custGeom>
              <a:avLst/>
              <a:gdLst>
                <a:gd name="T0" fmla="*/ 0 w 21"/>
                <a:gd name="T1" fmla="*/ 22 h 48"/>
                <a:gd name="T2" fmla="*/ 3 w 21"/>
                <a:gd name="T3" fmla="*/ 24 h 48"/>
                <a:gd name="T4" fmla="*/ 6 w 21"/>
                <a:gd name="T5" fmla="*/ 24 h 48"/>
                <a:gd name="T6" fmla="*/ 10 w 21"/>
                <a:gd name="T7" fmla="*/ 19 h 48"/>
                <a:gd name="T8" fmla="*/ 7 w 21"/>
                <a:gd name="T9" fmla="*/ 0 h 48"/>
                <a:gd name="T10" fmla="*/ 4 w 21"/>
                <a:gd name="T11" fmla="*/ 0 h 48"/>
                <a:gd name="T12" fmla="*/ 0 w 21"/>
                <a:gd name="T13" fmla="*/ 22 h 48"/>
                <a:gd name="T14" fmla="*/ 0 w 21"/>
                <a:gd name="T15" fmla="*/ 22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"/>
                <a:gd name="T25" fmla="*/ 0 h 48"/>
                <a:gd name="T26" fmla="*/ 21 w 21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" h="48">
                  <a:moveTo>
                    <a:pt x="0" y="44"/>
                  </a:moveTo>
                  <a:lnTo>
                    <a:pt x="6" y="48"/>
                  </a:lnTo>
                  <a:lnTo>
                    <a:pt x="12" y="48"/>
                  </a:lnTo>
                  <a:lnTo>
                    <a:pt x="21" y="38"/>
                  </a:lnTo>
                  <a:lnTo>
                    <a:pt x="14" y="0"/>
                  </a:lnTo>
                  <a:lnTo>
                    <a:pt x="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8" name="Text Box 124"/>
          <p:cNvSpPr txBox="1">
            <a:spLocks noChangeArrowheads="1"/>
          </p:cNvSpPr>
          <p:nvPr/>
        </p:nvSpPr>
        <p:spPr bwMode="auto">
          <a:xfrm>
            <a:off x="899592" y="692696"/>
            <a:ext cx="6480175" cy="83099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 dirty="0"/>
              <a:t>И З Б Ы Т О Ч Н Ы </a:t>
            </a:r>
            <a:r>
              <a:rPr lang="ru-RU" sz="2400" b="1" i="1" dirty="0" smtClean="0"/>
              <a:t>Й- когда доходы превышают  расходы.</a:t>
            </a:r>
            <a:r>
              <a:rPr lang="ru-RU" sz="2400" i="1" dirty="0" smtClean="0"/>
              <a:t> </a:t>
            </a:r>
            <a:endParaRPr lang="ru-RU" sz="2400" i="1" dirty="0"/>
          </a:p>
        </p:txBody>
      </p:sp>
      <p:sp>
        <p:nvSpPr>
          <p:cNvPr id="10249" name="WordArt 125"/>
          <p:cNvSpPr>
            <a:spLocks noChangeArrowheads="1" noChangeShapeType="1" noTextEdit="1"/>
          </p:cNvSpPr>
          <p:nvPr/>
        </p:nvSpPr>
        <p:spPr bwMode="auto">
          <a:xfrm>
            <a:off x="611188" y="1844675"/>
            <a:ext cx="1584325" cy="2571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ДОХОДЫ</a:t>
            </a:r>
          </a:p>
        </p:txBody>
      </p:sp>
      <p:sp>
        <p:nvSpPr>
          <p:cNvPr id="10250" name="WordArt 126"/>
          <p:cNvSpPr>
            <a:spLocks noChangeArrowheads="1" noChangeShapeType="1" noTextEdit="1"/>
          </p:cNvSpPr>
          <p:nvPr/>
        </p:nvSpPr>
        <p:spPr bwMode="auto">
          <a:xfrm>
            <a:off x="5795963" y="3284538"/>
            <a:ext cx="1514475" cy="64928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980728"/>
            <a:ext cx="56703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Разность между доходами и расходами называется остатком денежных средств</a:t>
            </a:r>
            <a:r>
              <a:rPr lang="ru-RU" sz="2800" dirty="0" smtClean="0"/>
              <a:t>.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2551836"/>
            <a:ext cx="5400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О</a:t>
            </a:r>
            <a:r>
              <a:rPr lang="ru-RU" sz="2800" i="1" dirty="0" smtClean="0"/>
              <a:t>статки денежных средств вкладывать в банки, чтобы они приносили им новые доходы - </a:t>
            </a:r>
            <a:r>
              <a:rPr lang="ru-RU" sz="2800" b="1" i="1" dirty="0" smtClean="0"/>
              <a:t>проценты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7772400" cy="10081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Умеете ли вы тратить </a:t>
            </a:r>
            <a:b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деньги с умом?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340768"/>
            <a:ext cx="9067800" cy="5517232"/>
          </a:xfrm>
          <a:solidFill>
            <a:srgbClr val="FFFF99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Вопрос 1. Вам не хватает денег, которые дают вам родители или частенько приходится одалживать у друзей 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-</a:t>
            </a:r>
            <a:r>
              <a:rPr lang="ru-RU" sz="1600" b="1" i="1" dirty="0" smtClean="0"/>
              <a:t>Хватает как раз на то время, что я рассчитываю  </a:t>
            </a:r>
            <a:r>
              <a:rPr lang="ru-RU" sz="1600" b="1" i="1" dirty="0" smtClean="0">
                <a:solidFill>
                  <a:srgbClr val="663300"/>
                </a:solidFill>
              </a:rPr>
              <a:t>(2)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-Иногда приходится занимать </a:t>
            </a:r>
            <a:r>
              <a:rPr lang="ru-RU" sz="1600" b="1" i="1" dirty="0" smtClean="0">
                <a:solidFill>
                  <a:srgbClr val="663300"/>
                </a:solidFill>
              </a:rPr>
              <a:t>(1)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-В свой бюджет никак не укладываюсь </a:t>
            </a:r>
            <a:r>
              <a:rPr lang="ru-RU" sz="1600" b="1" i="1" dirty="0" smtClean="0">
                <a:solidFill>
                  <a:srgbClr val="663300"/>
                </a:solidFill>
              </a:rPr>
              <a:t>(0)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600" b="1" i="1" dirty="0" smtClean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Вопрос № 2. Знаете ли вы, сколько вам надо денег на питание в месяц?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-</a:t>
            </a:r>
            <a:r>
              <a:rPr lang="ru-RU" sz="1600" b="1" i="1" dirty="0" smtClean="0"/>
              <a:t>Да, знаю (2)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-Знаю, но приблизительно (1)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-Не знаю </a:t>
            </a:r>
            <a:r>
              <a:rPr lang="ru-RU" sz="1600" b="1" i="1" dirty="0" smtClean="0">
                <a:solidFill>
                  <a:srgbClr val="663300"/>
                </a:solidFill>
              </a:rPr>
              <a:t>(0)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600" b="1" i="1" dirty="0" smtClean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Вопрос № 3 Вы увидели в магазине ценную вещь, которую искали долго, но денег на покупку не хватает. Отложите на полчаса товар и побежите за деньгами. Куда?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 Домой или сберегательную кассу </a:t>
            </a:r>
            <a:r>
              <a:rPr lang="ru-RU" sz="1600" b="1" i="1" dirty="0" smtClean="0">
                <a:solidFill>
                  <a:srgbClr val="663300"/>
                </a:solidFill>
              </a:rPr>
              <a:t>(2)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 К знакомым чтобы взять деньги в долг, без твердой уверенности в том, как и когда вы отдадите долг. </a:t>
            </a:r>
            <a:r>
              <a:rPr lang="ru-RU" sz="1600" b="1" i="1" dirty="0" smtClean="0">
                <a:solidFill>
                  <a:srgbClr val="663300"/>
                </a:solidFill>
              </a:rPr>
              <a:t>(0)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1600" b="1" i="1" dirty="0" smtClean="0"/>
              <a:t>К друзьям, чтобы одолжить без точного срока возврата </a:t>
            </a:r>
            <a:r>
              <a:rPr lang="ru-RU" sz="1600" b="1" i="1" dirty="0" smtClean="0">
                <a:solidFill>
                  <a:srgbClr val="663300"/>
                </a:solidFill>
              </a:rPr>
              <a:t>(1)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ru-RU" sz="1600" b="1" i="1" dirty="0" smtClean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i="1" dirty="0" smtClean="0"/>
              <a:t>Вопрос № 4 Купив долгожданную вещь, пригодится она или нет?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 Давно искали, чтобы купить </a:t>
            </a:r>
            <a:r>
              <a:rPr lang="ru-RU" sz="1600" b="1" i="1" dirty="0" smtClean="0">
                <a:solidFill>
                  <a:srgbClr val="663300"/>
                </a:solidFill>
              </a:rPr>
              <a:t>(1)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 Покупка оказалась совсем неожиданной, но удачной </a:t>
            </a:r>
            <a:r>
              <a:rPr lang="ru-RU" sz="1600" b="1" i="1" dirty="0" smtClean="0">
                <a:solidFill>
                  <a:srgbClr val="663300"/>
                </a:solidFill>
              </a:rPr>
              <a:t>(2)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i="1" dirty="0" smtClean="0"/>
              <a:t>- Неудачная покупка. Вещь лежит без употребления  </a:t>
            </a:r>
            <a:r>
              <a:rPr lang="ru-RU" sz="1600" b="1" i="1" dirty="0" smtClean="0">
                <a:solidFill>
                  <a:srgbClr val="663300"/>
                </a:solidFill>
              </a:rPr>
              <a:t>(0)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ru-RU" sz="1600" b="1" i="1" dirty="0" smtClean="0">
              <a:solidFill>
                <a:srgbClr val="663300"/>
              </a:solidFill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7019925" y="5876925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/>
              <a:t>КЛЮЧ </a:t>
            </a:r>
          </a:p>
          <a:p>
            <a:pPr>
              <a:spcBef>
                <a:spcPct val="50000"/>
              </a:spcBef>
            </a:pPr>
            <a:endParaRPr lang="ru-RU" sz="1000"/>
          </a:p>
          <a:p>
            <a:pPr>
              <a:spcBef>
                <a:spcPct val="50000"/>
              </a:spcBef>
            </a:pPr>
            <a:r>
              <a:rPr lang="ru-RU" sz="1000"/>
              <a:t>теста</a:t>
            </a:r>
          </a:p>
        </p:txBody>
      </p:sp>
      <p:sp>
        <p:nvSpPr>
          <p:cNvPr id="14341" name="AutoShape 6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7092950" y="6092825"/>
            <a:ext cx="431800" cy="287338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Ключ теста</a:t>
            </a:r>
            <a:b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«Умеете ли вы тратить деньги с умом?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7772400" cy="4114800"/>
          </a:xfrm>
        </p:spPr>
        <p:txBody>
          <a:bodyPr/>
          <a:lstStyle/>
          <a:p>
            <a:pPr eaLnBrk="1" hangingPunct="1"/>
            <a:r>
              <a:rPr lang="ru-RU" b="1" dirty="0" smtClean="0"/>
              <a:t>Более 5 очков</a:t>
            </a:r>
            <a:r>
              <a:rPr lang="ru-RU" dirty="0" smtClean="0"/>
              <a:t> – вы умеете правильно расходовать деньги</a:t>
            </a:r>
          </a:p>
          <a:p>
            <a:pPr eaLnBrk="1" hangingPunct="1"/>
            <a:r>
              <a:rPr lang="ru-RU" b="1" dirty="0" smtClean="0"/>
              <a:t>4-5 очков</a:t>
            </a:r>
            <a:r>
              <a:rPr lang="ru-RU" dirty="0" smtClean="0"/>
              <a:t> – вам следует подучиться искусству тратить деньги</a:t>
            </a:r>
          </a:p>
          <a:p>
            <a:pPr eaLnBrk="1" hangingPunct="1"/>
            <a:r>
              <a:rPr lang="ru-RU" b="1" dirty="0" smtClean="0"/>
              <a:t>Менее 4 очков</a:t>
            </a:r>
            <a:r>
              <a:rPr lang="ru-RU" dirty="0" smtClean="0"/>
              <a:t> – срочно заведите тетрадь учета расходов</a:t>
            </a:r>
          </a:p>
        </p:txBody>
      </p:sp>
      <p:sp>
        <p:nvSpPr>
          <p:cNvPr id="15364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23850" y="6308725"/>
            <a:ext cx="360363" cy="28892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9361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/>
              <a:t>Планируйте семейный бюджет исходя из доходов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8229600" cy="4896544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Уходя из дома, не забывайте выключать свет.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Требуя новую игрушку, подумай о семейном бюджете. 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Проси у родителей новую игрушку к каждому празднику.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Экономя семейный бюджет – откажись от экскурсии в музей.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Сходил в магазин, оставь сдачу себе.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Бережно относись к своим вещам.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Напоминай родителям о своевременной оплате налогов.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Чаще пользуйтесь услугами такси.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Пользуйтесь услугами доставки горячей пиццы.</a:t>
            </a:r>
          </a:p>
          <a:p>
            <a:pPr eaLnBrk="1" hangingPunct="1">
              <a:lnSpc>
                <a:spcPct val="150000"/>
              </a:lnSpc>
            </a:pPr>
            <a:r>
              <a:rPr lang="ru-RU" sz="1800" b="1" i="1" dirty="0" smtClean="0"/>
              <a:t>Чаще разговаривай по сотовому телефону с друзьями.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146</TotalTime>
  <Words>703</Words>
  <Application>Microsoft Office PowerPoint</Application>
  <PresentationFormat>Экран (4:3)</PresentationFormat>
  <Paragraphs>86</Paragraphs>
  <Slides>11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Georgia</vt:lpstr>
      <vt:lpstr>Tahoma</vt:lpstr>
      <vt:lpstr>Times New Roman</vt:lpstr>
      <vt:lpstr>Trebuchet MS</vt:lpstr>
      <vt:lpstr>Wingdings 2</vt:lpstr>
      <vt:lpstr>Городская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Умеете ли вы тратить  деньги с умом?</vt:lpstr>
      <vt:lpstr>Ключ теста «Умеете ли вы тратить деньги с умом?</vt:lpstr>
      <vt:lpstr>Планируйте семейный бюджет исходя из доходов </vt:lpstr>
      <vt:lpstr>Выводы</vt:lpstr>
      <vt:lpstr>Спасибо за внимание,  урок закончен!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 «УРОК  В 4 КЛАССЕ  «СЕМЕЙНЫЙ БЮДЖЕТ,  ЕГО СОСТАВЛЕНИЕ»</dc:title>
  <dc:creator>Надя</dc:creator>
  <cp:lastModifiedBy>Adam 7</cp:lastModifiedBy>
  <cp:revision>15</cp:revision>
  <dcterms:created xsi:type="dcterms:W3CDTF">2016-12-26T12:20:35Z</dcterms:created>
  <dcterms:modified xsi:type="dcterms:W3CDTF">2020-04-27T17:46:37Z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843158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