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sldIdLst>
    <p:sldId id="256" r:id="rId2"/>
    <p:sldId id="259" r:id="rId3"/>
    <p:sldId id="262" r:id="rId4"/>
    <p:sldId id="257" r:id="rId5"/>
    <p:sldId id="258" r:id="rId6"/>
    <p:sldId id="261" r:id="rId7"/>
    <p:sldId id="263" r:id="rId8"/>
    <p:sldId id="266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8E29B8-1FDA-4160-9440-E3F08366D4FB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3AB5A8-0A57-450D-939A-CD56583F5358}">
      <dgm:prSet phldrT="[Текст]" custT="1"/>
      <dgm:spPr/>
      <dgm:t>
        <a:bodyPr/>
        <a:lstStyle/>
        <a:p>
          <a:r>
            <a:rPr lang="ru-RU" sz="7200" dirty="0"/>
            <a:t>500 -</a:t>
          </a:r>
        </a:p>
      </dgm:t>
    </dgm:pt>
    <dgm:pt modelId="{6990676B-086C-4011-81B7-046E13EE46F6}" type="parTrans" cxnId="{6B35296C-F372-45A3-8517-FCAF2EC78649}">
      <dgm:prSet/>
      <dgm:spPr/>
      <dgm:t>
        <a:bodyPr/>
        <a:lstStyle/>
        <a:p>
          <a:endParaRPr lang="ru-RU"/>
        </a:p>
      </dgm:t>
    </dgm:pt>
    <dgm:pt modelId="{7B47E645-CCB0-4C12-B438-214AB4173240}" type="sibTrans" cxnId="{6B35296C-F372-45A3-8517-FCAF2EC78649}">
      <dgm:prSet/>
      <dgm:spPr/>
      <dgm:t>
        <a:bodyPr/>
        <a:lstStyle/>
        <a:p>
          <a:endParaRPr lang="ru-RU"/>
        </a:p>
      </dgm:t>
    </dgm:pt>
    <dgm:pt modelId="{8EE9C346-D8C9-40AE-9C37-CF60B80423E9}">
      <dgm:prSet phldrT="[Текст]" custT="1"/>
      <dgm:spPr/>
      <dgm:t>
        <a:bodyPr/>
        <a:lstStyle/>
        <a:p>
          <a:r>
            <a:rPr lang="ru-RU" sz="7200" dirty="0"/>
            <a:t>254</a:t>
          </a:r>
        </a:p>
      </dgm:t>
    </dgm:pt>
    <dgm:pt modelId="{39CEBD9D-4CF9-47F7-8878-0D8E0B7E820E}" type="parTrans" cxnId="{CDE18E3C-E3A2-4847-9EDD-B09F23902317}">
      <dgm:prSet/>
      <dgm:spPr/>
      <dgm:t>
        <a:bodyPr/>
        <a:lstStyle/>
        <a:p>
          <a:endParaRPr lang="ru-RU"/>
        </a:p>
      </dgm:t>
    </dgm:pt>
    <dgm:pt modelId="{2CBD2A2E-6B18-4F62-97F9-665AE29C6E7F}" type="sibTrans" cxnId="{CDE18E3C-E3A2-4847-9EDD-B09F23902317}">
      <dgm:prSet/>
      <dgm:spPr/>
      <dgm:t>
        <a:bodyPr/>
        <a:lstStyle/>
        <a:p>
          <a:endParaRPr lang="ru-RU"/>
        </a:p>
      </dgm:t>
    </dgm:pt>
    <dgm:pt modelId="{7FF7348F-805D-4F14-B8A0-FF0DE47D63B8}">
      <dgm:prSet phldrT="[Текст]" custT="1"/>
      <dgm:spPr/>
      <dgm:t>
        <a:bodyPr/>
        <a:lstStyle/>
        <a:p>
          <a:r>
            <a:rPr lang="ru-RU" sz="7200" dirty="0"/>
            <a:t>108</a:t>
          </a:r>
        </a:p>
      </dgm:t>
    </dgm:pt>
    <dgm:pt modelId="{AB2D9756-0814-4B8D-9191-2CEE5E869363}" type="parTrans" cxnId="{ADB93DFA-3307-49EB-B97D-86CDCF7FADF7}">
      <dgm:prSet/>
      <dgm:spPr/>
      <dgm:t>
        <a:bodyPr/>
        <a:lstStyle/>
        <a:p>
          <a:endParaRPr lang="ru-RU"/>
        </a:p>
      </dgm:t>
    </dgm:pt>
    <dgm:pt modelId="{DC8998F6-6D79-4DB4-93EB-984F31AEEB81}" type="sibTrans" cxnId="{ADB93DFA-3307-49EB-B97D-86CDCF7FADF7}">
      <dgm:prSet/>
      <dgm:spPr/>
      <dgm:t>
        <a:bodyPr/>
        <a:lstStyle/>
        <a:p>
          <a:endParaRPr lang="ru-RU"/>
        </a:p>
      </dgm:t>
    </dgm:pt>
    <dgm:pt modelId="{20D259CA-E41C-4027-9D7C-E4C19EDC37A2}">
      <dgm:prSet phldrT="[Текст]" custT="1"/>
      <dgm:spPr/>
      <dgm:t>
        <a:bodyPr/>
        <a:lstStyle/>
        <a:p>
          <a:r>
            <a:rPr lang="ru-RU" sz="7200" dirty="0"/>
            <a:t>390</a:t>
          </a:r>
        </a:p>
      </dgm:t>
    </dgm:pt>
    <dgm:pt modelId="{275F534E-E524-458C-A2CD-CC73CDD89A7D}" type="parTrans" cxnId="{1B4F2C61-138A-44D6-A596-487778CA1FD3}">
      <dgm:prSet/>
      <dgm:spPr/>
      <dgm:t>
        <a:bodyPr/>
        <a:lstStyle/>
        <a:p>
          <a:endParaRPr lang="ru-RU"/>
        </a:p>
      </dgm:t>
    </dgm:pt>
    <dgm:pt modelId="{0EF4B956-916F-42C7-9B4B-959D7755EB3A}" type="sibTrans" cxnId="{1B4F2C61-138A-44D6-A596-487778CA1FD3}">
      <dgm:prSet/>
      <dgm:spPr/>
      <dgm:t>
        <a:bodyPr/>
        <a:lstStyle/>
        <a:p>
          <a:endParaRPr lang="ru-RU"/>
        </a:p>
      </dgm:t>
    </dgm:pt>
    <dgm:pt modelId="{38FD84E4-1465-44EF-A5EA-53B76343977B}">
      <dgm:prSet phldrT="[Текст]" custT="1"/>
      <dgm:spPr/>
      <dgm:t>
        <a:bodyPr/>
        <a:lstStyle/>
        <a:p>
          <a:r>
            <a:rPr lang="ru-RU" sz="7200" dirty="0"/>
            <a:t>499</a:t>
          </a:r>
        </a:p>
      </dgm:t>
    </dgm:pt>
    <dgm:pt modelId="{9696C3AF-A7F5-45FC-BFEF-D4855FBCC6ED}" type="parTrans" cxnId="{202EC345-BB79-4B85-BC96-97C38290C616}">
      <dgm:prSet/>
      <dgm:spPr/>
      <dgm:t>
        <a:bodyPr/>
        <a:lstStyle/>
        <a:p>
          <a:endParaRPr lang="ru-RU"/>
        </a:p>
      </dgm:t>
    </dgm:pt>
    <dgm:pt modelId="{04937693-6CBF-41C1-A606-6B8A42BC9CE7}" type="sibTrans" cxnId="{202EC345-BB79-4B85-BC96-97C38290C616}">
      <dgm:prSet/>
      <dgm:spPr/>
      <dgm:t>
        <a:bodyPr/>
        <a:lstStyle/>
        <a:p>
          <a:endParaRPr lang="ru-RU"/>
        </a:p>
      </dgm:t>
    </dgm:pt>
    <dgm:pt modelId="{5BAD40B8-564C-4CF0-A314-B13588CE673E}">
      <dgm:prSet custT="1"/>
      <dgm:spPr/>
      <dgm:t>
        <a:bodyPr/>
        <a:lstStyle/>
        <a:p>
          <a:r>
            <a:rPr lang="ru-RU" sz="7200" dirty="0"/>
            <a:t>167</a:t>
          </a:r>
        </a:p>
      </dgm:t>
    </dgm:pt>
    <dgm:pt modelId="{5E6BDD0B-7065-41B9-B82C-4BDDEAFC35A0}" type="parTrans" cxnId="{05AC8F35-F919-49DF-85DC-27DFBA595854}">
      <dgm:prSet/>
      <dgm:spPr/>
      <dgm:t>
        <a:bodyPr/>
        <a:lstStyle/>
        <a:p>
          <a:endParaRPr lang="ru-RU"/>
        </a:p>
      </dgm:t>
    </dgm:pt>
    <dgm:pt modelId="{055B4BAB-7302-4405-B5E1-8E2510F9464E}" type="sibTrans" cxnId="{05AC8F35-F919-49DF-85DC-27DFBA595854}">
      <dgm:prSet/>
      <dgm:spPr/>
      <dgm:t>
        <a:bodyPr/>
        <a:lstStyle/>
        <a:p>
          <a:endParaRPr lang="ru-RU"/>
        </a:p>
      </dgm:t>
    </dgm:pt>
    <dgm:pt modelId="{A7642B3B-A154-435E-9EB3-1DE289C59D8D}">
      <dgm:prSet custT="1"/>
      <dgm:spPr/>
      <dgm:t>
        <a:bodyPr/>
        <a:lstStyle/>
        <a:p>
          <a:r>
            <a:rPr lang="ru-RU" sz="8000"/>
            <a:t>8</a:t>
          </a:r>
        </a:p>
      </dgm:t>
    </dgm:pt>
    <dgm:pt modelId="{9774E5EB-52E8-4CEE-B215-53F3A2960BD1}" type="parTrans" cxnId="{531758AD-BC31-4348-95E2-7F47DE2D1B80}">
      <dgm:prSet/>
      <dgm:spPr/>
      <dgm:t>
        <a:bodyPr/>
        <a:lstStyle/>
        <a:p>
          <a:endParaRPr lang="ru-RU"/>
        </a:p>
      </dgm:t>
    </dgm:pt>
    <dgm:pt modelId="{35CE661A-9834-46CE-85E7-EE86A9C7891E}" type="sibTrans" cxnId="{531758AD-BC31-4348-95E2-7F47DE2D1B80}">
      <dgm:prSet/>
      <dgm:spPr/>
      <dgm:t>
        <a:bodyPr/>
        <a:lstStyle/>
        <a:p>
          <a:endParaRPr lang="ru-RU"/>
        </a:p>
      </dgm:t>
    </dgm:pt>
    <dgm:pt modelId="{E3DB378F-5342-49C0-BB80-E002882D63D6}">
      <dgm:prSet custT="1"/>
      <dgm:spPr/>
      <dgm:t>
        <a:bodyPr/>
        <a:lstStyle/>
        <a:p>
          <a:r>
            <a:rPr lang="ru-RU" sz="8000"/>
            <a:t>239</a:t>
          </a:r>
        </a:p>
      </dgm:t>
    </dgm:pt>
    <dgm:pt modelId="{2860A45E-B8B2-4A9F-99CE-61DCFB2F440D}" type="parTrans" cxnId="{CEF55FA2-4315-4118-95FB-756084337D1B}">
      <dgm:prSet/>
      <dgm:spPr/>
      <dgm:t>
        <a:bodyPr/>
        <a:lstStyle/>
        <a:p>
          <a:endParaRPr lang="ru-RU"/>
        </a:p>
      </dgm:t>
    </dgm:pt>
    <dgm:pt modelId="{DA5135EB-D0FE-4BFC-B66B-E8ECDFAE898A}" type="sibTrans" cxnId="{CEF55FA2-4315-4118-95FB-756084337D1B}">
      <dgm:prSet/>
      <dgm:spPr/>
      <dgm:t>
        <a:bodyPr/>
        <a:lstStyle/>
        <a:p>
          <a:endParaRPr lang="ru-RU"/>
        </a:p>
      </dgm:t>
    </dgm:pt>
    <dgm:pt modelId="{C56217F7-573C-452A-8935-1429FD74F632}" type="pres">
      <dgm:prSet presAssocID="{6D8E29B8-1FDA-4160-9440-E3F08366D4F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E3CAAB-1383-4FB0-90A5-0E13FFAB2A6B}" type="pres">
      <dgm:prSet presAssocID="{E03AB5A8-0A57-450D-939A-CD56583F5358}" presName="centerShape" presStyleLbl="node0" presStyleIdx="0" presStyleCnt="1" custScaleX="174946" custScaleY="128253"/>
      <dgm:spPr/>
      <dgm:t>
        <a:bodyPr/>
        <a:lstStyle/>
        <a:p>
          <a:endParaRPr lang="ru-RU"/>
        </a:p>
      </dgm:t>
    </dgm:pt>
    <dgm:pt modelId="{2BD107D9-7470-4861-982F-E2C8F303698B}" type="pres">
      <dgm:prSet presAssocID="{39CEBD9D-4CF9-47F7-8878-0D8E0B7E820E}" presName="Name9" presStyleLbl="parChTrans1D2" presStyleIdx="0" presStyleCnt="7"/>
      <dgm:spPr/>
      <dgm:t>
        <a:bodyPr/>
        <a:lstStyle/>
        <a:p>
          <a:endParaRPr lang="ru-RU"/>
        </a:p>
      </dgm:t>
    </dgm:pt>
    <dgm:pt modelId="{97F1A5E9-BBB6-4033-9B85-367431087130}" type="pres">
      <dgm:prSet presAssocID="{39CEBD9D-4CF9-47F7-8878-0D8E0B7E820E}" presName="connTx" presStyleLbl="parChTrans1D2" presStyleIdx="0" presStyleCnt="7"/>
      <dgm:spPr/>
      <dgm:t>
        <a:bodyPr/>
        <a:lstStyle/>
        <a:p>
          <a:endParaRPr lang="ru-RU"/>
        </a:p>
      </dgm:t>
    </dgm:pt>
    <dgm:pt modelId="{815C99D3-AB2C-427A-9005-94E75FE602F6}" type="pres">
      <dgm:prSet presAssocID="{8EE9C346-D8C9-40AE-9C37-CF60B80423E9}" presName="node" presStyleLbl="node1" presStyleIdx="0" presStyleCnt="7" custScaleX="134856" custRadScaleRad="100006" custRadScaleInc="2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4D385-3A65-4183-91A6-BEDC4910F43B}" type="pres">
      <dgm:prSet presAssocID="{AB2D9756-0814-4B8D-9191-2CEE5E869363}" presName="Name9" presStyleLbl="parChTrans1D2" presStyleIdx="1" presStyleCnt="7"/>
      <dgm:spPr/>
      <dgm:t>
        <a:bodyPr/>
        <a:lstStyle/>
        <a:p>
          <a:endParaRPr lang="ru-RU"/>
        </a:p>
      </dgm:t>
    </dgm:pt>
    <dgm:pt modelId="{0D5802C5-33BC-4C59-9B1E-15CFD5780C31}" type="pres">
      <dgm:prSet presAssocID="{AB2D9756-0814-4B8D-9191-2CEE5E869363}" presName="connTx" presStyleLbl="parChTrans1D2" presStyleIdx="1" presStyleCnt="7"/>
      <dgm:spPr/>
      <dgm:t>
        <a:bodyPr/>
        <a:lstStyle/>
        <a:p>
          <a:endParaRPr lang="ru-RU"/>
        </a:p>
      </dgm:t>
    </dgm:pt>
    <dgm:pt modelId="{37865E59-BA02-4161-946E-5BEEADCE7C5A}" type="pres">
      <dgm:prSet presAssocID="{7FF7348F-805D-4F14-B8A0-FF0DE47D63B8}" presName="node" presStyleLbl="node1" presStyleIdx="1" presStyleCnt="7" custScaleX="135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1B9D6-F05B-413C-854F-CF0511CD21B7}" type="pres">
      <dgm:prSet presAssocID="{275F534E-E524-458C-A2CD-CC73CDD89A7D}" presName="Name9" presStyleLbl="parChTrans1D2" presStyleIdx="2" presStyleCnt="7"/>
      <dgm:spPr/>
      <dgm:t>
        <a:bodyPr/>
        <a:lstStyle/>
        <a:p>
          <a:endParaRPr lang="ru-RU"/>
        </a:p>
      </dgm:t>
    </dgm:pt>
    <dgm:pt modelId="{3FBEC614-6B1D-46D7-A80F-845228573FE8}" type="pres">
      <dgm:prSet presAssocID="{275F534E-E524-458C-A2CD-CC73CDD89A7D}" presName="connTx" presStyleLbl="parChTrans1D2" presStyleIdx="2" presStyleCnt="7"/>
      <dgm:spPr/>
      <dgm:t>
        <a:bodyPr/>
        <a:lstStyle/>
        <a:p>
          <a:endParaRPr lang="ru-RU"/>
        </a:p>
      </dgm:t>
    </dgm:pt>
    <dgm:pt modelId="{1782D3D5-9732-41C5-A0C9-B97249439D16}" type="pres">
      <dgm:prSet presAssocID="{20D259CA-E41C-4027-9D7C-E4C19EDC37A2}" presName="node" presStyleLbl="node1" presStyleIdx="2" presStyleCnt="7" custScaleX="134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05BB85-37A6-421F-942D-550BBD638FC9}" type="pres">
      <dgm:prSet presAssocID="{9696C3AF-A7F5-45FC-BFEF-D4855FBCC6ED}" presName="Name9" presStyleLbl="parChTrans1D2" presStyleIdx="3" presStyleCnt="7"/>
      <dgm:spPr/>
      <dgm:t>
        <a:bodyPr/>
        <a:lstStyle/>
        <a:p>
          <a:endParaRPr lang="ru-RU"/>
        </a:p>
      </dgm:t>
    </dgm:pt>
    <dgm:pt modelId="{C1EF7BCD-48C2-4C8C-8702-1B1B5AC914DB}" type="pres">
      <dgm:prSet presAssocID="{9696C3AF-A7F5-45FC-BFEF-D4855FBCC6ED}" presName="connTx" presStyleLbl="parChTrans1D2" presStyleIdx="3" presStyleCnt="7"/>
      <dgm:spPr/>
      <dgm:t>
        <a:bodyPr/>
        <a:lstStyle/>
        <a:p>
          <a:endParaRPr lang="ru-RU"/>
        </a:p>
      </dgm:t>
    </dgm:pt>
    <dgm:pt modelId="{7228889B-6666-4373-8825-A08AFD1E57DA}" type="pres">
      <dgm:prSet presAssocID="{38FD84E4-1465-44EF-A5EA-53B76343977B}" presName="node" presStyleLbl="node1" presStyleIdx="3" presStyleCnt="7" custScaleX="130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8947D4-6BF2-4F4D-9B80-0D9D4564C6FC}" type="pres">
      <dgm:prSet presAssocID="{5E6BDD0B-7065-41B9-B82C-4BDDEAFC35A0}" presName="Name9" presStyleLbl="parChTrans1D2" presStyleIdx="4" presStyleCnt="7"/>
      <dgm:spPr/>
      <dgm:t>
        <a:bodyPr/>
        <a:lstStyle/>
        <a:p>
          <a:endParaRPr lang="ru-RU"/>
        </a:p>
      </dgm:t>
    </dgm:pt>
    <dgm:pt modelId="{2B39880B-0346-41C9-8769-886F3411E690}" type="pres">
      <dgm:prSet presAssocID="{5E6BDD0B-7065-41B9-B82C-4BDDEAFC35A0}" presName="connTx" presStyleLbl="parChTrans1D2" presStyleIdx="4" presStyleCnt="7"/>
      <dgm:spPr/>
      <dgm:t>
        <a:bodyPr/>
        <a:lstStyle/>
        <a:p>
          <a:endParaRPr lang="ru-RU"/>
        </a:p>
      </dgm:t>
    </dgm:pt>
    <dgm:pt modelId="{892366C1-309C-4B31-88A8-1B554971E0D4}" type="pres">
      <dgm:prSet presAssocID="{5BAD40B8-564C-4CF0-A314-B13588CE673E}" presName="node" presStyleLbl="node1" presStyleIdx="4" presStyleCnt="7" custScaleX="138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72E2CD-62EF-4FF7-B3FB-1B95F69459FB}" type="pres">
      <dgm:prSet presAssocID="{9774E5EB-52E8-4CEE-B215-53F3A2960BD1}" presName="Name9" presStyleLbl="parChTrans1D2" presStyleIdx="5" presStyleCnt="7"/>
      <dgm:spPr/>
      <dgm:t>
        <a:bodyPr/>
        <a:lstStyle/>
        <a:p>
          <a:endParaRPr lang="ru-RU"/>
        </a:p>
      </dgm:t>
    </dgm:pt>
    <dgm:pt modelId="{B9898572-F107-43FF-AA60-939464188F9D}" type="pres">
      <dgm:prSet presAssocID="{9774E5EB-52E8-4CEE-B215-53F3A2960BD1}" presName="connTx" presStyleLbl="parChTrans1D2" presStyleIdx="5" presStyleCnt="7"/>
      <dgm:spPr/>
      <dgm:t>
        <a:bodyPr/>
        <a:lstStyle/>
        <a:p>
          <a:endParaRPr lang="ru-RU"/>
        </a:p>
      </dgm:t>
    </dgm:pt>
    <dgm:pt modelId="{3483C6AD-5BCF-4D46-8C0D-D4D98E4C7481}" type="pres">
      <dgm:prSet presAssocID="{A7642B3B-A154-435E-9EB3-1DE289C59D8D}" presName="node" presStyleLbl="node1" presStyleIdx="5" presStyleCnt="7" custScaleX="135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4C4CD3-5E9B-467D-BFB2-4E3BD8446A0C}" type="pres">
      <dgm:prSet presAssocID="{2860A45E-B8B2-4A9F-99CE-61DCFB2F440D}" presName="Name9" presStyleLbl="parChTrans1D2" presStyleIdx="6" presStyleCnt="7"/>
      <dgm:spPr/>
      <dgm:t>
        <a:bodyPr/>
        <a:lstStyle/>
        <a:p>
          <a:endParaRPr lang="ru-RU"/>
        </a:p>
      </dgm:t>
    </dgm:pt>
    <dgm:pt modelId="{4E0CC6CB-5E0C-48E2-A1F1-CB9AC712FBC1}" type="pres">
      <dgm:prSet presAssocID="{2860A45E-B8B2-4A9F-99CE-61DCFB2F440D}" presName="connTx" presStyleLbl="parChTrans1D2" presStyleIdx="6" presStyleCnt="7"/>
      <dgm:spPr/>
      <dgm:t>
        <a:bodyPr/>
        <a:lstStyle/>
        <a:p>
          <a:endParaRPr lang="ru-RU"/>
        </a:p>
      </dgm:t>
    </dgm:pt>
    <dgm:pt modelId="{11D529E7-419E-4A09-985F-263BEC0C2426}" type="pres">
      <dgm:prSet presAssocID="{E3DB378F-5342-49C0-BB80-E002882D63D6}" presName="node" presStyleLbl="node1" presStyleIdx="6" presStyleCnt="7" custScaleX="1446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4F2C61-138A-44D6-A596-487778CA1FD3}" srcId="{E03AB5A8-0A57-450D-939A-CD56583F5358}" destId="{20D259CA-E41C-4027-9D7C-E4C19EDC37A2}" srcOrd="2" destOrd="0" parTransId="{275F534E-E524-458C-A2CD-CC73CDD89A7D}" sibTransId="{0EF4B956-916F-42C7-9B4B-959D7755EB3A}"/>
    <dgm:cxn modelId="{30CCCFCA-C623-459B-A423-A57981EA3399}" type="presOf" srcId="{E03AB5A8-0A57-450D-939A-CD56583F5358}" destId="{E1E3CAAB-1383-4FB0-90A5-0E13FFAB2A6B}" srcOrd="0" destOrd="0" presId="urn:microsoft.com/office/officeart/2005/8/layout/radial1"/>
    <dgm:cxn modelId="{2EFE72A7-CF82-4236-9328-A9CDC4C94E0A}" type="presOf" srcId="{A7642B3B-A154-435E-9EB3-1DE289C59D8D}" destId="{3483C6AD-5BCF-4D46-8C0D-D4D98E4C7481}" srcOrd="0" destOrd="0" presId="urn:microsoft.com/office/officeart/2005/8/layout/radial1"/>
    <dgm:cxn modelId="{5EC73494-F392-4CB9-81A6-AEEC61DA030D}" type="presOf" srcId="{5BAD40B8-564C-4CF0-A314-B13588CE673E}" destId="{892366C1-309C-4B31-88A8-1B554971E0D4}" srcOrd="0" destOrd="0" presId="urn:microsoft.com/office/officeart/2005/8/layout/radial1"/>
    <dgm:cxn modelId="{05AC8F35-F919-49DF-85DC-27DFBA595854}" srcId="{E03AB5A8-0A57-450D-939A-CD56583F5358}" destId="{5BAD40B8-564C-4CF0-A314-B13588CE673E}" srcOrd="4" destOrd="0" parTransId="{5E6BDD0B-7065-41B9-B82C-4BDDEAFC35A0}" sibTransId="{055B4BAB-7302-4405-B5E1-8E2510F9464E}"/>
    <dgm:cxn modelId="{43F9195E-12C4-4CC2-B62A-738729A831DC}" type="presOf" srcId="{AB2D9756-0814-4B8D-9191-2CEE5E869363}" destId="{CF64D385-3A65-4183-91A6-BEDC4910F43B}" srcOrd="0" destOrd="0" presId="urn:microsoft.com/office/officeart/2005/8/layout/radial1"/>
    <dgm:cxn modelId="{202EC345-BB79-4B85-BC96-97C38290C616}" srcId="{E03AB5A8-0A57-450D-939A-CD56583F5358}" destId="{38FD84E4-1465-44EF-A5EA-53B76343977B}" srcOrd="3" destOrd="0" parTransId="{9696C3AF-A7F5-45FC-BFEF-D4855FBCC6ED}" sibTransId="{04937693-6CBF-41C1-A606-6B8A42BC9CE7}"/>
    <dgm:cxn modelId="{6B35296C-F372-45A3-8517-FCAF2EC78649}" srcId="{6D8E29B8-1FDA-4160-9440-E3F08366D4FB}" destId="{E03AB5A8-0A57-450D-939A-CD56583F5358}" srcOrd="0" destOrd="0" parTransId="{6990676B-086C-4011-81B7-046E13EE46F6}" sibTransId="{7B47E645-CCB0-4C12-B438-214AB4173240}"/>
    <dgm:cxn modelId="{00E10018-CAF3-42F0-84F8-505B049B9A92}" type="presOf" srcId="{6D8E29B8-1FDA-4160-9440-E3F08366D4FB}" destId="{C56217F7-573C-452A-8935-1429FD74F632}" srcOrd="0" destOrd="0" presId="urn:microsoft.com/office/officeart/2005/8/layout/radial1"/>
    <dgm:cxn modelId="{17E15372-E13B-40E5-9796-B7DA9246ED71}" type="presOf" srcId="{5E6BDD0B-7065-41B9-B82C-4BDDEAFC35A0}" destId="{2B39880B-0346-41C9-8769-886F3411E690}" srcOrd="1" destOrd="0" presId="urn:microsoft.com/office/officeart/2005/8/layout/radial1"/>
    <dgm:cxn modelId="{C1B51F5B-2644-4CB1-B3C6-F29E07168CFE}" type="presOf" srcId="{2860A45E-B8B2-4A9F-99CE-61DCFB2F440D}" destId="{4E0CC6CB-5E0C-48E2-A1F1-CB9AC712FBC1}" srcOrd="1" destOrd="0" presId="urn:microsoft.com/office/officeart/2005/8/layout/radial1"/>
    <dgm:cxn modelId="{59ED0B34-57E3-4346-AA06-161F3C810FDA}" type="presOf" srcId="{9774E5EB-52E8-4CEE-B215-53F3A2960BD1}" destId="{B9898572-F107-43FF-AA60-939464188F9D}" srcOrd="1" destOrd="0" presId="urn:microsoft.com/office/officeart/2005/8/layout/radial1"/>
    <dgm:cxn modelId="{B8990FBE-048D-4F75-80D5-281B4156BA1F}" type="presOf" srcId="{39CEBD9D-4CF9-47F7-8878-0D8E0B7E820E}" destId="{2BD107D9-7470-4861-982F-E2C8F303698B}" srcOrd="0" destOrd="0" presId="urn:microsoft.com/office/officeart/2005/8/layout/radial1"/>
    <dgm:cxn modelId="{1049E5D8-4353-4EBC-BBB4-59EF06EF6B4F}" type="presOf" srcId="{E3DB378F-5342-49C0-BB80-E002882D63D6}" destId="{11D529E7-419E-4A09-985F-263BEC0C2426}" srcOrd="0" destOrd="0" presId="urn:microsoft.com/office/officeart/2005/8/layout/radial1"/>
    <dgm:cxn modelId="{ADB93DFA-3307-49EB-B97D-86CDCF7FADF7}" srcId="{E03AB5A8-0A57-450D-939A-CD56583F5358}" destId="{7FF7348F-805D-4F14-B8A0-FF0DE47D63B8}" srcOrd="1" destOrd="0" parTransId="{AB2D9756-0814-4B8D-9191-2CEE5E869363}" sibTransId="{DC8998F6-6D79-4DB4-93EB-984F31AEEB81}"/>
    <dgm:cxn modelId="{EAD8EA88-9163-4C8E-B92D-3F1B2EF298A2}" type="presOf" srcId="{9696C3AF-A7F5-45FC-BFEF-D4855FBCC6ED}" destId="{C1EF7BCD-48C2-4C8C-8702-1B1B5AC914DB}" srcOrd="1" destOrd="0" presId="urn:microsoft.com/office/officeart/2005/8/layout/radial1"/>
    <dgm:cxn modelId="{073D759A-AC17-486F-A50F-790477AC3338}" type="presOf" srcId="{9696C3AF-A7F5-45FC-BFEF-D4855FBCC6ED}" destId="{5C05BB85-37A6-421F-942D-550BBD638FC9}" srcOrd="0" destOrd="0" presId="urn:microsoft.com/office/officeart/2005/8/layout/radial1"/>
    <dgm:cxn modelId="{DBDEF9A9-6A99-4D01-8C56-4E9BCFDC1986}" type="presOf" srcId="{AB2D9756-0814-4B8D-9191-2CEE5E869363}" destId="{0D5802C5-33BC-4C59-9B1E-15CFD5780C31}" srcOrd="1" destOrd="0" presId="urn:microsoft.com/office/officeart/2005/8/layout/radial1"/>
    <dgm:cxn modelId="{D047B530-4D63-45C4-BF27-D71F567A46B6}" type="presOf" srcId="{9774E5EB-52E8-4CEE-B215-53F3A2960BD1}" destId="{0872E2CD-62EF-4FF7-B3FB-1B95F69459FB}" srcOrd="0" destOrd="0" presId="urn:microsoft.com/office/officeart/2005/8/layout/radial1"/>
    <dgm:cxn modelId="{0D197A24-4AC5-43B3-8941-C78A9597856B}" type="presOf" srcId="{275F534E-E524-458C-A2CD-CC73CDD89A7D}" destId="{34A1B9D6-F05B-413C-854F-CF0511CD21B7}" srcOrd="0" destOrd="0" presId="urn:microsoft.com/office/officeart/2005/8/layout/radial1"/>
    <dgm:cxn modelId="{CDE18E3C-E3A2-4847-9EDD-B09F23902317}" srcId="{E03AB5A8-0A57-450D-939A-CD56583F5358}" destId="{8EE9C346-D8C9-40AE-9C37-CF60B80423E9}" srcOrd="0" destOrd="0" parTransId="{39CEBD9D-4CF9-47F7-8878-0D8E0B7E820E}" sibTransId="{2CBD2A2E-6B18-4F62-97F9-665AE29C6E7F}"/>
    <dgm:cxn modelId="{531758AD-BC31-4348-95E2-7F47DE2D1B80}" srcId="{E03AB5A8-0A57-450D-939A-CD56583F5358}" destId="{A7642B3B-A154-435E-9EB3-1DE289C59D8D}" srcOrd="5" destOrd="0" parTransId="{9774E5EB-52E8-4CEE-B215-53F3A2960BD1}" sibTransId="{35CE661A-9834-46CE-85E7-EE86A9C7891E}"/>
    <dgm:cxn modelId="{5E3FEB9E-6C34-40FD-9B88-A0ECE3C2C80C}" type="presOf" srcId="{20D259CA-E41C-4027-9D7C-E4C19EDC37A2}" destId="{1782D3D5-9732-41C5-A0C9-B97249439D16}" srcOrd="0" destOrd="0" presId="urn:microsoft.com/office/officeart/2005/8/layout/radial1"/>
    <dgm:cxn modelId="{BAE8B063-F330-49C4-B9E1-84769314309B}" type="presOf" srcId="{7FF7348F-805D-4F14-B8A0-FF0DE47D63B8}" destId="{37865E59-BA02-4161-946E-5BEEADCE7C5A}" srcOrd="0" destOrd="0" presId="urn:microsoft.com/office/officeart/2005/8/layout/radial1"/>
    <dgm:cxn modelId="{E13096B2-1D52-4AFA-AEB3-74EB77C2761B}" type="presOf" srcId="{275F534E-E524-458C-A2CD-CC73CDD89A7D}" destId="{3FBEC614-6B1D-46D7-A80F-845228573FE8}" srcOrd="1" destOrd="0" presId="urn:microsoft.com/office/officeart/2005/8/layout/radial1"/>
    <dgm:cxn modelId="{3078FDA7-8CF4-4E92-9BAF-83EB12274E74}" type="presOf" srcId="{38FD84E4-1465-44EF-A5EA-53B76343977B}" destId="{7228889B-6666-4373-8825-A08AFD1E57DA}" srcOrd="0" destOrd="0" presId="urn:microsoft.com/office/officeart/2005/8/layout/radial1"/>
    <dgm:cxn modelId="{28AC0ECB-6CD3-4D58-B148-C950CE3305BE}" type="presOf" srcId="{5E6BDD0B-7065-41B9-B82C-4BDDEAFC35A0}" destId="{448947D4-6BF2-4F4D-9B80-0D9D4564C6FC}" srcOrd="0" destOrd="0" presId="urn:microsoft.com/office/officeart/2005/8/layout/radial1"/>
    <dgm:cxn modelId="{C684CF9B-805C-47A0-8948-4D7A1788365E}" type="presOf" srcId="{39CEBD9D-4CF9-47F7-8878-0D8E0B7E820E}" destId="{97F1A5E9-BBB6-4033-9B85-367431087130}" srcOrd="1" destOrd="0" presId="urn:microsoft.com/office/officeart/2005/8/layout/radial1"/>
    <dgm:cxn modelId="{69574E60-65D9-4F9F-AF5F-635312058381}" type="presOf" srcId="{8EE9C346-D8C9-40AE-9C37-CF60B80423E9}" destId="{815C99D3-AB2C-427A-9005-94E75FE602F6}" srcOrd="0" destOrd="0" presId="urn:microsoft.com/office/officeart/2005/8/layout/radial1"/>
    <dgm:cxn modelId="{CEF55FA2-4315-4118-95FB-756084337D1B}" srcId="{E03AB5A8-0A57-450D-939A-CD56583F5358}" destId="{E3DB378F-5342-49C0-BB80-E002882D63D6}" srcOrd="6" destOrd="0" parTransId="{2860A45E-B8B2-4A9F-99CE-61DCFB2F440D}" sibTransId="{DA5135EB-D0FE-4BFC-B66B-E8ECDFAE898A}"/>
    <dgm:cxn modelId="{D90F075F-3B9A-45FD-8C4D-FDB42E5DB277}" type="presOf" srcId="{2860A45E-B8B2-4A9F-99CE-61DCFB2F440D}" destId="{5F4C4CD3-5E9B-467D-BFB2-4E3BD8446A0C}" srcOrd="0" destOrd="0" presId="urn:microsoft.com/office/officeart/2005/8/layout/radial1"/>
    <dgm:cxn modelId="{C72C4931-8CFB-4904-8AE3-7C1B1CB07E23}" type="presParOf" srcId="{C56217F7-573C-452A-8935-1429FD74F632}" destId="{E1E3CAAB-1383-4FB0-90A5-0E13FFAB2A6B}" srcOrd="0" destOrd="0" presId="urn:microsoft.com/office/officeart/2005/8/layout/radial1"/>
    <dgm:cxn modelId="{665D5DD3-5C24-4143-94E8-EA89B74D4381}" type="presParOf" srcId="{C56217F7-573C-452A-8935-1429FD74F632}" destId="{2BD107D9-7470-4861-982F-E2C8F303698B}" srcOrd="1" destOrd="0" presId="urn:microsoft.com/office/officeart/2005/8/layout/radial1"/>
    <dgm:cxn modelId="{30CAF145-3CBC-4BA8-8829-8E12BAABD888}" type="presParOf" srcId="{2BD107D9-7470-4861-982F-E2C8F303698B}" destId="{97F1A5E9-BBB6-4033-9B85-367431087130}" srcOrd="0" destOrd="0" presId="urn:microsoft.com/office/officeart/2005/8/layout/radial1"/>
    <dgm:cxn modelId="{43F965BE-48A0-47B8-985A-316202B636F9}" type="presParOf" srcId="{C56217F7-573C-452A-8935-1429FD74F632}" destId="{815C99D3-AB2C-427A-9005-94E75FE602F6}" srcOrd="2" destOrd="0" presId="urn:microsoft.com/office/officeart/2005/8/layout/radial1"/>
    <dgm:cxn modelId="{C95530E4-A19A-467A-9320-6FB26CE929F9}" type="presParOf" srcId="{C56217F7-573C-452A-8935-1429FD74F632}" destId="{CF64D385-3A65-4183-91A6-BEDC4910F43B}" srcOrd="3" destOrd="0" presId="urn:microsoft.com/office/officeart/2005/8/layout/radial1"/>
    <dgm:cxn modelId="{CD33A63B-1904-4DC3-902F-140447282088}" type="presParOf" srcId="{CF64D385-3A65-4183-91A6-BEDC4910F43B}" destId="{0D5802C5-33BC-4C59-9B1E-15CFD5780C31}" srcOrd="0" destOrd="0" presId="urn:microsoft.com/office/officeart/2005/8/layout/radial1"/>
    <dgm:cxn modelId="{47187035-716A-4BB4-B63D-791550E7C7AA}" type="presParOf" srcId="{C56217F7-573C-452A-8935-1429FD74F632}" destId="{37865E59-BA02-4161-946E-5BEEADCE7C5A}" srcOrd="4" destOrd="0" presId="urn:microsoft.com/office/officeart/2005/8/layout/radial1"/>
    <dgm:cxn modelId="{549DE65F-07D0-441E-A48F-73EED136249F}" type="presParOf" srcId="{C56217F7-573C-452A-8935-1429FD74F632}" destId="{34A1B9D6-F05B-413C-854F-CF0511CD21B7}" srcOrd="5" destOrd="0" presId="urn:microsoft.com/office/officeart/2005/8/layout/radial1"/>
    <dgm:cxn modelId="{7114ACB3-B536-4D89-8439-A9C6287D3880}" type="presParOf" srcId="{34A1B9D6-F05B-413C-854F-CF0511CD21B7}" destId="{3FBEC614-6B1D-46D7-A80F-845228573FE8}" srcOrd="0" destOrd="0" presId="urn:microsoft.com/office/officeart/2005/8/layout/radial1"/>
    <dgm:cxn modelId="{0D297CD8-E7AB-4C12-A517-6A3D3E595971}" type="presParOf" srcId="{C56217F7-573C-452A-8935-1429FD74F632}" destId="{1782D3D5-9732-41C5-A0C9-B97249439D16}" srcOrd="6" destOrd="0" presId="urn:microsoft.com/office/officeart/2005/8/layout/radial1"/>
    <dgm:cxn modelId="{0B4E809E-3C13-42C3-ADF5-9F091880C094}" type="presParOf" srcId="{C56217F7-573C-452A-8935-1429FD74F632}" destId="{5C05BB85-37A6-421F-942D-550BBD638FC9}" srcOrd="7" destOrd="0" presId="urn:microsoft.com/office/officeart/2005/8/layout/radial1"/>
    <dgm:cxn modelId="{059997C6-EAEF-4351-BE61-12D1DCD56F6C}" type="presParOf" srcId="{5C05BB85-37A6-421F-942D-550BBD638FC9}" destId="{C1EF7BCD-48C2-4C8C-8702-1B1B5AC914DB}" srcOrd="0" destOrd="0" presId="urn:microsoft.com/office/officeart/2005/8/layout/radial1"/>
    <dgm:cxn modelId="{B229F295-D8C7-416E-8389-62A24F91E5D4}" type="presParOf" srcId="{C56217F7-573C-452A-8935-1429FD74F632}" destId="{7228889B-6666-4373-8825-A08AFD1E57DA}" srcOrd="8" destOrd="0" presId="urn:microsoft.com/office/officeart/2005/8/layout/radial1"/>
    <dgm:cxn modelId="{4D0D181D-74EC-4AB9-B0CF-E50D0C9AD9A2}" type="presParOf" srcId="{C56217F7-573C-452A-8935-1429FD74F632}" destId="{448947D4-6BF2-4F4D-9B80-0D9D4564C6FC}" srcOrd="9" destOrd="0" presId="urn:microsoft.com/office/officeart/2005/8/layout/radial1"/>
    <dgm:cxn modelId="{A3E9C518-66D0-4C32-96C9-176CCDC1447A}" type="presParOf" srcId="{448947D4-6BF2-4F4D-9B80-0D9D4564C6FC}" destId="{2B39880B-0346-41C9-8769-886F3411E690}" srcOrd="0" destOrd="0" presId="urn:microsoft.com/office/officeart/2005/8/layout/radial1"/>
    <dgm:cxn modelId="{30BA3A5B-3480-4276-9C0E-C47FF915DD31}" type="presParOf" srcId="{C56217F7-573C-452A-8935-1429FD74F632}" destId="{892366C1-309C-4B31-88A8-1B554971E0D4}" srcOrd="10" destOrd="0" presId="urn:microsoft.com/office/officeart/2005/8/layout/radial1"/>
    <dgm:cxn modelId="{63D1F2A8-E473-41CE-BAC5-DCFE80767A97}" type="presParOf" srcId="{C56217F7-573C-452A-8935-1429FD74F632}" destId="{0872E2CD-62EF-4FF7-B3FB-1B95F69459FB}" srcOrd="11" destOrd="0" presId="urn:microsoft.com/office/officeart/2005/8/layout/radial1"/>
    <dgm:cxn modelId="{D7F7A1AA-5187-4F72-B54E-D50C0754CFD6}" type="presParOf" srcId="{0872E2CD-62EF-4FF7-B3FB-1B95F69459FB}" destId="{B9898572-F107-43FF-AA60-939464188F9D}" srcOrd="0" destOrd="0" presId="urn:microsoft.com/office/officeart/2005/8/layout/radial1"/>
    <dgm:cxn modelId="{79B8B63C-FD6B-4B18-B6FA-ADEFBCE14A91}" type="presParOf" srcId="{C56217F7-573C-452A-8935-1429FD74F632}" destId="{3483C6AD-5BCF-4D46-8C0D-D4D98E4C7481}" srcOrd="12" destOrd="0" presId="urn:microsoft.com/office/officeart/2005/8/layout/radial1"/>
    <dgm:cxn modelId="{F1B305A3-E697-4953-9F8A-BEF4D4E43806}" type="presParOf" srcId="{C56217F7-573C-452A-8935-1429FD74F632}" destId="{5F4C4CD3-5E9B-467D-BFB2-4E3BD8446A0C}" srcOrd="13" destOrd="0" presId="urn:microsoft.com/office/officeart/2005/8/layout/radial1"/>
    <dgm:cxn modelId="{CFEF0631-3EC0-4D06-997D-09349B0B3B0B}" type="presParOf" srcId="{5F4C4CD3-5E9B-467D-BFB2-4E3BD8446A0C}" destId="{4E0CC6CB-5E0C-48E2-A1F1-CB9AC712FBC1}" srcOrd="0" destOrd="0" presId="urn:microsoft.com/office/officeart/2005/8/layout/radial1"/>
    <dgm:cxn modelId="{C22B620A-1B59-486E-9DCA-BEAE6E2EFC65}" type="presParOf" srcId="{C56217F7-573C-452A-8935-1429FD74F632}" destId="{11D529E7-419E-4A09-985F-263BEC0C2426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3CAAB-1383-4FB0-90A5-0E13FFAB2A6B}">
      <dsp:nvSpPr>
        <dsp:cNvPr id="0" name=""/>
        <dsp:cNvSpPr/>
      </dsp:nvSpPr>
      <dsp:spPr>
        <a:xfrm>
          <a:off x="3538274" y="2260317"/>
          <a:ext cx="2879863" cy="21112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200" kern="1200" dirty="0"/>
            <a:t>500 -</a:t>
          </a:r>
        </a:p>
      </dsp:txBody>
      <dsp:txXfrm>
        <a:off x="3960020" y="2569499"/>
        <a:ext cx="2036371" cy="1492865"/>
      </dsp:txXfrm>
    </dsp:sp>
    <dsp:sp modelId="{2BD107D9-7470-4861-982F-E2C8F303698B}">
      <dsp:nvSpPr>
        <dsp:cNvPr id="0" name=""/>
        <dsp:cNvSpPr/>
      </dsp:nvSpPr>
      <dsp:spPr>
        <a:xfrm rot="16236921">
          <a:off x="4697490" y="1950254"/>
          <a:ext cx="590445" cy="29780"/>
        </a:xfrm>
        <a:custGeom>
          <a:avLst/>
          <a:gdLst/>
          <a:ahLst/>
          <a:cxnLst/>
          <a:rect l="0" t="0" r="0" b="0"/>
          <a:pathLst>
            <a:path>
              <a:moveTo>
                <a:pt x="0" y="14890"/>
              </a:moveTo>
              <a:lnTo>
                <a:pt x="590445" y="1489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977952" y="1950383"/>
        <a:ext cx="29522" cy="29522"/>
      </dsp:txXfrm>
    </dsp:sp>
    <dsp:sp modelId="{815C99D3-AB2C-427A-9005-94E75FE602F6}">
      <dsp:nvSpPr>
        <dsp:cNvPr id="0" name=""/>
        <dsp:cNvSpPr/>
      </dsp:nvSpPr>
      <dsp:spPr>
        <a:xfrm>
          <a:off x="3894761" y="23820"/>
          <a:ext cx="2219924" cy="16461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200" kern="1200" dirty="0"/>
            <a:t>254</a:t>
          </a:r>
        </a:p>
      </dsp:txBody>
      <dsp:txXfrm>
        <a:off x="4219861" y="264892"/>
        <a:ext cx="1569724" cy="1164000"/>
      </dsp:txXfrm>
    </dsp:sp>
    <dsp:sp modelId="{CF64D385-3A65-4183-91A6-BEDC4910F43B}">
      <dsp:nvSpPr>
        <dsp:cNvPr id="0" name=""/>
        <dsp:cNvSpPr/>
      </dsp:nvSpPr>
      <dsp:spPr>
        <a:xfrm rot="19285714">
          <a:off x="5925083" y="2444958"/>
          <a:ext cx="253235" cy="29780"/>
        </a:xfrm>
        <a:custGeom>
          <a:avLst/>
          <a:gdLst/>
          <a:ahLst/>
          <a:cxnLst/>
          <a:rect l="0" t="0" r="0" b="0"/>
          <a:pathLst>
            <a:path>
              <a:moveTo>
                <a:pt x="0" y="14890"/>
              </a:moveTo>
              <a:lnTo>
                <a:pt x="253235" y="1489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45370" y="2453517"/>
        <a:ext cx="12661" cy="12661"/>
      </dsp:txXfrm>
    </dsp:sp>
    <dsp:sp modelId="{37865E59-BA02-4161-946E-5BEEADCE7C5A}">
      <dsp:nvSpPr>
        <dsp:cNvPr id="0" name=""/>
        <dsp:cNvSpPr/>
      </dsp:nvSpPr>
      <dsp:spPr>
        <a:xfrm>
          <a:off x="5792101" y="953442"/>
          <a:ext cx="2232945" cy="16461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200" kern="1200" dirty="0"/>
            <a:t>108</a:t>
          </a:r>
        </a:p>
      </dsp:txBody>
      <dsp:txXfrm>
        <a:off x="6119108" y="1194514"/>
        <a:ext cx="1578931" cy="1164000"/>
      </dsp:txXfrm>
    </dsp:sp>
    <dsp:sp modelId="{34A1B9D6-F05B-413C-854F-CF0511CD21B7}">
      <dsp:nvSpPr>
        <dsp:cNvPr id="0" name=""/>
        <dsp:cNvSpPr/>
      </dsp:nvSpPr>
      <dsp:spPr>
        <a:xfrm rot="11571429">
          <a:off x="6326860" y="3611889"/>
          <a:ext cx="26517" cy="29780"/>
        </a:xfrm>
        <a:custGeom>
          <a:avLst/>
          <a:gdLst/>
          <a:ahLst/>
          <a:cxnLst/>
          <a:rect l="0" t="0" r="0" b="0"/>
          <a:pathLst>
            <a:path>
              <a:moveTo>
                <a:pt x="0" y="14890"/>
              </a:moveTo>
              <a:lnTo>
                <a:pt x="26517" y="1489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6339455" y="3626116"/>
        <a:ext cx="1325" cy="1325"/>
      </dsp:txXfrm>
    </dsp:sp>
    <dsp:sp modelId="{1782D3D5-9732-41C5-A0C9-B97249439D16}">
      <dsp:nvSpPr>
        <dsp:cNvPr id="0" name=""/>
        <dsp:cNvSpPr/>
      </dsp:nvSpPr>
      <dsp:spPr>
        <a:xfrm>
          <a:off x="6278468" y="3042271"/>
          <a:ext cx="2213734" cy="16461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200" kern="1200" dirty="0"/>
            <a:t>390</a:t>
          </a:r>
        </a:p>
      </dsp:txBody>
      <dsp:txXfrm>
        <a:off x="6602662" y="3283343"/>
        <a:ext cx="1565346" cy="1164000"/>
      </dsp:txXfrm>
    </dsp:sp>
    <dsp:sp modelId="{5C05BB85-37A6-421F-942D-550BBD638FC9}">
      <dsp:nvSpPr>
        <dsp:cNvPr id="0" name=""/>
        <dsp:cNvSpPr/>
      </dsp:nvSpPr>
      <dsp:spPr>
        <a:xfrm rot="3857143">
          <a:off x="5313921" y="4525054"/>
          <a:ext cx="507475" cy="29780"/>
        </a:xfrm>
        <a:custGeom>
          <a:avLst/>
          <a:gdLst/>
          <a:ahLst/>
          <a:cxnLst/>
          <a:rect l="0" t="0" r="0" b="0"/>
          <a:pathLst>
            <a:path>
              <a:moveTo>
                <a:pt x="0" y="14890"/>
              </a:moveTo>
              <a:lnTo>
                <a:pt x="507475" y="1489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54972" y="4527258"/>
        <a:ext cx="25373" cy="25373"/>
      </dsp:txXfrm>
    </dsp:sp>
    <dsp:sp modelId="{7228889B-6666-4373-8825-A08AFD1E57DA}">
      <dsp:nvSpPr>
        <dsp:cNvPr id="0" name=""/>
        <dsp:cNvSpPr/>
      </dsp:nvSpPr>
      <dsp:spPr>
        <a:xfrm>
          <a:off x="4978531" y="4717382"/>
          <a:ext cx="2141897" cy="16461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200" kern="1200" dirty="0"/>
            <a:t>499</a:t>
          </a:r>
        </a:p>
      </dsp:txBody>
      <dsp:txXfrm>
        <a:off x="5292205" y="4958454"/>
        <a:ext cx="1514549" cy="1164000"/>
      </dsp:txXfrm>
    </dsp:sp>
    <dsp:sp modelId="{448947D4-6BF2-4F4D-9B80-0D9D4564C6FC}">
      <dsp:nvSpPr>
        <dsp:cNvPr id="0" name=""/>
        <dsp:cNvSpPr/>
      </dsp:nvSpPr>
      <dsp:spPr>
        <a:xfrm rot="6942857">
          <a:off x="4139484" y="4522246"/>
          <a:ext cx="501241" cy="29780"/>
        </a:xfrm>
        <a:custGeom>
          <a:avLst/>
          <a:gdLst/>
          <a:ahLst/>
          <a:cxnLst/>
          <a:rect l="0" t="0" r="0" b="0"/>
          <a:pathLst>
            <a:path>
              <a:moveTo>
                <a:pt x="0" y="14890"/>
              </a:moveTo>
              <a:lnTo>
                <a:pt x="501241" y="1489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377574" y="4524605"/>
        <a:ext cx="25062" cy="25062"/>
      </dsp:txXfrm>
    </dsp:sp>
    <dsp:sp modelId="{892366C1-309C-4B31-88A8-1B554971E0D4}">
      <dsp:nvSpPr>
        <dsp:cNvPr id="0" name=""/>
        <dsp:cNvSpPr/>
      </dsp:nvSpPr>
      <dsp:spPr>
        <a:xfrm>
          <a:off x="2765619" y="4717382"/>
          <a:ext cx="2282625" cy="16461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200" kern="1200" dirty="0"/>
            <a:t>167</a:t>
          </a:r>
        </a:p>
      </dsp:txBody>
      <dsp:txXfrm>
        <a:off x="3099902" y="4958454"/>
        <a:ext cx="1614059" cy="1164000"/>
      </dsp:txXfrm>
    </dsp:sp>
    <dsp:sp modelId="{0872E2CD-62EF-4FF7-B3FB-1B95F69459FB}">
      <dsp:nvSpPr>
        <dsp:cNvPr id="0" name=""/>
        <dsp:cNvSpPr/>
      </dsp:nvSpPr>
      <dsp:spPr>
        <a:xfrm rot="20828571">
          <a:off x="3602959" y="3611228"/>
          <a:ext cx="32458" cy="29780"/>
        </a:xfrm>
        <a:custGeom>
          <a:avLst/>
          <a:gdLst/>
          <a:ahLst/>
          <a:cxnLst/>
          <a:rect l="0" t="0" r="0" b="0"/>
          <a:pathLst>
            <a:path>
              <a:moveTo>
                <a:pt x="0" y="14890"/>
              </a:moveTo>
              <a:lnTo>
                <a:pt x="32458" y="1489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18377" y="3625307"/>
        <a:ext cx="1622" cy="1622"/>
      </dsp:txXfrm>
    </dsp:sp>
    <dsp:sp modelId="{3483C6AD-5BCF-4D46-8C0D-D4D98E4C7481}">
      <dsp:nvSpPr>
        <dsp:cNvPr id="0" name=""/>
        <dsp:cNvSpPr/>
      </dsp:nvSpPr>
      <dsp:spPr>
        <a:xfrm>
          <a:off x="1457574" y="3042271"/>
          <a:ext cx="2227002" cy="16461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0" kern="1200"/>
            <a:t>8</a:t>
          </a:r>
        </a:p>
      </dsp:txBody>
      <dsp:txXfrm>
        <a:off x="1783711" y="3283343"/>
        <a:ext cx="1574728" cy="1164000"/>
      </dsp:txXfrm>
    </dsp:sp>
    <dsp:sp modelId="{5F4C4CD3-5E9B-467D-BFB2-4E3BD8446A0C}">
      <dsp:nvSpPr>
        <dsp:cNvPr id="0" name=""/>
        <dsp:cNvSpPr/>
      </dsp:nvSpPr>
      <dsp:spPr>
        <a:xfrm rot="13114286">
          <a:off x="3803028" y="2453683"/>
          <a:ext cx="225246" cy="29780"/>
        </a:xfrm>
        <a:custGeom>
          <a:avLst/>
          <a:gdLst/>
          <a:ahLst/>
          <a:cxnLst/>
          <a:rect l="0" t="0" r="0" b="0"/>
          <a:pathLst>
            <a:path>
              <a:moveTo>
                <a:pt x="0" y="14890"/>
              </a:moveTo>
              <a:lnTo>
                <a:pt x="225246" y="1489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910021" y="2462942"/>
        <a:ext cx="11262" cy="11262"/>
      </dsp:txXfrm>
    </dsp:sp>
    <dsp:sp modelId="{11D529E7-419E-4A09-985F-263BEC0C2426}">
      <dsp:nvSpPr>
        <dsp:cNvPr id="0" name=""/>
        <dsp:cNvSpPr/>
      </dsp:nvSpPr>
      <dsp:spPr>
        <a:xfrm>
          <a:off x="1857609" y="953442"/>
          <a:ext cx="2380456" cy="16461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0" kern="1200"/>
            <a:t>239</a:t>
          </a:r>
        </a:p>
      </dsp:txBody>
      <dsp:txXfrm>
        <a:off x="2206219" y="1194514"/>
        <a:ext cx="1683236" cy="116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3159761"/>
            <a:ext cx="6096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1219200"/>
            <a:ext cx="100584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4800" y="3375491"/>
            <a:ext cx="82296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CACF-FE48-4CFA-9A3C-68C5BA88789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A9EAF3-B247-40F7-A16D-8F14B220A61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4800" y="685802"/>
            <a:ext cx="77216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CACF-FE48-4CFA-9A3C-68C5BA88789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EAF3-B247-40F7-A16D-8F14B220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800" y="609601"/>
            <a:ext cx="28448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0800" y="685801"/>
            <a:ext cx="67056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CACF-FE48-4CFA-9A3C-68C5BA88789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EAF3-B247-40F7-A16D-8F14B220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CACF-FE48-4CFA-9A3C-68C5BA88789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A9EAF3-B247-40F7-A16D-8F14B220A61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89600" y="4074498"/>
            <a:ext cx="6096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4267368"/>
            <a:ext cx="49784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CACF-FE48-4CFA-9A3C-68C5BA88789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A9EAF3-B247-40F7-A16D-8F14B220A61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1905000"/>
            <a:ext cx="804672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CACF-FE48-4CFA-9A3C-68C5BA88789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A9EAF3-B247-40F7-A16D-8F14B220A61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92224" y="658368"/>
            <a:ext cx="4364736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705600" y="658369"/>
            <a:ext cx="4364736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816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2224" y="1371600"/>
            <a:ext cx="43688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1371600"/>
            <a:ext cx="4364736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853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3707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CACF-FE48-4CFA-9A3C-68C5BA88789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A9EAF3-B247-40F7-A16D-8F14B220A61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CACF-FE48-4CFA-9A3C-68C5BA88789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A9EAF3-B247-40F7-A16D-8F14B220A61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CACF-FE48-4CFA-9A3C-68C5BA88789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A9EAF3-B247-40F7-A16D-8F14B220A61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05227" y="1774588"/>
            <a:ext cx="6096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685801"/>
            <a:ext cx="57912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0" y="685801"/>
            <a:ext cx="34544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CACF-FE48-4CFA-9A3C-68C5BA88789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A9EAF3-B247-40F7-A16D-8F14B220A61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5600" y="612776"/>
            <a:ext cx="89408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0" y="3453047"/>
            <a:ext cx="67056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7136" y="3331464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CACF-FE48-4CFA-9A3C-68C5BA88789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A9EAF3-B247-40F7-A16D-8F14B220A614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830961" y="1038441"/>
            <a:ext cx="965416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557464" y="419133"/>
            <a:ext cx="5538472" cy="597394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4370607" y="116855"/>
            <a:ext cx="8639149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6320" y="487680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800" y="685802"/>
            <a:ext cx="8128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547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172CACF-FE48-4CFA-9A3C-68C5BA88789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80" y="6154739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" y="5842000"/>
            <a:ext cx="28448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5A9EAF3-B247-40F7-A16D-8F14B220A61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6336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Урок математики</a:t>
            </a:r>
            <a:br>
              <a:rPr lang="ru-RU" dirty="0" smtClean="0"/>
            </a:br>
            <a:r>
              <a:rPr lang="ru-RU" dirty="0" smtClean="0"/>
              <a:t>в 4 классе на тему:</a:t>
            </a:r>
            <a:br>
              <a:rPr lang="ru-RU" dirty="0" smtClean="0"/>
            </a:br>
            <a:r>
              <a:rPr lang="ru-RU" dirty="0" smtClean="0"/>
              <a:t>«Деление на двузначное число»</a:t>
            </a:r>
            <a:endParaRPr lang="ru-RU" dirty="0"/>
          </a:p>
        </p:txBody>
      </p:sp>
      <p:pic>
        <p:nvPicPr>
          <p:cNvPr id="4" name="Рисунок 3" descr="D:\МО  НАЧ.КЛ\часы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5086" y="4558553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90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976" y="631731"/>
            <a:ext cx="8326438" cy="578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9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          </a:t>
            </a:r>
            <a:r>
              <a:rPr lang="ru-RU" dirty="0" err="1" smtClean="0"/>
              <a:t>Дом.задание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                       №208 стр.57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9418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49071" y="2285999"/>
            <a:ext cx="6629400" cy="35898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000" dirty="0" smtClean="0"/>
          </a:p>
          <a:p>
            <a:pPr marL="0" indent="0">
              <a:buNone/>
            </a:pP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8070" y="982132"/>
            <a:ext cx="4818527" cy="1303867"/>
          </a:xfr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</a:pPr>
            <a:r>
              <a:rPr lang="ru-RU" sz="3600" b="1" spc="200" dirty="0" smtClean="0">
                <a:ln w="29210">
                  <a:solidFill>
                    <a:srgbClr val="FEB80A">
                      <a:tint val="10000"/>
                    </a:srgbClr>
                  </a:solidFill>
                </a:ln>
                <a:solidFill>
                  <a:srgbClr val="FEB80A">
                    <a:satMod val="200000"/>
                    <a:alpha val="50000"/>
                  </a:srgb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ambria"/>
              </a:rPr>
              <a:t/>
            </a:r>
            <a:br>
              <a:rPr lang="ru-RU" sz="3600" b="1" spc="200" dirty="0" smtClean="0">
                <a:ln w="29210">
                  <a:solidFill>
                    <a:srgbClr val="FEB80A">
                      <a:tint val="10000"/>
                    </a:srgbClr>
                  </a:solidFill>
                </a:ln>
                <a:solidFill>
                  <a:srgbClr val="FEB80A">
                    <a:satMod val="200000"/>
                    <a:alpha val="50000"/>
                  </a:srgb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ambria"/>
              </a:rPr>
            </a:br>
            <a:r>
              <a:rPr lang="ru-RU" sz="3600" b="1" spc="200" dirty="0">
                <a:ln w="29210">
                  <a:solidFill>
                    <a:srgbClr val="FEB80A">
                      <a:tint val="10000"/>
                    </a:srgbClr>
                  </a:solidFill>
                </a:ln>
                <a:solidFill>
                  <a:srgbClr val="FEB80A">
                    <a:satMod val="200000"/>
                    <a:alpha val="50000"/>
                  </a:srgb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ambria"/>
              </a:rPr>
              <a:t/>
            </a:r>
            <a:br>
              <a:rPr lang="ru-RU" sz="3600" b="1" spc="200" dirty="0">
                <a:ln w="29210">
                  <a:solidFill>
                    <a:srgbClr val="FEB80A">
                      <a:tint val="10000"/>
                    </a:srgbClr>
                  </a:solidFill>
                </a:ln>
                <a:solidFill>
                  <a:srgbClr val="FEB80A">
                    <a:satMod val="200000"/>
                    <a:alpha val="50000"/>
                  </a:srgb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ambria"/>
              </a:rPr>
            </a:br>
            <a:r>
              <a:rPr lang="ru-RU" sz="3600" b="1" spc="200" dirty="0" smtClean="0">
                <a:ln w="29210">
                  <a:solidFill>
                    <a:srgbClr val="FEB80A">
                      <a:tint val="10000"/>
                    </a:srgbClr>
                  </a:solidFill>
                </a:ln>
                <a:solidFill>
                  <a:srgbClr val="FEB80A">
                    <a:satMod val="200000"/>
                    <a:alpha val="50000"/>
                  </a:srgb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ambria"/>
              </a:rPr>
              <a:t/>
            </a:r>
            <a:br>
              <a:rPr lang="ru-RU" sz="3600" b="1" spc="200" dirty="0" smtClean="0">
                <a:ln w="29210">
                  <a:solidFill>
                    <a:srgbClr val="FEB80A">
                      <a:tint val="10000"/>
                    </a:srgbClr>
                  </a:solidFill>
                </a:ln>
                <a:solidFill>
                  <a:srgbClr val="FEB80A">
                    <a:satMod val="200000"/>
                    <a:alpha val="50000"/>
                  </a:srgb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ambria"/>
              </a:rPr>
            </a:br>
            <a:r>
              <a:rPr lang="ru-RU" sz="3600" b="1" spc="200" dirty="0" smtClean="0">
                <a:ln w="29210">
                  <a:solidFill>
                    <a:srgbClr val="FEB80A">
                      <a:tint val="10000"/>
                    </a:srgbClr>
                  </a:solidFill>
                </a:ln>
                <a:solidFill>
                  <a:schemeClr val="accent4">
                    <a:lumMod val="5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ambria"/>
              </a:rPr>
              <a:t>ХОРОШЕГО   </a:t>
            </a:r>
            <a:br>
              <a:rPr lang="ru-RU" sz="3600" b="1" spc="200" dirty="0" smtClean="0">
                <a:ln w="29210">
                  <a:solidFill>
                    <a:srgbClr val="FEB80A">
                      <a:tint val="10000"/>
                    </a:srgbClr>
                  </a:solidFill>
                </a:ln>
                <a:solidFill>
                  <a:schemeClr val="accent4">
                    <a:lumMod val="5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ambria"/>
              </a:rPr>
            </a:br>
            <a:r>
              <a:rPr lang="ru-RU" sz="3600" b="1" spc="200" dirty="0" smtClean="0">
                <a:ln w="29210">
                  <a:solidFill>
                    <a:srgbClr val="FEB80A">
                      <a:tint val="10000"/>
                    </a:srgbClr>
                  </a:solidFill>
                </a:ln>
                <a:solidFill>
                  <a:schemeClr val="accent4">
                    <a:lumMod val="5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ambria"/>
              </a:rPr>
              <a:t>НАСТРОЕНИЯ</a:t>
            </a:r>
            <a:r>
              <a:rPr lang="ru-RU" sz="3600" b="1" spc="200" dirty="0">
                <a:ln w="29210">
                  <a:solidFill>
                    <a:srgbClr val="FEB80A">
                      <a:tint val="10000"/>
                    </a:srgbClr>
                  </a:solidFill>
                </a:ln>
                <a:solidFill>
                  <a:schemeClr val="accent4">
                    <a:lumMod val="5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ambria"/>
              </a:rPr>
              <a:t>!</a:t>
            </a:r>
            <a:br>
              <a:rPr lang="ru-RU" sz="3600" b="1" spc="200" dirty="0">
                <a:ln w="29210">
                  <a:solidFill>
                    <a:srgbClr val="FEB80A">
                      <a:tint val="10000"/>
                    </a:srgbClr>
                  </a:solidFill>
                </a:ln>
                <a:solidFill>
                  <a:schemeClr val="accent4">
                    <a:lumMod val="5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ambria"/>
              </a:rPr>
            </a:br>
            <a:r>
              <a:rPr lang="ru-RU" sz="3600" b="1" spc="200" dirty="0">
                <a:ln w="29210">
                  <a:solidFill>
                    <a:srgbClr val="FEB80A">
                      <a:tint val="10000"/>
                    </a:srgbClr>
                  </a:solidFill>
                </a:ln>
                <a:solidFill>
                  <a:schemeClr val="accent4">
                    <a:lumMod val="5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ambria"/>
              </a:rPr>
              <a:t/>
            </a:r>
            <a:br>
              <a:rPr lang="ru-RU" sz="3600" b="1" spc="200" dirty="0">
                <a:ln w="29210">
                  <a:solidFill>
                    <a:srgbClr val="FEB80A">
                      <a:tint val="10000"/>
                    </a:srgbClr>
                  </a:solidFill>
                </a:ln>
                <a:solidFill>
                  <a:schemeClr val="accent4">
                    <a:lumMod val="5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ambria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D:\МО  НАЧ.КЛ\анимация7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49731" y="2716803"/>
            <a:ext cx="2457480" cy="251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210235"/>
            <a:ext cx="5131811" cy="466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3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 flipV="1">
            <a:off x="1295402" y="936413"/>
            <a:ext cx="9601196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2" name="Содержимое 3" descr="D:\МО  НАЧ.КЛ\Аль-Бируни.jpg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8429" y="1366982"/>
            <a:ext cx="3358342" cy="407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бъект 10"/>
          <p:cNvSpPr>
            <a:spLocks noGrp="1"/>
          </p:cNvSpPr>
          <p:nvPr>
            <p:ph sz="quarter" idx="14"/>
          </p:nvPr>
        </p:nvSpPr>
        <p:spPr>
          <a:xfrm>
            <a:off x="6181344" y="1250577"/>
            <a:ext cx="4718304" cy="4619872"/>
          </a:xfrm>
        </p:spPr>
        <p:txBody>
          <a:bodyPr>
            <a:normAutofit fontScale="92500" lnSpcReduction="10000"/>
          </a:bodyPr>
          <a:lstStyle/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Аль-Бируни́ </a:t>
            </a: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( 973 — 1048) — </a:t>
            </a:r>
            <a:endParaRPr lang="ru-RU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средневековый 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персидский  учёный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800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8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«Знание – самое превосходное из  владений. </a:t>
            </a: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Все стремятся к нему, </a:t>
            </a: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само же оно не приходит»</a:t>
            </a: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267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25737972"/>
              </p:ext>
            </p:extLst>
          </p:nvPr>
        </p:nvGraphicFramePr>
        <p:xfrm>
          <a:off x="942340" y="282388"/>
          <a:ext cx="9949778" cy="6387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352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899619"/>
              </p:ext>
            </p:extLst>
          </p:nvPr>
        </p:nvGraphicFramePr>
        <p:xfrm>
          <a:off x="1438835" y="524437"/>
          <a:ext cx="9560859" cy="5862913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3765611"/>
                <a:gridCol w="5795248"/>
              </a:tblGrid>
              <a:tr h="83755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Н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0" dirty="0">
                          <a:effectLst/>
                        </a:rPr>
                        <a:t>246</a:t>
                      </a:r>
                      <a:endParaRPr lang="ru-RU" sz="4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3755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Е</a:t>
                      </a:r>
                      <a:endParaRPr lang="ru-RU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392</a:t>
                      </a:r>
                      <a:endParaRPr lang="ru-RU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3755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И</a:t>
                      </a:r>
                      <a:endParaRPr lang="ru-RU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110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3755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Е</a:t>
                      </a:r>
                      <a:endParaRPr lang="ru-RU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1</a:t>
                      </a:r>
                      <a:endParaRPr lang="ru-RU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3755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Л</a:t>
                      </a:r>
                      <a:endParaRPr lang="ru-RU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333</a:t>
                      </a:r>
                      <a:endParaRPr lang="ru-RU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3755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Д</a:t>
                      </a:r>
                      <a:endParaRPr lang="ru-RU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492</a:t>
                      </a:r>
                      <a:endParaRPr lang="ru-RU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3755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Е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261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878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309876"/>
              </p:ext>
            </p:extLst>
          </p:nvPr>
        </p:nvGraphicFramePr>
        <p:xfrm>
          <a:off x="1438835" y="524437"/>
          <a:ext cx="9560859" cy="5862913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3765611"/>
                <a:gridCol w="5795248"/>
              </a:tblGrid>
              <a:tr h="83755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</a:rPr>
                        <a:t>Д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0" dirty="0" smtClean="0">
                          <a:effectLst/>
                        </a:rPr>
                        <a:t> 492</a:t>
                      </a:r>
                      <a:endParaRPr lang="ru-RU" sz="4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3755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Е</a:t>
                      </a:r>
                      <a:endParaRPr lang="ru-RU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392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3755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</a:rPr>
                        <a:t>Л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</a:rPr>
                        <a:t> 333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3755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Е</a:t>
                      </a:r>
                      <a:endParaRPr lang="ru-RU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</a:rPr>
                        <a:t> 261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3755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</a:rPr>
                        <a:t>Н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</a:rPr>
                        <a:t> 246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3755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</a:rPr>
                        <a:t>И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</a:rPr>
                        <a:t> 110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3755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Е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</a:rPr>
                        <a:t> 1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289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30289" y="2704850"/>
            <a:ext cx="7131421" cy="3318936"/>
          </a:xfrm>
        </p:spPr>
        <p:txBody>
          <a:bodyPr/>
          <a:lstStyle/>
          <a:p>
            <a:pPr algn="ctr"/>
            <a:r>
              <a:rPr lang="ru-RU" b="1" u="sng" dirty="0">
                <a:solidFill>
                  <a:schemeClr val="tx1"/>
                </a:solidFill>
              </a:rPr>
              <a:t>Цель урока: </a:t>
            </a:r>
            <a:endParaRPr lang="ru-RU" b="1" u="sng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/>
              <a:t>Познакомить </a:t>
            </a:r>
            <a:r>
              <a:rPr lang="ru-RU" sz="2800" b="1" dirty="0"/>
              <a:t>с письменным приёмом деления на двузначное число; совершенствовать вычислительные навыки, отрабатывать умение решать задачи изученного вида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Тема урока:     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Письменное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деление на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двузначное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число.</a:t>
            </a:r>
            <a:endParaRPr lang="ru-RU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6" descr="article20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2" y="2182346"/>
            <a:ext cx="3811588" cy="333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958868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" t="4524" r="11166" b="4924"/>
          <a:stretch>
            <a:fillRect/>
          </a:stretch>
        </p:blipFill>
        <p:spPr bwMode="auto">
          <a:xfrm>
            <a:off x="8417860" y="4961829"/>
            <a:ext cx="3254188" cy="177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51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№207стр.57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5771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7618390"/>
              </p:ext>
            </p:extLst>
          </p:nvPr>
        </p:nvGraphicFramePr>
        <p:xfrm>
          <a:off x="1295398" y="2817875"/>
          <a:ext cx="96012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3200400"/>
                <a:gridCol w="3200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Норма                    за 1 день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Количество</a:t>
                      </a:r>
                      <a:r>
                        <a:rPr lang="ru-RU" sz="2800" baseline="0" dirty="0" smtClean="0"/>
                        <a:t>     дней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Общее</a:t>
                      </a:r>
                      <a:r>
                        <a:rPr lang="ru-RU" sz="2800" baseline="0" dirty="0" smtClean="0"/>
                        <a:t> число машин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?</a:t>
                      </a:r>
                      <a:r>
                        <a:rPr lang="ru-RU" sz="3600" baseline="0" dirty="0" smtClean="0"/>
                        <a:t> (одинаковая)</a:t>
                      </a:r>
                      <a:endParaRPr lang="ru-R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20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 2800 шт.</a:t>
                      </a:r>
                      <a:endParaRPr lang="ru-RU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?, на 12 м. </a:t>
                      </a:r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˃ 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36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?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трелка углом вверх 6"/>
          <p:cNvSpPr/>
          <p:nvPr/>
        </p:nvSpPr>
        <p:spPr>
          <a:xfrm rot="16200000">
            <a:off x="3816142" y="3372386"/>
            <a:ext cx="850392" cy="38754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365" y="602293"/>
            <a:ext cx="3290847" cy="21111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212" y="602293"/>
            <a:ext cx="2949386" cy="2057197"/>
          </a:xfrm>
          <a:prstGeom prst="rect">
            <a:avLst/>
          </a:prstGeom>
        </p:spPr>
      </p:pic>
      <p:pic>
        <p:nvPicPr>
          <p:cNvPr id="4098" name="Picture 2" descr="http://toys73.ru/data/big/2%5b1%5d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602293"/>
            <a:ext cx="3377899" cy="211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4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136</TotalTime>
  <Words>136</Words>
  <Application>Microsoft Office PowerPoint</Application>
  <PresentationFormat>Произвольный</PresentationFormat>
  <Paragraphs>62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Базовая</vt:lpstr>
      <vt:lpstr>  Урок математики в 4 классе на тему: «Деление на двузначное число»</vt:lpstr>
      <vt:lpstr>   ХОРОШЕГО    НАСТРОЕНИЯ!   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 урока:       Письменное деление на  двузначное число.</vt:lpstr>
      <vt:lpstr>Задача №207стр.57</vt:lpstr>
      <vt:lpstr> </vt:lpstr>
      <vt:lpstr>Презентация PowerPoint</vt:lpstr>
      <vt:lpstr>            Дом.задание.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 в 4 классе на тему: «Деление на двузначное число»</dc:title>
  <dc:creator>Windows User</dc:creator>
  <cp:lastModifiedBy>DagLine</cp:lastModifiedBy>
  <cp:revision>14</cp:revision>
  <dcterms:created xsi:type="dcterms:W3CDTF">2016-03-01T15:35:42Z</dcterms:created>
  <dcterms:modified xsi:type="dcterms:W3CDTF">2020-03-26T12:08:39Z</dcterms:modified>
</cp:coreProperties>
</file>