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media/image7.jpeg" ContentType="image/jpeg"/>
  <Override PartName="/ppt/media/image35.jpeg" ContentType="image/jpeg"/>
  <Override PartName="/ppt/media/image10.png" ContentType="image/png"/>
  <Override PartName="/ppt/media/image20.jpeg" ContentType="image/jpeg"/>
  <Override PartName="/ppt/media/image9.jpeg" ContentType="image/jpeg"/>
  <Override PartName="/ppt/media/image37.jpeg" ContentType="image/jpeg"/>
  <Override PartName="/ppt/media/image11.jpeg" ContentType="image/jpeg"/>
  <Override PartName="/ppt/media/image23.png" ContentType="image/png"/>
  <Override PartName="/ppt/media/image24.jpeg" ContentType="image/jpeg"/>
  <Override PartName="/ppt/media/image13.jpeg" ContentType="image/jpeg"/>
  <Override PartName="/ppt/media/image30.jpeg" ContentType="image/jpeg"/>
  <Override PartName="/ppt/media/image1.png" ContentType="image/png"/>
  <Override PartName="/ppt/media/image4.jpeg" ContentType="image/jpeg"/>
  <Override PartName="/ppt/media/image32.jpeg" ContentType="image/jpeg"/>
  <Override PartName="/ppt/media/image17.jpeg" ContentType="image/jpeg"/>
  <Override PartName="/ppt/media/image28.jpeg" ContentType="image/jpeg"/>
  <Override PartName="/ppt/media/image6.jpeg" ContentType="image/jpeg"/>
  <Override PartName="/ppt/media/image34.jpeg" ContentType="image/jpeg"/>
  <Override PartName="/ppt/media/image8.jpeg" ContentType="image/jpeg"/>
  <Override PartName="/ppt/media/image36.jpeg" ContentType="image/jpeg"/>
  <Override PartName="/ppt/media/image21.jpeg" ContentType="image/jpeg"/>
  <Override PartName="/ppt/media/image22.png" ContentType="image/png"/>
  <Override PartName="/ppt/media/image15.png" ContentType="image/png"/>
  <Override PartName="/ppt/media/image12.jpeg" ContentType="image/jpeg"/>
  <Override PartName="/ppt/media/image33.png" ContentType="image/png"/>
  <Override PartName="/ppt/media/image26.png" ContentType="image/png"/>
  <Override PartName="/ppt/media/image25.jpeg" ContentType="image/jpeg"/>
  <Override PartName="/ppt/media/image14.jpeg" ContentType="image/jpeg"/>
  <Override PartName="/ppt/media/image19.png" ContentType="image/png"/>
  <Override PartName="/ppt/media/image3.jpeg" ContentType="image/jpeg"/>
  <Override PartName="/ppt/media/image31.jpeg" ContentType="image/jpeg"/>
  <Override PartName="/ppt/media/image2.png" ContentType="image/png"/>
  <Override PartName="/ppt/media/image16.jpeg" ContentType="image/jpeg"/>
  <Override PartName="/ppt/media/image27.jpeg" ContentType="image/jpeg"/>
  <Override PartName="/ppt/media/image5.jpeg" ContentType="image/jpeg"/>
  <Override PartName="/ppt/media/image29.jpeg" ContentType="image/jpeg"/>
  <Override PartName="/ppt/media/image18.jpeg" ContentType="image/jpeg"/>
  <Override PartName="/ppt/slideLayouts/slideLayout14.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15.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slideLayouts/slideLayout16.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23.xml" ContentType="application/vnd.openxmlformats-officedocument.presentationml.slideLayout+xml"/>
  <Override PartName="/ppt/slideLayouts/slideLayout2.xml" ContentType="application/vnd.openxmlformats-officedocument.presentationml.slideLayout+xml"/>
  <Override PartName="/ppt/slideLayouts/slideLayout17.xml" ContentType="application/vnd.openxmlformats-officedocument.presentationml.slideLayout+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_rels/slideLayout16.xml.rels" ContentType="application/vnd.openxmlformats-package.relationships+xml"/>
  <Override PartName="/ppt/slideLayouts/_rels/slideLayout11.xml.rels" ContentType="application/vnd.openxmlformats-package.relationships+xml"/>
  <Override PartName="/ppt/slideLayouts/_rels/slideLayout15.xml.rels" ContentType="application/vnd.openxmlformats-package.relationships+xml"/>
  <Override PartName="/ppt/slideLayouts/_rels/slideLayout10.xml.rels" ContentType="application/vnd.openxmlformats-package.relationships+xml"/>
  <Override PartName="/ppt/slideLayouts/_rels/slideLayout14.xml.rels" ContentType="application/vnd.openxmlformats-package.relationships+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5.xml.rels" ContentType="application/vnd.openxmlformats-package.relationships+xml"/>
  <Override PartName="/ppt/slideLayouts/_rels/slideLayout9.xml.rels" ContentType="application/vnd.openxmlformats-package.relationships+xml"/>
  <Override PartName="/ppt/slideLayouts/_rels/slideLayout21.xml.rels" ContentType="application/vnd.openxmlformats-package.relationships+xml"/>
  <Override PartName="/ppt/slideLayouts/_rels/slideLayout4.xml.rels" ContentType="application/vnd.openxmlformats-package.relationships+xml"/>
  <Override PartName="/ppt/slideLayouts/_rels/slideLayout8.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3.xml.rels" ContentType="application/vnd.openxmlformats-package.relationships+xml"/>
  <Override PartName="/ppt/slideLayouts/_rels/slideLayout7.xml.rels" ContentType="application/vnd.openxmlformats-package.relationships+xml"/>
  <Override PartName="/ppt/slideLayouts/_rels/slideLayout18.xml.rels" ContentType="application/vnd.openxmlformats-package.relationships+xml"/>
  <Override PartName="/ppt/slideLayouts/_rels/slideLayout2.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17.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10.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slide9.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3640" cy="2387520"/>
          </a:xfrm>
          <a:prstGeom prst="rect">
            <a:avLst/>
          </a:prstGeom>
        </p:spPr>
        <p:txBody>
          <a:bodyPr anchor="ctr" bIns="0" lIns="0" rIns="0" tIns="0" wrap="none"/>
          <a:p>
            <a:endParaRPr/>
          </a:p>
        </p:txBody>
      </p:sp>
      <p:sp>
        <p:nvSpPr>
          <p:cNvPr id="27" name="PlaceHolder 2"/>
          <p:cNvSpPr>
            <a:spLocks noGrp="1"/>
          </p:cNvSpPr>
          <p:nvPr>
            <p:ph type="body"/>
          </p:nvPr>
        </p:nvSpPr>
        <p:spPr>
          <a:xfrm>
            <a:off x="609480" y="1604520"/>
            <a:ext cx="10972440" cy="2158560"/>
          </a:xfrm>
          <a:prstGeom prst="rect">
            <a:avLst/>
          </a:prstGeom>
        </p:spPr>
        <p:txBody>
          <a:bodyPr bIns="0" lIns="0" rIns="0" tIns="0" wrap="none"/>
          <a:p>
            <a:endParaRPr/>
          </a:p>
        </p:txBody>
      </p:sp>
      <p:sp>
        <p:nvSpPr>
          <p:cNvPr id="28" name="PlaceHolder 3"/>
          <p:cNvSpPr>
            <a:spLocks noGrp="1"/>
          </p:cNvSpPr>
          <p:nvPr>
            <p:ph type="body"/>
          </p:nvPr>
        </p:nvSpPr>
        <p:spPr>
          <a:xfrm>
            <a:off x="609480" y="3968280"/>
            <a:ext cx="10972440" cy="215856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523880" y="1122480"/>
            <a:ext cx="9143640" cy="2387520"/>
          </a:xfrm>
          <a:prstGeom prst="rect">
            <a:avLst/>
          </a:prstGeom>
        </p:spPr>
        <p:txBody>
          <a:bodyPr anchor="ctr" bIns="0" lIns="0" rIns="0" tIns="0" wrap="none"/>
          <a:p>
            <a:endParaRPr/>
          </a:p>
        </p:txBody>
      </p:sp>
      <p:sp>
        <p:nvSpPr>
          <p:cNvPr id="30" name="PlaceHolder 2"/>
          <p:cNvSpPr>
            <a:spLocks noGrp="1"/>
          </p:cNvSpPr>
          <p:nvPr>
            <p:ph type="body"/>
          </p:nvPr>
        </p:nvSpPr>
        <p:spPr>
          <a:xfrm>
            <a:off x="609480" y="1604520"/>
            <a:ext cx="5354280" cy="2158560"/>
          </a:xfrm>
          <a:prstGeom prst="rect">
            <a:avLst/>
          </a:prstGeom>
        </p:spPr>
        <p:txBody>
          <a:bodyPr bIns="0" lIns="0" rIns="0" tIns="0" wrap="none"/>
          <a:p>
            <a:endParaRPr/>
          </a:p>
        </p:txBody>
      </p:sp>
      <p:sp>
        <p:nvSpPr>
          <p:cNvPr id="31" name="PlaceHolder 3"/>
          <p:cNvSpPr>
            <a:spLocks noGrp="1"/>
          </p:cNvSpPr>
          <p:nvPr>
            <p:ph type="body"/>
          </p:nvPr>
        </p:nvSpPr>
        <p:spPr>
          <a:xfrm>
            <a:off x="6231600" y="1604520"/>
            <a:ext cx="5354280" cy="2158560"/>
          </a:xfrm>
          <a:prstGeom prst="rect">
            <a:avLst/>
          </a:prstGeom>
        </p:spPr>
        <p:txBody>
          <a:bodyPr bIns="0" lIns="0" rIns="0" tIns="0" wrap="none"/>
          <a:p>
            <a:endParaRPr/>
          </a:p>
        </p:txBody>
      </p:sp>
      <p:sp>
        <p:nvSpPr>
          <p:cNvPr id="32" name="PlaceHolder 4"/>
          <p:cNvSpPr>
            <a:spLocks noGrp="1"/>
          </p:cNvSpPr>
          <p:nvPr>
            <p:ph type="body"/>
          </p:nvPr>
        </p:nvSpPr>
        <p:spPr>
          <a:xfrm>
            <a:off x="6231600" y="3968280"/>
            <a:ext cx="5354280" cy="2158560"/>
          </a:xfrm>
          <a:prstGeom prst="rect">
            <a:avLst/>
          </a:prstGeom>
        </p:spPr>
        <p:txBody>
          <a:bodyPr bIns="0" lIns="0" rIns="0" tIns="0" wrap="none"/>
          <a:p>
            <a:endParaRPr/>
          </a:p>
        </p:txBody>
      </p:sp>
      <p:sp>
        <p:nvSpPr>
          <p:cNvPr id="33" name="PlaceHolder 5"/>
          <p:cNvSpPr>
            <a:spLocks noGrp="1"/>
          </p:cNvSpPr>
          <p:nvPr>
            <p:ph type="body"/>
          </p:nvPr>
        </p:nvSpPr>
        <p:spPr>
          <a:xfrm>
            <a:off x="609480" y="3968280"/>
            <a:ext cx="5354280" cy="215856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523880" y="1122480"/>
            <a:ext cx="9143640" cy="2387520"/>
          </a:xfrm>
          <a:prstGeom prst="rect">
            <a:avLst/>
          </a:prstGeom>
        </p:spPr>
        <p:txBody>
          <a:bodyPr anchor="ctr" bIns="0" lIns="0" rIns="0" tIns="0" wrap="none"/>
          <a:p>
            <a:endParaRPr/>
          </a:p>
        </p:txBody>
      </p:sp>
      <p:sp>
        <p:nvSpPr>
          <p:cNvPr id="35" name="PlaceHolder 2"/>
          <p:cNvSpPr>
            <a:spLocks noGrp="1"/>
          </p:cNvSpPr>
          <p:nvPr>
            <p:ph type="body"/>
          </p:nvPr>
        </p:nvSpPr>
        <p:spPr>
          <a:xfrm>
            <a:off x="609480" y="1604520"/>
            <a:ext cx="5354280" cy="2158560"/>
          </a:xfrm>
          <a:prstGeom prst="rect">
            <a:avLst/>
          </a:prstGeom>
        </p:spPr>
        <p:txBody>
          <a:bodyPr bIns="0" lIns="0" rIns="0" tIns="0" wrap="none"/>
          <a:p>
            <a:endParaRPr/>
          </a:p>
        </p:txBody>
      </p:sp>
      <p:sp>
        <p:nvSpPr>
          <p:cNvPr id="36" name="PlaceHolder 3"/>
          <p:cNvSpPr>
            <a:spLocks noGrp="1"/>
          </p:cNvSpPr>
          <p:nvPr>
            <p:ph type="body"/>
          </p:nvPr>
        </p:nvSpPr>
        <p:spPr>
          <a:xfrm>
            <a:off x="6231600" y="1604520"/>
            <a:ext cx="5354280" cy="2158560"/>
          </a:xfrm>
          <a:prstGeom prst="rect">
            <a:avLst/>
          </a:prstGeom>
        </p:spPr>
        <p:txBody>
          <a:bodyPr bIns="0" lIns="0" rIns="0" tIns="0" wrap="none"/>
          <a:p>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1523880" y="1122480"/>
            <a:ext cx="9143640" cy="2387520"/>
          </a:xfrm>
          <a:prstGeom prst="rect">
            <a:avLst/>
          </a:prstGeom>
        </p:spPr>
        <p:txBody>
          <a:bodyPr anchor="ctr" bIns="0" lIns="0" rIns="0" tIns="0" wrap="none"/>
          <a:p>
            <a:endParaRPr/>
          </a:p>
        </p:txBody>
      </p:sp>
      <p:sp>
        <p:nvSpPr>
          <p:cNvPr id="43" name="PlaceHolder 2"/>
          <p:cNvSpPr>
            <a:spLocks noGrp="1"/>
          </p:cNvSpPr>
          <p:nvPr>
            <p:ph type="subTitle"/>
          </p:nvPr>
        </p:nvSpPr>
        <p:spPr>
          <a:xfrm>
            <a:off x="609480" y="1604520"/>
            <a:ext cx="10972440" cy="452628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1523880" y="1122480"/>
            <a:ext cx="9143640" cy="2387520"/>
          </a:xfrm>
          <a:prstGeom prst="rect">
            <a:avLst/>
          </a:prstGeom>
        </p:spPr>
        <p:txBody>
          <a:bodyPr anchor="ctr" bIns="0" lIns="0" rIns="0" tIns="0" wrap="none"/>
          <a:p>
            <a:endParaRPr/>
          </a:p>
        </p:txBody>
      </p:sp>
      <p:sp>
        <p:nvSpPr>
          <p:cNvPr id="45" name="PlaceHolder 2"/>
          <p:cNvSpPr>
            <a:spLocks noGrp="1"/>
          </p:cNvSpPr>
          <p:nvPr>
            <p:ph type="body"/>
          </p:nvPr>
        </p:nvSpPr>
        <p:spPr>
          <a:xfrm>
            <a:off x="609480" y="1604520"/>
            <a:ext cx="10972440" cy="452592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1523880" y="1122480"/>
            <a:ext cx="9143640" cy="2387520"/>
          </a:xfrm>
          <a:prstGeom prst="rect">
            <a:avLst/>
          </a:prstGeom>
        </p:spPr>
        <p:txBody>
          <a:bodyPr anchor="ctr" bIns="0" lIns="0" rIns="0" tIns="0" wrap="none"/>
          <a:p>
            <a:endParaRPr/>
          </a:p>
        </p:txBody>
      </p:sp>
      <p:sp>
        <p:nvSpPr>
          <p:cNvPr id="47" name="PlaceHolder 2"/>
          <p:cNvSpPr>
            <a:spLocks noGrp="1"/>
          </p:cNvSpPr>
          <p:nvPr>
            <p:ph type="body"/>
          </p:nvPr>
        </p:nvSpPr>
        <p:spPr>
          <a:xfrm>
            <a:off x="609480" y="1604520"/>
            <a:ext cx="5354280" cy="4525920"/>
          </a:xfrm>
          <a:prstGeom prst="rect">
            <a:avLst/>
          </a:prstGeom>
        </p:spPr>
        <p:txBody>
          <a:bodyPr bIns="0" lIns="0" rIns="0" tIns="0" wrap="none"/>
          <a:p>
            <a:endParaRPr/>
          </a:p>
        </p:txBody>
      </p:sp>
      <p:sp>
        <p:nvSpPr>
          <p:cNvPr id="48" name="PlaceHolder 3"/>
          <p:cNvSpPr>
            <a:spLocks noGrp="1"/>
          </p:cNvSpPr>
          <p:nvPr>
            <p:ph type="body"/>
          </p:nvPr>
        </p:nvSpPr>
        <p:spPr>
          <a:xfrm>
            <a:off x="6231600" y="1604520"/>
            <a:ext cx="5354280" cy="452592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1523880" y="1122480"/>
            <a:ext cx="9143640" cy="2387520"/>
          </a:xfrm>
          <a:prstGeom prst="rect">
            <a:avLst/>
          </a:prstGeom>
        </p:spPr>
        <p:txBody>
          <a:bodyPr anchor="ctr" bIns="0" lIns="0" rIns="0" tIns="0" wrap="none"/>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1523880" y="1122480"/>
            <a:ext cx="9143640" cy="500796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1523880" y="1122480"/>
            <a:ext cx="9143640" cy="2387520"/>
          </a:xfrm>
          <a:prstGeom prst="rect">
            <a:avLst/>
          </a:prstGeom>
        </p:spPr>
        <p:txBody>
          <a:bodyPr anchor="ctr" bIns="0" lIns="0" rIns="0" tIns="0" wrap="none"/>
          <a:p>
            <a:endParaRPr/>
          </a:p>
        </p:txBody>
      </p:sp>
      <p:sp>
        <p:nvSpPr>
          <p:cNvPr id="52" name="PlaceHolder 2"/>
          <p:cNvSpPr>
            <a:spLocks noGrp="1"/>
          </p:cNvSpPr>
          <p:nvPr>
            <p:ph type="body"/>
          </p:nvPr>
        </p:nvSpPr>
        <p:spPr>
          <a:xfrm>
            <a:off x="609480" y="1604520"/>
            <a:ext cx="5354280" cy="2158560"/>
          </a:xfrm>
          <a:prstGeom prst="rect">
            <a:avLst/>
          </a:prstGeom>
        </p:spPr>
        <p:txBody>
          <a:bodyPr bIns="0" lIns="0" rIns="0" tIns="0" wrap="none"/>
          <a:p>
            <a:endParaRPr/>
          </a:p>
        </p:txBody>
      </p:sp>
      <p:sp>
        <p:nvSpPr>
          <p:cNvPr id="53" name="PlaceHolder 3"/>
          <p:cNvSpPr>
            <a:spLocks noGrp="1"/>
          </p:cNvSpPr>
          <p:nvPr>
            <p:ph type="body"/>
          </p:nvPr>
        </p:nvSpPr>
        <p:spPr>
          <a:xfrm>
            <a:off x="609480" y="3968280"/>
            <a:ext cx="5354280" cy="2158560"/>
          </a:xfrm>
          <a:prstGeom prst="rect">
            <a:avLst/>
          </a:prstGeom>
        </p:spPr>
        <p:txBody>
          <a:bodyPr bIns="0" lIns="0" rIns="0" tIns="0" wrap="none"/>
          <a:p>
            <a:endParaRPr/>
          </a:p>
        </p:txBody>
      </p:sp>
      <p:sp>
        <p:nvSpPr>
          <p:cNvPr id="54" name="PlaceHolder 4"/>
          <p:cNvSpPr>
            <a:spLocks noGrp="1"/>
          </p:cNvSpPr>
          <p:nvPr>
            <p:ph type="body"/>
          </p:nvPr>
        </p:nvSpPr>
        <p:spPr>
          <a:xfrm>
            <a:off x="6231600" y="1604520"/>
            <a:ext cx="5354280" cy="452592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520"/>
          </a:xfrm>
          <a:prstGeom prst="rect">
            <a:avLst/>
          </a:prstGeom>
        </p:spPr>
        <p:txBody>
          <a:bodyPr anchor="ctr" bIns="0" lIns="0" rIns="0" tIns="0" wrap="none"/>
          <a:p>
            <a:endParaRPr/>
          </a:p>
        </p:txBody>
      </p:sp>
      <p:sp>
        <p:nvSpPr>
          <p:cNvPr id="6" name="PlaceHolder 2"/>
          <p:cNvSpPr>
            <a:spLocks noGrp="1"/>
          </p:cNvSpPr>
          <p:nvPr>
            <p:ph type="subTitle"/>
          </p:nvPr>
        </p:nvSpPr>
        <p:spPr>
          <a:xfrm>
            <a:off x="609480" y="1604520"/>
            <a:ext cx="10972440" cy="452628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1523880" y="1122480"/>
            <a:ext cx="9143640" cy="2387520"/>
          </a:xfrm>
          <a:prstGeom prst="rect">
            <a:avLst/>
          </a:prstGeom>
        </p:spPr>
        <p:txBody>
          <a:bodyPr anchor="ctr" bIns="0" lIns="0" rIns="0" tIns="0" wrap="none"/>
          <a:p>
            <a:endParaRPr/>
          </a:p>
        </p:txBody>
      </p:sp>
      <p:sp>
        <p:nvSpPr>
          <p:cNvPr id="56" name="PlaceHolder 2"/>
          <p:cNvSpPr>
            <a:spLocks noGrp="1"/>
          </p:cNvSpPr>
          <p:nvPr>
            <p:ph type="body"/>
          </p:nvPr>
        </p:nvSpPr>
        <p:spPr>
          <a:xfrm>
            <a:off x="609480" y="1604520"/>
            <a:ext cx="5354280" cy="4525920"/>
          </a:xfrm>
          <a:prstGeom prst="rect">
            <a:avLst/>
          </a:prstGeom>
        </p:spPr>
        <p:txBody>
          <a:bodyPr bIns="0" lIns="0" rIns="0" tIns="0" wrap="none"/>
          <a:p>
            <a:endParaRPr/>
          </a:p>
        </p:txBody>
      </p:sp>
      <p:sp>
        <p:nvSpPr>
          <p:cNvPr id="57" name="PlaceHolder 3"/>
          <p:cNvSpPr>
            <a:spLocks noGrp="1"/>
          </p:cNvSpPr>
          <p:nvPr>
            <p:ph type="body"/>
          </p:nvPr>
        </p:nvSpPr>
        <p:spPr>
          <a:xfrm>
            <a:off x="6231600" y="1604520"/>
            <a:ext cx="5354280" cy="2158560"/>
          </a:xfrm>
          <a:prstGeom prst="rect">
            <a:avLst/>
          </a:prstGeom>
        </p:spPr>
        <p:txBody>
          <a:bodyPr bIns="0" lIns="0" rIns="0" tIns="0" wrap="none"/>
          <a:p>
            <a:endParaRPr/>
          </a:p>
        </p:txBody>
      </p:sp>
      <p:sp>
        <p:nvSpPr>
          <p:cNvPr id="58" name="PlaceHolder 4"/>
          <p:cNvSpPr>
            <a:spLocks noGrp="1"/>
          </p:cNvSpPr>
          <p:nvPr>
            <p:ph type="body"/>
          </p:nvPr>
        </p:nvSpPr>
        <p:spPr>
          <a:xfrm>
            <a:off x="6231600" y="3968280"/>
            <a:ext cx="5354280" cy="215856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1523880" y="1122480"/>
            <a:ext cx="9143640" cy="2387520"/>
          </a:xfrm>
          <a:prstGeom prst="rect">
            <a:avLst/>
          </a:prstGeom>
        </p:spPr>
        <p:txBody>
          <a:bodyPr anchor="ctr" bIns="0" lIns="0" rIns="0" tIns="0" wrap="none"/>
          <a:p>
            <a:endParaRPr/>
          </a:p>
        </p:txBody>
      </p:sp>
      <p:sp>
        <p:nvSpPr>
          <p:cNvPr id="60" name="PlaceHolder 2"/>
          <p:cNvSpPr>
            <a:spLocks noGrp="1"/>
          </p:cNvSpPr>
          <p:nvPr>
            <p:ph type="body"/>
          </p:nvPr>
        </p:nvSpPr>
        <p:spPr>
          <a:xfrm>
            <a:off x="609480" y="1604520"/>
            <a:ext cx="5354280" cy="2158560"/>
          </a:xfrm>
          <a:prstGeom prst="rect">
            <a:avLst/>
          </a:prstGeom>
        </p:spPr>
        <p:txBody>
          <a:bodyPr bIns="0" lIns="0" rIns="0" tIns="0" wrap="none"/>
          <a:p>
            <a:endParaRPr/>
          </a:p>
        </p:txBody>
      </p:sp>
      <p:sp>
        <p:nvSpPr>
          <p:cNvPr id="61" name="PlaceHolder 3"/>
          <p:cNvSpPr>
            <a:spLocks noGrp="1"/>
          </p:cNvSpPr>
          <p:nvPr>
            <p:ph type="body"/>
          </p:nvPr>
        </p:nvSpPr>
        <p:spPr>
          <a:xfrm>
            <a:off x="6231600" y="1604520"/>
            <a:ext cx="5354280" cy="2158560"/>
          </a:xfrm>
          <a:prstGeom prst="rect">
            <a:avLst/>
          </a:prstGeom>
        </p:spPr>
        <p:txBody>
          <a:bodyPr bIns="0" lIns="0" rIns="0" tIns="0" wrap="none"/>
          <a:p>
            <a:endParaRPr/>
          </a:p>
        </p:txBody>
      </p:sp>
      <p:sp>
        <p:nvSpPr>
          <p:cNvPr id="62" name="PlaceHolder 4"/>
          <p:cNvSpPr>
            <a:spLocks noGrp="1"/>
          </p:cNvSpPr>
          <p:nvPr>
            <p:ph type="body"/>
          </p:nvPr>
        </p:nvSpPr>
        <p:spPr>
          <a:xfrm>
            <a:off x="609480" y="3968280"/>
            <a:ext cx="10972080" cy="215856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1523880" y="1122480"/>
            <a:ext cx="9143640" cy="2387520"/>
          </a:xfrm>
          <a:prstGeom prst="rect">
            <a:avLst/>
          </a:prstGeom>
        </p:spPr>
        <p:txBody>
          <a:bodyPr anchor="ctr" bIns="0" lIns="0" rIns="0" tIns="0" wrap="none"/>
          <a:p>
            <a:endParaRPr/>
          </a:p>
        </p:txBody>
      </p:sp>
      <p:sp>
        <p:nvSpPr>
          <p:cNvPr id="64" name="PlaceHolder 2"/>
          <p:cNvSpPr>
            <a:spLocks noGrp="1"/>
          </p:cNvSpPr>
          <p:nvPr>
            <p:ph type="body"/>
          </p:nvPr>
        </p:nvSpPr>
        <p:spPr>
          <a:xfrm>
            <a:off x="609480" y="1604520"/>
            <a:ext cx="10972440" cy="2158560"/>
          </a:xfrm>
          <a:prstGeom prst="rect">
            <a:avLst/>
          </a:prstGeom>
        </p:spPr>
        <p:txBody>
          <a:bodyPr bIns="0" lIns="0" rIns="0" tIns="0" wrap="none"/>
          <a:p>
            <a:endParaRPr/>
          </a:p>
        </p:txBody>
      </p:sp>
      <p:sp>
        <p:nvSpPr>
          <p:cNvPr id="65" name="PlaceHolder 3"/>
          <p:cNvSpPr>
            <a:spLocks noGrp="1"/>
          </p:cNvSpPr>
          <p:nvPr>
            <p:ph type="body"/>
          </p:nvPr>
        </p:nvSpPr>
        <p:spPr>
          <a:xfrm>
            <a:off x="609480" y="3968280"/>
            <a:ext cx="10972440" cy="215856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1523880" y="1122480"/>
            <a:ext cx="9143640" cy="2387520"/>
          </a:xfrm>
          <a:prstGeom prst="rect">
            <a:avLst/>
          </a:prstGeom>
        </p:spPr>
        <p:txBody>
          <a:bodyPr anchor="ctr" bIns="0" lIns="0" rIns="0" tIns="0" wrap="none"/>
          <a:p>
            <a:endParaRPr/>
          </a:p>
        </p:txBody>
      </p:sp>
      <p:sp>
        <p:nvSpPr>
          <p:cNvPr id="67" name="PlaceHolder 2"/>
          <p:cNvSpPr>
            <a:spLocks noGrp="1"/>
          </p:cNvSpPr>
          <p:nvPr>
            <p:ph type="body"/>
          </p:nvPr>
        </p:nvSpPr>
        <p:spPr>
          <a:xfrm>
            <a:off x="609480" y="1604520"/>
            <a:ext cx="5354280" cy="2158560"/>
          </a:xfrm>
          <a:prstGeom prst="rect">
            <a:avLst/>
          </a:prstGeom>
        </p:spPr>
        <p:txBody>
          <a:bodyPr bIns="0" lIns="0" rIns="0" tIns="0" wrap="none"/>
          <a:p>
            <a:endParaRPr/>
          </a:p>
        </p:txBody>
      </p:sp>
      <p:sp>
        <p:nvSpPr>
          <p:cNvPr id="68" name="PlaceHolder 3"/>
          <p:cNvSpPr>
            <a:spLocks noGrp="1"/>
          </p:cNvSpPr>
          <p:nvPr>
            <p:ph type="body"/>
          </p:nvPr>
        </p:nvSpPr>
        <p:spPr>
          <a:xfrm>
            <a:off x="6231600" y="1604520"/>
            <a:ext cx="5354280" cy="2158560"/>
          </a:xfrm>
          <a:prstGeom prst="rect">
            <a:avLst/>
          </a:prstGeom>
        </p:spPr>
        <p:txBody>
          <a:bodyPr bIns="0" lIns="0" rIns="0" tIns="0" wrap="none"/>
          <a:p>
            <a:endParaRPr/>
          </a:p>
        </p:txBody>
      </p:sp>
      <p:sp>
        <p:nvSpPr>
          <p:cNvPr id="69" name="PlaceHolder 4"/>
          <p:cNvSpPr>
            <a:spLocks noGrp="1"/>
          </p:cNvSpPr>
          <p:nvPr>
            <p:ph type="body"/>
          </p:nvPr>
        </p:nvSpPr>
        <p:spPr>
          <a:xfrm>
            <a:off x="6231600" y="3968280"/>
            <a:ext cx="5354280" cy="2158560"/>
          </a:xfrm>
          <a:prstGeom prst="rect">
            <a:avLst/>
          </a:prstGeom>
        </p:spPr>
        <p:txBody>
          <a:bodyPr bIns="0" lIns="0" rIns="0" tIns="0" wrap="none"/>
          <a:p>
            <a:endParaRPr/>
          </a:p>
        </p:txBody>
      </p:sp>
      <p:sp>
        <p:nvSpPr>
          <p:cNvPr id="70" name="PlaceHolder 5"/>
          <p:cNvSpPr>
            <a:spLocks noGrp="1"/>
          </p:cNvSpPr>
          <p:nvPr>
            <p:ph type="body"/>
          </p:nvPr>
        </p:nvSpPr>
        <p:spPr>
          <a:xfrm>
            <a:off x="609480" y="3968280"/>
            <a:ext cx="5354280" cy="215856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1523880" y="1122480"/>
            <a:ext cx="9143640" cy="2387520"/>
          </a:xfrm>
          <a:prstGeom prst="rect">
            <a:avLst/>
          </a:prstGeom>
        </p:spPr>
        <p:txBody>
          <a:bodyPr anchor="ctr" bIns="0" lIns="0" rIns="0" tIns="0" wrap="none"/>
          <a:p>
            <a:endParaRPr/>
          </a:p>
        </p:txBody>
      </p:sp>
      <p:sp>
        <p:nvSpPr>
          <p:cNvPr id="72" name="PlaceHolder 2"/>
          <p:cNvSpPr>
            <a:spLocks noGrp="1"/>
          </p:cNvSpPr>
          <p:nvPr>
            <p:ph type="body"/>
          </p:nvPr>
        </p:nvSpPr>
        <p:spPr>
          <a:xfrm>
            <a:off x="609480" y="1604520"/>
            <a:ext cx="5354280" cy="2158560"/>
          </a:xfrm>
          <a:prstGeom prst="rect">
            <a:avLst/>
          </a:prstGeom>
        </p:spPr>
        <p:txBody>
          <a:bodyPr bIns="0" lIns="0" rIns="0" tIns="0" wrap="none"/>
          <a:p>
            <a:endParaRPr/>
          </a:p>
        </p:txBody>
      </p:sp>
      <p:sp>
        <p:nvSpPr>
          <p:cNvPr id="73" name="PlaceHolder 3"/>
          <p:cNvSpPr>
            <a:spLocks noGrp="1"/>
          </p:cNvSpPr>
          <p:nvPr>
            <p:ph type="body"/>
          </p:nvPr>
        </p:nvSpPr>
        <p:spPr>
          <a:xfrm>
            <a:off x="6231600" y="1604520"/>
            <a:ext cx="5354280" cy="2158560"/>
          </a:xfrm>
          <a:prstGeom prst="rect">
            <a:avLst/>
          </a:prstGeom>
        </p:spPr>
        <p:txBody>
          <a:bodyPr bIns="0" lIns="0" rIns="0" tIns="0" wrap="none"/>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1122480"/>
            <a:ext cx="9143640" cy="2387520"/>
          </a:xfrm>
          <a:prstGeom prst="rect">
            <a:avLst/>
          </a:prstGeom>
        </p:spPr>
        <p:txBody>
          <a:bodyPr anchor="ctr" bIns="0" lIns="0" rIns="0" tIns="0" wrap="none"/>
          <a:p>
            <a:endParaRPr/>
          </a:p>
        </p:txBody>
      </p:sp>
      <p:sp>
        <p:nvSpPr>
          <p:cNvPr id="8" name="PlaceHolder 2"/>
          <p:cNvSpPr>
            <a:spLocks noGrp="1"/>
          </p:cNvSpPr>
          <p:nvPr>
            <p:ph type="body"/>
          </p:nvPr>
        </p:nvSpPr>
        <p:spPr>
          <a:xfrm>
            <a:off x="609480" y="1604520"/>
            <a:ext cx="10972440" cy="452592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520"/>
          </a:xfrm>
          <a:prstGeom prst="rect">
            <a:avLst/>
          </a:prstGeom>
        </p:spPr>
        <p:txBody>
          <a:bodyPr anchor="ctr" bIns="0" lIns="0" rIns="0" tIns="0" wrap="none"/>
          <a:p>
            <a:endParaRPr/>
          </a:p>
        </p:txBody>
      </p:sp>
      <p:sp>
        <p:nvSpPr>
          <p:cNvPr id="10" name="PlaceHolder 2"/>
          <p:cNvSpPr>
            <a:spLocks noGrp="1"/>
          </p:cNvSpPr>
          <p:nvPr>
            <p:ph type="body"/>
          </p:nvPr>
        </p:nvSpPr>
        <p:spPr>
          <a:xfrm>
            <a:off x="609480" y="1604520"/>
            <a:ext cx="5354280" cy="4525920"/>
          </a:xfrm>
          <a:prstGeom prst="rect">
            <a:avLst/>
          </a:prstGeom>
        </p:spPr>
        <p:txBody>
          <a:bodyPr bIns="0" lIns="0" rIns="0" tIns="0" wrap="none"/>
          <a:p>
            <a:endParaRPr/>
          </a:p>
        </p:txBody>
      </p:sp>
      <p:sp>
        <p:nvSpPr>
          <p:cNvPr id="11" name="PlaceHolder 3"/>
          <p:cNvSpPr>
            <a:spLocks noGrp="1"/>
          </p:cNvSpPr>
          <p:nvPr>
            <p:ph type="body"/>
          </p:nvPr>
        </p:nvSpPr>
        <p:spPr>
          <a:xfrm>
            <a:off x="6231600" y="1604520"/>
            <a:ext cx="5354280" cy="452592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523880" y="1122480"/>
            <a:ext cx="9143640" cy="2387520"/>
          </a:xfrm>
          <a:prstGeom prst="rect">
            <a:avLst/>
          </a:prstGeom>
        </p:spPr>
        <p:txBody>
          <a:bodyPr anchor="ct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523880" y="1122480"/>
            <a:ext cx="9143640" cy="500796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523880" y="1122480"/>
            <a:ext cx="9143640" cy="2387520"/>
          </a:xfrm>
          <a:prstGeom prst="rect">
            <a:avLst/>
          </a:prstGeom>
        </p:spPr>
        <p:txBody>
          <a:bodyPr anchor="ctr" bIns="0" lIns="0" rIns="0" tIns="0" wrap="none"/>
          <a:p>
            <a:endParaRPr/>
          </a:p>
        </p:txBody>
      </p:sp>
      <p:sp>
        <p:nvSpPr>
          <p:cNvPr id="15" name="PlaceHolder 2"/>
          <p:cNvSpPr>
            <a:spLocks noGrp="1"/>
          </p:cNvSpPr>
          <p:nvPr>
            <p:ph type="body"/>
          </p:nvPr>
        </p:nvSpPr>
        <p:spPr>
          <a:xfrm>
            <a:off x="609480" y="1604520"/>
            <a:ext cx="5354280" cy="2158560"/>
          </a:xfrm>
          <a:prstGeom prst="rect">
            <a:avLst/>
          </a:prstGeom>
        </p:spPr>
        <p:txBody>
          <a:bodyPr bIns="0" lIns="0" rIns="0" tIns="0" wrap="none"/>
          <a:p>
            <a:endParaRPr/>
          </a:p>
        </p:txBody>
      </p:sp>
      <p:sp>
        <p:nvSpPr>
          <p:cNvPr id="16" name="PlaceHolder 3"/>
          <p:cNvSpPr>
            <a:spLocks noGrp="1"/>
          </p:cNvSpPr>
          <p:nvPr>
            <p:ph type="body"/>
          </p:nvPr>
        </p:nvSpPr>
        <p:spPr>
          <a:xfrm>
            <a:off x="609480" y="3968280"/>
            <a:ext cx="5354280" cy="2158560"/>
          </a:xfrm>
          <a:prstGeom prst="rect">
            <a:avLst/>
          </a:prstGeom>
        </p:spPr>
        <p:txBody>
          <a:bodyPr bIns="0" lIns="0" rIns="0" tIns="0" wrap="none"/>
          <a:p>
            <a:endParaRPr/>
          </a:p>
        </p:txBody>
      </p:sp>
      <p:sp>
        <p:nvSpPr>
          <p:cNvPr id="17" name="PlaceHolder 4"/>
          <p:cNvSpPr>
            <a:spLocks noGrp="1"/>
          </p:cNvSpPr>
          <p:nvPr>
            <p:ph type="body"/>
          </p:nvPr>
        </p:nvSpPr>
        <p:spPr>
          <a:xfrm>
            <a:off x="6231600" y="1604520"/>
            <a:ext cx="5354280" cy="452592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523880" y="1122480"/>
            <a:ext cx="9143640" cy="2387520"/>
          </a:xfrm>
          <a:prstGeom prst="rect">
            <a:avLst/>
          </a:prstGeom>
        </p:spPr>
        <p:txBody>
          <a:bodyPr anchor="ctr" bIns="0" lIns="0" rIns="0" tIns="0" wrap="none"/>
          <a:p>
            <a:endParaRPr/>
          </a:p>
        </p:txBody>
      </p:sp>
      <p:sp>
        <p:nvSpPr>
          <p:cNvPr id="19" name="PlaceHolder 2"/>
          <p:cNvSpPr>
            <a:spLocks noGrp="1"/>
          </p:cNvSpPr>
          <p:nvPr>
            <p:ph type="body"/>
          </p:nvPr>
        </p:nvSpPr>
        <p:spPr>
          <a:xfrm>
            <a:off x="609480" y="1604520"/>
            <a:ext cx="5354280" cy="4525920"/>
          </a:xfrm>
          <a:prstGeom prst="rect">
            <a:avLst/>
          </a:prstGeom>
        </p:spPr>
        <p:txBody>
          <a:bodyPr bIns="0" lIns="0" rIns="0" tIns="0" wrap="none"/>
          <a:p>
            <a:endParaRPr/>
          </a:p>
        </p:txBody>
      </p:sp>
      <p:sp>
        <p:nvSpPr>
          <p:cNvPr id="20" name="PlaceHolder 3"/>
          <p:cNvSpPr>
            <a:spLocks noGrp="1"/>
          </p:cNvSpPr>
          <p:nvPr>
            <p:ph type="body"/>
          </p:nvPr>
        </p:nvSpPr>
        <p:spPr>
          <a:xfrm>
            <a:off x="6231600" y="1604520"/>
            <a:ext cx="5354280" cy="2158560"/>
          </a:xfrm>
          <a:prstGeom prst="rect">
            <a:avLst/>
          </a:prstGeom>
        </p:spPr>
        <p:txBody>
          <a:bodyPr bIns="0" lIns="0" rIns="0" tIns="0" wrap="none"/>
          <a:p>
            <a:endParaRPr/>
          </a:p>
        </p:txBody>
      </p:sp>
      <p:sp>
        <p:nvSpPr>
          <p:cNvPr id="21" name="PlaceHolder 4"/>
          <p:cNvSpPr>
            <a:spLocks noGrp="1"/>
          </p:cNvSpPr>
          <p:nvPr>
            <p:ph type="body"/>
          </p:nvPr>
        </p:nvSpPr>
        <p:spPr>
          <a:xfrm>
            <a:off x="6231600" y="3968280"/>
            <a:ext cx="5354280" cy="215856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523880" y="1122480"/>
            <a:ext cx="9143640" cy="2387520"/>
          </a:xfrm>
          <a:prstGeom prst="rect">
            <a:avLst/>
          </a:prstGeom>
        </p:spPr>
        <p:txBody>
          <a:bodyPr anchor="ctr" bIns="0" lIns="0" rIns="0" tIns="0" wrap="none"/>
          <a:p>
            <a:endParaRPr/>
          </a:p>
        </p:txBody>
      </p:sp>
      <p:sp>
        <p:nvSpPr>
          <p:cNvPr id="23" name="PlaceHolder 2"/>
          <p:cNvSpPr>
            <a:spLocks noGrp="1"/>
          </p:cNvSpPr>
          <p:nvPr>
            <p:ph type="body"/>
          </p:nvPr>
        </p:nvSpPr>
        <p:spPr>
          <a:xfrm>
            <a:off x="609480" y="1604520"/>
            <a:ext cx="5354280" cy="2158560"/>
          </a:xfrm>
          <a:prstGeom prst="rect">
            <a:avLst/>
          </a:prstGeom>
        </p:spPr>
        <p:txBody>
          <a:bodyPr bIns="0" lIns="0" rIns="0" tIns="0" wrap="none"/>
          <a:p>
            <a:endParaRPr/>
          </a:p>
        </p:txBody>
      </p:sp>
      <p:sp>
        <p:nvSpPr>
          <p:cNvPr id="24" name="PlaceHolder 3"/>
          <p:cNvSpPr>
            <a:spLocks noGrp="1"/>
          </p:cNvSpPr>
          <p:nvPr>
            <p:ph type="body"/>
          </p:nvPr>
        </p:nvSpPr>
        <p:spPr>
          <a:xfrm>
            <a:off x="6231600" y="1604520"/>
            <a:ext cx="5354280" cy="2158560"/>
          </a:xfrm>
          <a:prstGeom prst="rect">
            <a:avLst/>
          </a:prstGeom>
        </p:spPr>
        <p:txBody>
          <a:bodyPr bIns="0" lIns="0" rIns="0" tIns="0" wrap="none"/>
          <a:p>
            <a:endParaRPr/>
          </a:p>
        </p:txBody>
      </p:sp>
      <p:sp>
        <p:nvSpPr>
          <p:cNvPr id="25" name="PlaceHolder 4"/>
          <p:cNvSpPr>
            <a:spLocks noGrp="1"/>
          </p:cNvSpPr>
          <p:nvPr>
            <p:ph type="body"/>
          </p:nvPr>
        </p:nvSpPr>
        <p:spPr>
          <a:xfrm>
            <a:off x="609480" y="3968280"/>
            <a:ext cx="10972080" cy="215856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p:spPr>
        <p:txBody>
          <a:bodyPr anchor="b"/>
          <a:p>
            <a:pPr>
              <a:lnSpc>
                <a:spcPct val="90000"/>
              </a:lnSpc>
            </a:pPr>
            <a:r>
              <a:rPr lang="ru-RU" sz="6000">
                <a:solidFill>
                  <a:srgbClr val="000000"/>
                </a:solidFill>
                <a:latin typeface="Calibri Light"/>
              </a:rPr>
              <a:t>Для правки текста заголовка щелкните мышьюОбразец заголовка</a:t>
            </a:r>
            <a:endParaRPr/>
          </a:p>
        </p:txBody>
      </p:sp>
      <p:sp>
        <p:nvSpPr>
          <p:cNvPr id="1" name="PlaceHolder 2"/>
          <p:cNvSpPr>
            <a:spLocks noGrp="1"/>
          </p:cNvSpPr>
          <p:nvPr>
            <p:ph type="dt"/>
          </p:nvPr>
        </p:nvSpPr>
        <p:spPr>
          <a:xfrm>
            <a:off x="0" y="0"/>
            <a:ext cx="360" cy="360"/>
          </a:xfrm>
          <a:prstGeom prst="rect">
            <a:avLst/>
          </a:prstGeom>
        </p:spPr>
        <p:txBody>
          <a:bodyPr bIns="45000" lIns="90000" rIns="90000" tIns="45000"/>
          <a:p>
            <a:r>
              <a:rPr lang="ru-RU">
                <a:solidFill>
                  <a:srgbClr val="000000"/>
                </a:solidFill>
                <a:latin typeface="Calibri"/>
              </a:rPr>
              <a:t>18.3.20</a:t>
            </a:r>
            <a:endParaRPr/>
          </a:p>
        </p:txBody>
      </p:sp>
      <p:sp>
        <p:nvSpPr>
          <p:cNvPr id="2" name="PlaceHolder 3"/>
          <p:cNvSpPr>
            <a:spLocks noGrp="1"/>
          </p:cNvSpPr>
          <p:nvPr>
            <p:ph type="ftr"/>
          </p:nvPr>
        </p:nvSpPr>
        <p:spPr>
          <a:xfrm>
            <a:off x="0" y="0"/>
            <a:ext cx="360" cy="360"/>
          </a:xfrm>
          <a:prstGeom prst="rect">
            <a:avLst/>
          </a:prstGeom>
        </p:spPr>
        <p:txBody>
          <a:bodyPr bIns="45000" lIns="90000" rIns="90000" tIns="45000"/>
          <a:p>
            <a:endParaRPr/>
          </a:p>
        </p:txBody>
      </p:sp>
      <p:sp>
        <p:nvSpPr>
          <p:cNvPr id="3" name="PlaceHolder 4"/>
          <p:cNvSpPr>
            <a:spLocks noGrp="1"/>
          </p:cNvSpPr>
          <p:nvPr>
            <p:ph type="sldNum"/>
          </p:nvPr>
        </p:nvSpPr>
        <p:spPr>
          <a:xfrm>
            <a:off x="0" y="0"/>
            <a:ext cx="360" cy="360"/>
          </a:xfrm>
          <a:prstGeom prst="rect">
            <a:avLst/>
          </a:prstGeom>
        </p:spPr>
        <p:txBody>
          <a:bodyPr bIns="45000" lIns="90000" rIns="90000" tIns="45000"/>
          <a:p>
            <a:fld id="{A1C12191-9111-4151-A171-71313141B1D1}" type="slidenum">
              <a:rPr lang="ru-RU">
                <a:solidFill>
                  <a:srgbClr val="000000"/>
                </a:solidFill>
                <a:latin typeface="Calibri"/>
              </a:rPr>
              <a:t>&lt;номер&gt;</a:t>
            </a:fld>
            <a:endParaRPr/>
          </a:p>
        </p:txBody>
      </p:sp>
      <p:sp>
        <p:nvSpPr>
          <p:cNvPr id="4" name="PlaceHolder 5"/>
          <p:cNvSpPr>
            <a:spLocks noGrp="1"/>
          </p:cNvSpPr>
          <p:nvPr>
            <p:ph type="body"/>
          </p:nvPr>
        </p:nvSpPr>
        <p:spPr>
          <a:xfrm>
            <a:off x="609480" y="1604520"/>
            <a:ext cx="10972440" cy="4525920"/>
          </a:xfrm>
          <a:prstGeom prst="rect">
            <a:avLst/>
          </a:prstGeom>
        </p:spPr>
        <p:txBody>
          <a:bodyPr bIns="0" lIns="0" rIns="0" tIns="0" wrap="none"/>
          <a:p>
            <a:pPr>
              <a:buSzPct val="45000"/>
              <a:buFont typeface="StarSymbol"/>
              <a:buChar char=""/>
            </a:pPr>
            <a:r>
              <a:rPr lang="ru-RU"/>
              <a:t>Для правки структуры щелкните мышью</a:t>
            </a:r>
            <a:endParaRPr/>
          </a:p>
          <a:p>
            <a:pPr lvl="1">
              <a:buSzPct val="45000"/>
              <a:buFont typeface="StarSymbol"/>
              <a:buChar char=""/>
            </a:pPr>
            <a:r>
              <a:rPr lang="ru-RU"/>
              <a:t>Второй уровень структуры</a:t>
            </a:r>
            <a:endParaRPr/>
          </a:p>
          <a:p>
            <a:pPr lvl="2">
              <a:buSzPct val="75000"/>
              <a:buFont typeface="StarSymbol"/>
              <a:buChar char=""/>
            </a:pPr>
            <a:r>
              <a:rPr lang="ru-RU"/>
              <a:t>Третий уровень структуры</a:t>
            </a:r>
            <a:endParaRPr/>
          </a:p>
          <a:p>
            <a:pPr lvl="3">
              <a:buSzPct val="45000"/>
              <a:buFont typeface="StarSymbol"/>
              <a:buChar char=""/>
            </a:pPr>
            <a:r>
              <a:rPr lang="ru-RU"/>
              <a:t>Четвёртый уровень структуры</a:t>
            </a:r>
            <a:endParaRPr/>
          </a:p>
          <a:p>
            <a:pPr lvl="4">
              <a:buSzPct val="75000"/>
              <a:buFont typeface="StarSymbol"/>
              <a:buChar char=""/>
            </a:pPr>
            <a:r>
              <a:rPr lang="ru-RU"/>
              <a:t>Пятый уровень структуры</a:t>
            </a:r>
            <a:endParaRPr/>
          </a:p>
          <a:p>
            <a:pPr lvl="5">
              <a:buSzPct val="45000"/>
              <a:buFont typeface="StarSymbol"/>
              <a:buChar char=""/>
            </a:pPr>
            <a:r>
              <a:rPr lang="ru-RU"/>
              <a:t>Шестой уровень структуры</a:t>
            </a:r>
            <a:endParaRPr/>
          </a:p>
          <a:p>
            <a:pPr lvl="6">
              <a:buSzPct val="45000"/>
              <a:buFont typeface="StarSymbol"/>
              <a:buChar char=""/>
            </a:pPr>
            <a:r>
              <a:rPr lang="ru-RU"/>
              <a:t>Седьмой уровень структуры</a:t>
            </a:r>
            <a:endParaRPr/>
          </a:p>
          <a:p>
            <a:pPr lvl="7">
              <a:buSzPct val="45000"/>
              <a:buFont typeface="StarSymbol"/>
              <a:buChar char=""/>
            </a:pPr>
            <a:r>
              <a:rPr lang="ru-RU"/>
              <a:t>Восьмой уровень структуры</a:t>
            </a:r>
            <a:endParaRPr/>
          </a:p>
          <a:p>
            <a:pPr lvl="8">
              <a:buSzPct val="45000"/>
              <a:buFont typeface="StarSymbol"/>
              <a:buChar char=""/>
            </a:pPr>
            <a:r>
              <a:rPr lang="ru-RU"/>
              <a:t>Девятый уровень структуры</a:t>
            </a:r>
            <a:endParaRPr/>
          </a:p>
        </p:txBody>
      </p:sp>
    </p:spTree>
  </p:cSld>
  <p:clrMap accent1="accent1" accent2="accent2" accent3="accent3" accent4="accent4" accent5="accent5" accent6="accent6" bg1="lt1" bg2="lt2" folHlink="folHlink" hlink="hlink" tx1="dk1" tx2="dk2"/>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838080" y="365040"/>
            <a:ext cx="10515240" cy="1325160"/>
          </a:xfrm>
          <a:prstGeom prst="rect">
            <a:avLst/>
          </a:prstGeom>
        </p:spPr>
        <p:txBody>
          <a:bodyPr anchor="ctr"/>
          <a:p>
            <a:pPr>
              <a:lnSpc>
                <a:spcPct val="90000"/>
              </a:lnSpc>
            </a:pPr>
            <a:r>
              <a:rPr lang="ru-RU" sz="4400">
                <a:solidFill>
                  <a:srgbClr val="000000"/>
                </a:solidFill>
                <a:latin typeface="Calibri Light"/>
              </a:rPr>
              <a:t>Для правки текста заголовка щелкните мышьюОбразец заголовка</a:t>
            </a:r>
            <a:endParaRPr/>
          </a:p>
        </p:txBody>
      </p:sp>
      <p:sp>
        <p:nvSpPr>
          <p:cNvPr id="38" name="PlaceHolder 2"/>
          <p:cNvSpPr>
            <a:spLocks noGrp="1"/>
          </p:cNvSpPr>
          <p:nvPr>
            <p:ph type="body"/>
          </p:nvPr>
        </p:nvSpPr>
        <p:spPr>
          <a:xfrm>
            <a:off x="838080" y="1825560"/>
            <a:ext cx="10515240" cy="4350960"/>
          </a:xfrm>
          <a:prstGeom prst="rect">
            <a:avLst/>
          </a:prstGeom>
        </p:spPr>
        <p:txBody>
          <a:bodyPr/>
          <a:p>
            <a:pPr>
              <a:buSzPct val="45000"/>
              <a:buFont typeface="StarSymbol"/>
              <a:buChar char=""/>
            </a:pPr>
            <a:r>
              <a:rPr lang="ru-RU">
                <a:solidFill>
                  <a:srgbClr val="000000"/>
                </a:solidFill>
                <a:latin typeface="Calibri"/>
              </a:rPr>
              <a:t>Для правки структуры щелкните мышью</a:t>
            </a:r>
            <a:endParaRPr/>
          </a:p>
          <a:p>
            <a:pPr lvl="1">
              <a:buSzPct val="45000"/>
              <a:buFont typeface="StarSymbol"/>
              <a:buChar char=""/>
            </a:pPr>
            <a:r>
              <a:rPr lang="ru-RU">
                <a:solidFill>
                  <a:srgbClr val="000000"/>
                </a:solidFill>
                <a:latin typeface="Calibri"/>
              </a:rPr>
              <a:t>Второй уровень структуры</a:t>
            </a:r>
            <a:endParaRPr/>
          </a:p>
          <a:p>
            <a:pPr lvl="2">
              <a:buSzPct val="75000"/>
              <a:buFont typeface="StarSymbol"/>
              <a:buChar char=""/>
            </a:pPr>
            <a:r>
              <a:rPr lang="ru-RU">
                <a:solidFill>
                  <a:srgbClr val="000000"/>
                </a:solidFill>
                <a:latin typeface="Calibri"/>
              </a:rPr>
              <a:t>Третий уровень структуры</a:t>
            </a:r>
            <a:endParaRPr/>
          </a:p>
          <a:p>
            <a:pPr lvl="3">
              <a:buSzPct val="45000"/>
              <a:buFont typeface="StarSymbol"/>
              <a:buChar char=""/>
            </a:pPr>
            <a:r>
              <a:rPr lang="ru-RU">
                <a:solidFill>
                  <a:srgbClr val="000000"/>
                </a:solidFill>
                <a:latin typeface="Calibri"/>
              </a:rPr>
              <a:t>Четвёртый уровень структуры</a:t>
            </a:r>
            <a:endParaRPr/>
          </a:p>
          <a:p>
            <a:pPr lvl="4">
              <a:buSzPct val="75000"/>
              <a:buFont typeface="StarSymbol"/>
              <a:buChar char=""/>
            </a:pPr>
            <a:r>
              <a:rPr lang="ru-RU">
                <a:solidFill>
                  <a:srgbClr val="000000"/>
                </a:solidFill>
                <a:latin typeface="Calibri"/>
              </a:rPr>
              <a:t>Пятый уровень структуры</a:t>
            </a:r>
            <a:endParaRPr/>
          </a:p>
          <a:p>
            <a:pPr lvl="5">
              <a:buSzPct val="45000"/>
              <a:buFont typeface="StarSymbol"/>
              <a:buChar char=""/>
            </a:pPr>
            <a:r>
              <a:rPr lang="ru-RU">
                <a:solidFill>
                  <a:srgbClr val="000000"/>
                </a:solidFill>
                <a:latin typeface="Calibri"/>
              </a:rPr>
              <a:t>Шестой уровень структуры</a:t>
            </a:r>
            <a:endParaRPr/>
          </a:p>
          <a:p>
            <a:pPr lvl="6">
              <a:buSzPct val="45000"/>
              <a:buFont typeface="StarSymbol"/>
              <a:buChar char=""/>
            </a:pPr>
            <a:r>
              <a:rPr lang="ru-RU">
                <a:solidFill>
                  <a:srgbClr val="000000"/>
                </a:solidFill>
                <a:latin typeface="Calibri"/>
              </a:rPr>
              <a:t>Седьмой уровень структуры</a:t>
            </a:r>
            <a:endParaRPr/>
          </a:p>
          <a:p>
            <a:pPr lvl="7">
              <a:buSzPct val="45000"/>
              <a:buFont typeface="StarSymbol"/>
              <a:buChar char=""/>
            </a:pPr>
            <a:r>
              <a:rPr lang="ru-RU">
                <a:solidFill>
                  <a:srgbClr val="000000"/>
                </a:solidFill>
                <a:latin typeface="Calibri"/>
              </a:rPr>
              <a:t>Восьмой уровень структуры</a:t>
            </a:r>
            <a:endParaRPr/>
          </a:p>
          <a:p>
            <a:r>
              <a:rPr lang="ru-RU">
                <a:solidFill>
                  <a:srgbClr val="000000"/>
                </a:solidFill>
                <a:latin typeface="Calibri"/>
              </a:rPr>
              <a:t>Девятый уровень структурыОбразец текста</a:t>
            </a:r>
            <a:endParaRPr/>
          </a:p>
          <a:p>
            <a:r>
              <a:rPr lang="ru-RU">
                <a:solidFill>
                  <a:srgbClr val="000000"/>
                </a:solidFill>
                <a:latin typeface="Calibri"/>
              </a:rPr>
              <a:t>Второй уровень</a:t>
            </a:r>
            <a:endParaRPr/>
          </a:p>
          <a:p>
            <a:r>
              <a:rPr lang="ru-RU">
                <a:solidFill>
                  <a:srgbClr val="000000"/>
                </a:solidFill>
                <a:latin typeface="Calibri"/>
              </a:rPr>
              <a:t>Третий уровень</a:t>
            </a:r>
            <a:endParaRPr/>
          </a:p>
          <a:p>
            <a:r>
              <a:rPr lang="ru-RU">
                <a:solidFill>
                  <a:srgbClr val="000000"/>
                </a:solidFill>
                <a:latin typeface="Calibri"/>
              </a:rPr>
              <a:t>Четвертый уровень</a:t>
            </a:r>
            <a:endParaRPr/>
          </a:p>
          <a:p>
            <a:r>
              <a:rPr lang="ru-RU">
                <a:solidFill>
                  <a:srgbClr val="000000"/>
                </a:solidFill>
                <a:latin typeface="Calibri"/>
              </a:rPr>
              <a:t>Пятый уровень</a:t>
            </a:r>
            <a:endParaRPr/>
          </a:p>
        </p:txBody>
      </p:sp>
      <p:sp>
        <p:nvSpPr>
          <p:cNvPr id="39" name="PlaceHolder 3"/>
          <p:cNvSpPr>
            <a:spLocks noGrp="1"/>
          </p:cNvSpPr>
          <p:nvPr>
            <p:ph type="dt"/>
          </p:nvPr>
        </p:nvSpPr>
        <p:spPr>
          <a:xfrm>
            <a:off x="0" y="0"/>
            <a:ext cx="360" cy="360"/>
          </a:xfrm>
          <a:prstGeom prst="rect">
            <a:avLst/>
          </a:prstGeom>
        </p:spPr>
        <p:txBody>
          <a:bodyPr bIns="45000" lIns="90000" rIns="90000" tIns="45000"/>
          <a:p>
            <a:r>
              <a:rPr lang="ru-RU">
                <a:solidFill>
                  <a:srgbClr val="000000"/>
                </a:solidFill>
                <a:latin typeface="Calibri"/>
              </a:rPr>
              <a:t>18.3.20</a:t>
            </a:r>
            <a:endParaRPr/>
          </a:p>
        </p:txBody>
      </p:sp>
      <p:sp>
        <p:nvSpPr>
          <p:cNvPr id="40" name="PlaceHolder 4"/>
          <p:cNvSpPr>
            <a:spLocks noGrp="1"/>
          </p:cNvSpPr>
          <p:nvPr>
            <p:ph type="ftr"/>
          </p:nvPr>
        </p:nvSpPr>
        <p:spPr>
          <a:xfrm>
            <a:off x="0" y="0"/>
            <a:ext cx="360" cy="360"/>
          </a:xfrm>
          <a:prstGeom prst="rect">
            <a:avLst/>
          </a:prstGeom>
        </p:spPr>
        <p:txBody>
          <a:bodyPr bIns="45000" lIns="90000" rIns="90000" tIns="45000"/>
          <a:p>
            <a:endParaRPr/>
          </a:p>
        </p:txBody>
      </p:sp>
      <p:sp>
        <p:nvSpPr>
          <p:cNvPr id="41" name="PlaceHolder 5"/>
          <p:cNvSpPr>
            <a:spLocks noGrp="1"/>
          </p:cNvSpPr>
          <p:nvPr>
            <p:ph type="sldNum"/>
          </p:nvPr>
        </p:nvSpPr>
        <p:spPr>
          <a:xfrm>
            <a:off x="0" y="0"/>
            <a:ext cx="360" cy="360"/>
          </a:xfrm>
          <a:prstGeom prst="rect">
            <a:avLst/>
          </a:prstGeom>
        </p:spPr>
        <p:txBody>
          <a:bodyPr bIns="45000" lIns="90000" rIns="90000" tIns="45000"/>
          <a:p>
            <a:fld id="{F111F121-9131-41C1-8151-619161B18181}" type="slidenum">
              <a:rPr lang="ru-RU">
                <a:solidFill>
                  <a:srgbClr val="000000"/>
                </a:solidFill>
                <a:latin typeface="Calibri"/>
              </a:rPr>
              <a:t>&lt;номер&gt;</a:t>
            </a:fld>
            <a:endParaRPr/>
          </a:p>
        </p:txBody>
      </p:sp>
    </p:spTree>
  </p:cSld>
  <p:clrMap accent1="accent1" accent2="accent2" accent3="accent3" accent4="accent4" accent5="accent5" accent6="accent6" bg1="lt1" bg2="lt2" folHlink="folHlink" hlink="hlink" tx1="dk1" tx2="dk2"/>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hyperlink" Target="file:///C:/Users/user/Desktop/&#208;&#191;&#209;&#128;&#208;&#181;&#208;&#183;&#208;&#181;&#208;&#189;&#209;&#130;%20&#209;&#129;&#209;&#130;&#208;&#184;&#209;&#133;/17.webp" TargetMode="External"/><Relationship Id="rId2" Type="http://schemas.openxmlformats.org/officeDocument/2006/relationships/hyperlink" Target="https://yandex.ru/images/search?text=%D0%BA%D0%BD%D0%B8%D0%B3%D0%B8%20%D1%8D%D0%BC%D0%BC%D1%8B%20%D0%BC%D0%BE%D1%88%D0%BA%D0%BE%D0%B2%D1%81%D0%BA%D0%BE%D0%B9&amp;stype=image&amp;lr=213&amp;source=wiz" TargetMode="External"/><Relationship Id="rId3" Type="http://schemas.openxmlformats.org/officeDocument/2006/relationships/hyperlink" Target="https://yandex.ru/images/search?text=%D0%BA%D0%BD%D0%B8%D0%B3%D0%B8%20%D1%8D%D0%BC%D0%BC%D1%8B%20%D0%BC%D0%BE%D1%88%D0%BA%D0%BE%D0%B2%D1%81%D0%BA%D0%BE%D0%B9&amp;stype=image&amp;lr=213&amp;source=wiz" TargetMode="External"/><Relationship Id="rId4" Type="http://schemas.openxmlformats.org/officeDocument/2006/relationships/hyperlink" Target="https://yandex.ru/images/search?text=%D0%BA%D0%BD%D0%B8%D0%B3%D0%B8%20%D1%8D%D0%BC%D0%BC%D1%8B%20%D0%BC%D0%BE%D1%88%D0%BA%D0%BE%D0%B2%D1%81%D0%BA%D0%BE%D0%B9&amp;stype=image&amp;lr=213&amp;source=wiz" TargetMode="External"/><Relationship Id="rId5" Type="http://schemas.openxmlformats.org/officeDocument/2006/relationships/hyperlink" Target="https://yandex.ru/images/search?text=%D0%BA%D0%BD%D0%B8%D0%B3%D0%B8%20%D1%8D%D0%BC%D0%BC%D1%8B%20%D0%BC%D0%BE%D1%88%D0%BA%D0%BE%D0%B2%D1%81%D0%BA%D0%BE%D0%B9&amp;stype=image&amp;lr=213&amp;source=wiz" TargetMode="External"/><Relationship Id="rId6" Type="http://schemas.openxmlformats.org/officeDocument/2006/relationships/hyperlink" Target="http://22-91.ru/etot-den-v-istorii-sssr/1212/ptichka-pevchaja" TargetMode="External"/><Relationship Id="rId7" Type="http://schemas.openxmlformats.org/officeDocument/2006/relationships/hyperlink" Target="https://yandex.ru/images/search?text=%D1%8D%D0%BC%D0%BC%D0%B0%20%D0%BC%D0%BE%D1%88%D0%BA%D0%BE%D0%B2%D1%81%D0%BA%D0%B0%D1%8F%20%D1%84%D0%BE%D1%82%D0%BE&amp;stype=image&amp;lr=213&amp;source=wiz" TargetMode="External"/><Relationship Id="rId8" Type="http://schemas.openxmlformats.org/officeDocument/2006/relationships/hyperlink" Target="https://yandex.ru/images/search?text=%D1%8D%D0%BC%D0%BC%D0%B0%20%D0%BC%D0%BE%D1%88%D0%BA%D0%BE%D0%B2%D1%81%D0%BA%D0%B0%D1%8F%20%D1%84%D0%BE%D1%82%D0%BE&amp;stype=image&amp;lr=213&amp;source=wiz" TargetMode="External"/><Relationship Id="rId9" Type="http://schemas.openxmlformats.org/officeDocument/2006/relationships/hyperlink" Target="https://yandex.ru/images/search?text=%D1%8D%D0%BC%D0%BC%D0%B0%20%D0%BC%D0%BE%D1%88%D0%BA%D0%BE%D0%B2%D1%81%D0%BA%D0%B0%D1%8F%20%D1%84%D0%BE%D1%82%D0%BE&amp;stype=image&amp;lr=213&amp;source=wiz" TargetMode="External"/><Relationship Id="rId10" Type="http://schemas.openxmlformats.org/officeDocument/2006/relationships/hyperlink" Target="https://yandex.ru/images/search?text=%D1%8D%D0%BC%D0%BC%D0%B0%20%D0%BC%D0%BE%D1%88%D0%BA%D0%BE%D0%B2%D1%81%D0%BA%D0%B0%D1%8F%20%D1%84%D0%BE%D1%82%D0%BE&amp;stype=image&amp;lr=213&amp;source=wiz" TargetMode="External"/><Relationship Id="rId11" Type="http://schemas.openxmlformats.org/officeDocument/2006/relationships/hyperlink" Target="https://yandex.ru/images/search?text=%D1%84%D0%BE%D1%82%D0%BE%20%D0%BE%D0%B1%D0%B8%D0%B4%D1%8B" TargetMode="External"/><Relationship Id="rId12" Type="http://schemas.openxmlformats.org/officeDocument/2006/relationships/hyperlink" Target="https://yandex.ru/images/search?text=%D1%8F%20%D0%BC%D0%B0%D0%BC%D1%83%20%D0%BC%D0%BE%D1%8E%20%D0%BE%D0%B1%D0%B8%D0%B4%D0%B5%D0%BB%20%D1%84%D0%BE%D1%82%D0%BE" TargetMode="External"/><Relationship Id="rId13" Type="http://schemas.openxmlformats.org/officeDocument/2006/relationships/hyperlink" Target="https://yandex.ru/images/search?text=%D1%8F%20%D0%BC%D0%B0%D0%BC%D1%83%20%D0%BC%D0%BE%D1%8E%20%D0%BE%D0%B1%D0%B8%D0%B4%D0%B5%D0%BB%20%D1%84%D0%BE%D1%82%D0%BE" TargetMode="External"/><Relationship Id="rId14" Type="http://schemas.openxmlformats.org/officeDocument/2006/relationships/hyperlink" Target="https://detskiychas.ru/proverbs/poslovitsy_o_matery/" TargetMode="External"/><Relationship Id="rId15" Type="http://schemas.openxmlformats.org/officeDocument/2006/relationships/hyperlink" Target="https://www.stihi.ru/2009/04/04/2732" TargetMode="External"/><Relationship Id="rId16"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jpeg"/><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image" Target="../media/image15.png"/><Relationship Id="rId4"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jpeg"/><Relationship Id="rId3" Type="http://schemas.openxmlformats.org/officeDocument/2006/relationships/image" Target="../media/image18.jpeg"/><Relationship Id="rId4"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jpeg"/><Relationship Id="rId3" Type="http://schemas.openxmlformats.org/officeDocument/2006/relationships/image" Target="../media/image21.jpeg"/><Relationship Id="rId4" Type="http://schemas.openxmlformats.org/officeDocument/2006/relationships/image" Target="../media/image22.png"/><Relationship Id="rId5"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jpeg"/><Relationship Id="rId3" Type="http://schemas.openxmlformats.org/officeDocument/2006/relationships/image" Target="../media/image25.jpeg"/><Relationship Id="rId4" Type="http://schemas.openxmlformats.org/officeDocument/2006/relationships/image" Target="../media/image26.png"/><Relationship Id="rId5" Type="http://schemas.openxmlformats.org/officeDocument/2006/relationships/image" Target="../media/image27.jpeg"/><Relationship Id="rId6" Type="http://schemas.openxmlformats.org/officeDocument/2006/relationships/image" Target="../media/image28.jpeg"/><Relationship Id="rId7"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image" Target="../media/image30.jpeg"/><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jpeg"/><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hyperlink" Target="https://www.stihi.ru/avtor/ginchic" TargetMode="External"/><Relationship Id="rId6" Type="http://schemas.openxmlformats.org/officeDocument/2006/relationships/hyperlink" Target="https://www.stihi.ru/avtor/ginchic" TargetMode="External"/><Relationship Id="rId7" Type="http://schemas.openxmlformats.org/officeDocument/2006/relationships/image" Target="../media/image37.jpeg"/><Relationship Id="rId8"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descr="" id="74" name="Рисунок 3"/>
          <p:cNvPicPr/>
          <p:nvPr/>
        </p:nvPicPr>
        <p:blipFill>
          <a:blip r:embed="rId1"/>
          <a:stretch>
            <a:fillRect/>
          </a:stretch>
        </p:blipFill>
        <p:spPr>
          <a:xfrm>
            <a:off x="6666120" y="0"/>
            <a:ext cx="4865760" cy="6857640"/>
          </a:xfrm>
          <a:prstGeom prst="rect">
            <a:avLst/>
          </a:prstGeom>
        </p:spPr>
      </p:pic>
      <p:sp>
        <p:nvSpPr>
          <p:cNvPr id="75" name="TextShape 1"/>
          <p:cNvSpPr txBox="1"/>
          <p:nvPr/>
        </p:nvSpPr>
        <p:spPr>
          <a:xfrm>
            <a:off x="576000" y="74160"/>
            <a:ext cx="5436000" cy="6261840"/>
          </a:xfrm>
          <a:prstGeom prst="rect">
            <a:avLst/>
          </a:prstGeom>
        </p:spPr>
        <p:txBody>
          <a:bodyPr/>
          <a:p>
            <a:pPr algn="ctr">
              <a:lnSpc>
                <a:spcPct val="90000"/>
              </a:lnSpc>
            </a:pPr>
            <a:endParaRPr/>
          </a:p>
          <a:p>
            <a:pPr algn="ctr">
              <a:lnSpc>
                <a:spcPct val="90000"/>
              </a:lnSpc>
            </a:pPr>
            <a:r>
              <a:rPr b="1" i="1" lang="ru-RU" sz="3600">
                <a:solidFill>
                  <a:srgbClr val="ff0000"/>
                </a:solidFill>
                <a:latin typeface="Calibri"/>
              </a:rPr>
              <a:t>Э.Мошковская</a:t>
            </a:r>
            <a:endParaRPr/>
          </a:p>
          <a:p>
            <a:pPr algn="ctr">
              <a:lnSpc>
                <a:spcPct val="90000"/>
              </a:lnSpc>
            </a:pPr>
            <a:r>
              <a:rPr b="1" i="1" lang="ru-RU" sz="3600">
                <a:solidFill>
                  <a:srgbClr val="ff0000"/>
                </a:solidFill>
                <a:latin typeface="Calibri"/>
              </a:rPr>
              <a:t>«Я маму мою обидел…»</a:t>
            </a:r>
            <a:endParaRPr/>
          </a:p>
          <a:p>
            <a:pPr algn="ctr">
              <a:lnSpc>
                <a:spcPct val="90000"/>
              </a:lnSpc>
            </a:pPr>
            <a:endParaRPr/>
          </a:p>
          <a:p>
            <a:pPr algn="ctr">
              <a:lnSpc>
                <a:spcPct val="90000"/>
              </a:lnSpc>
            </a:pPr>
            <a:r>
              <a:rPr b="1" i="1" lang="ru-RU" sz="2400">
                <a:solidFill>
                  <a:srgbClr val="2f5597"/>
                </a:solidFill>
                <a:latin typeface="Calibri"/>
              </a:rPr>
              <a:t>Презентация к уроку</a:t>
            </a:r>
            <a:endParaRPr/>
          </a:p>
          <a:p>
            <a:pPr algn="ctr">
              <a:lnSpc>
                <a:spcPct val="90000"/>
              </a:lnSpc>
            </a:pPr>
            <a:r>
              <a:rPr b="1" i="1" lang="ru-RU" sz="2400">
                <a:solidFill>
                  <a:srgbClr val="2f5597"/>
                </a:solidFill>
                <a:latin typeface="Calibri"/>
              </a:rPr>
              <a:t>Литературного чтения</a:t>
            </a:r>
            <a:endParaRPr/>
          </a:p>
          <a:p>
            <a:pPr algn="ctr">
              <a:lnSpc>
                <a:spcPct val="90000"/>
              </a:lnSpc>
            </a:pPr>
            <a:r>
              <a:rPr b="1" i="1" lang="ru-RU" sz="2400">
                <a:solidFill>
                  <a:srgbClr val="2f5597"/>
                </a:solidFill>
                <a:latin typeface="Calibri"/>
              </a:rPr>
              <a:t>2 класс</a:t>
            </a:r>
            <a:endParaRPr/>
          </a:p>
          <a:p>
            <a:pPr algn="ctr">
              <a:lnSpc>
                <a:spcPct val="90000"/>
              </a:lnSpc>
            </a:pPr>
            <a:r>
              <a:rPr b="1" i="1" lang="ru-RU" sz="2400">
                <a:solidFill>
                  <a:srgbClr val="2f5597"/>
                </a:solidFill>
                <a:latin typeface="Calibri"/>
              </a:rPr>
              <a:t>УМУ «Школа России»</a:t>
            </a:r>
            <a:endParaRPr/>
          </a:p>
          <a:p>
            <a:pPr algn="ctr">
              <a:lnSpc>
                <a:spcPct val="90000"/>
              </a:lnSpc>
            </a:pPr>
            <a:endParaRPr/>
          </a:p>
        </p:txBody>
      </p:sp>
    </p:spTree>
  </p:cSld>
  <p:timing>
    <p:tnLst>
      <p:par>
        <p:cTn dur="indefinite" id="1" nodeType="tmRoot" restart="never">
          <p:childTnLst>
            <p:seq>
              <p:cTn id="2" nodeType="mainSeq">
                <p:childTnLst>
                  <p:par>
                    <p:cTn fill="freeze" id="3">
                      <p:stCondLst>
                        <p:cond delay="0"/>
                      </p:stCondLst>
                      <p:childTnLst>
                        <p:par>
                          <p:cTn fill="freeze" id="4">
                            <p:stCondLst>
                              <p:cond delay="0"/>
                            </p:stCondLst>
                            <p:childTnLst>
                              <p:par>
                                <p:cTn fill="hold" id="5" nodeType="afterEffect" presetClass="entr" presetID="1">
                                  <p:stCondLst>
                                    <p:cond delay="0"/>
                                  </p:stCondLst>
                                  <p:childTnLst>
                                    <p:set>
                                      <p:cBhvr>
                                        <p:cTn dur="1" fill="hold" id="6">
                                          <p:stCondLst>
                                            <p:cond delay="0"/>
                                          </p:stCondLst>
                                        </p:cTn>
                                        <p:tgtEl>
                                          <p:spTgt spid="75">
                                            <p:txEl>
                                              <p:pRg end="14" st="1"/>
                                            </p:txEl>
                                          </p:spTgt>
                                        </p:tgtEl>
                                        <p:attrNameLst>
                                          <p:attrName>style.visibility</p:attrName>
                                        </p:attrNameLst>
                                      </p:cBhvr>
                                      <p:to>
                                        <p:strVal val="visible"/>
                                      </p:to>
                                    </p:set>
                                  </p:childTnLst>
                                </p:cTn>
                              </p:par>
                            </p:childTnLst>
                          </p:cTn>
                        </p:par>
                        <p:par>
                          <p:cTn fill="freeze" id="7">
                            <p:stCondLst>
                              <p:cond delay="1"/>
                            </p:stCondLst>
                            <p:childTnLst>
                              <p:par>
                                <p:cTn fill="hold" id="8" nodeType="afterEffect" presetClass="entr" presetID="1">
                                  <p:stCondLst>
                                    <p:cond delay="0"/>
                                  </p:stCondLst>
                                  <p:childTnLst>
                                    <p:set>
                                      <p:cBhvr>
                                        <p:cTn dur="1" fill="hold" id="9">
                                          <p:stCondLst>
                                            <p:cond delay="0"/>
                                          </p:stCondLst>
                                        </p:cTn>
                                        <p:tgtEl>
                                          <p:spTgt spid="75">
                                            <p:txEl>
                                              <p:pRg end="35" st="14"/>
                                            </p:txEl>
                                          </p:spTgt>
                                        </p:tgtEl>
                                        <p:attrNameLst>
                                          <p:attrName>style.visibility</p:attrName>
                                        </p:attrNameLst>
                                      </p:cBhvr>
                                      <p:to>
                                        <p:strVal val="visible"/>
                                      </p:to>
                                    </p:set>
                                  </p:childTnLst>
                                </p:cTn>
                              </p:par>
                            </p:childTnLst>
                          </p:cTn>
                        </p:par>
                        <p:par>
                          <p:cTn fill="freeze" id="10">
                            <p:stCondLst>
                              <p:cond delay="2"/>
                            </p:stCondLst>
                            <p:childTnLst>
                              <p:par>
                                <p:cTn fill="hold" id="11" nodeType="afterEffect" presetClass="entr" presetID="1">
                                  <p:stCondLst>
                                    <p:cond delay="0"/>
                                  </p:stCondLst>
                                  <p:childTnLst>
                                    <p:set>
                                      <p:cBhvr>
                                        <p:cTn dur="1" fill="hold" id="12">
                                          <p:stCondLst>
                                            <p:cond delay="0"/>
                                          </p:stCondLst>
                                        </p:cTn>
                                        <p:tgtEl>
                                          <p:spTgt spid="75">
                                            <p:txEl>
                                              <p:pRg end="56" st="36"/>
                                            </p:txEl>
                                          </p:spTgt>
                                        </p:tgtEl>
                                        <p:attrNameLst>
                                          <p:attrName>style.visibility</p:attrName>
                                        </p:attrNameLst>
                                      </p:cBhvr>
                                      <p:to>
                                        <p:strVal val="visible"/>
                                      </p:to>
                                    </p:set>
                                  </p:childTnLst>
                                </p:cTn>
                              </p:par>
                            </p:childTnLst>
                          </p:cTn>
                        </p:par>
                        <p:par>
                          <p:cTn fill="freeze" id="13">
                            <p:stCondLst>
                              <p:cond delay="3"/>
                            </p:stCondLst>
                            <p:childTnLst>
                              <p:par>
                                <p:cTn fill="hold" id="14" nodeType="afterEffect" presetClass="entr" presetID="1">
                                  <p:stCondLst>
                                    <p:cond delay="0"/>
                                  </p:stCondLst>
                                  <p:childTnLst>
                                    <p:set>
                                      <p:cBhvr>
                                        <p:cTn dur="1" fill="hold" id="15">
                                          <p:stCondLst>
                                            <p:cond delay="0"/>
                                          </p:stCondLst>
                                        </p:cTn>
                                        <p:tgtEl>
                                          <p:spTgt spid="75">
                                            <p:txEl>
                                              <p:pRg end="77" st="56"/>
                                            </p:txEl>
                                          </p:spTgt>
                                        </p:tgtEl>
                                        <p:attrNameLst>
                                          <p:attrName>style.visibility</p:attrName>
                                        </p:attrNameLst>
                                      </p:cBhvr>
                                      <p:to>
                                        <p:strVal val="visible"/>
                                      </p:to>
                                    </p:set>
                                  </p:childTnLst>
                                </p:cTn>
                              </p:par>
                            </p:childTnLst>
                          </p:cTn>
                        </p:par>
                        <p:par>
                          <p:cTn fill="freeze" id="16">
                            <p:stCondLst>
                              <p:cond delay="4"/>
                            </p:stCondLst>
                            <p:childTnLst>
                              <p:par>
                                <p:cTn fill="hold" id="17" nodeType="afterEffect" presetClass="entr" presetID="1">
                                  <p:stCondLst>
                                    <p:cond delay="0"/>
                                  </p:stCondLst>
                                  <p:childTnLst>
                                    <p:set>
                                      <p:cBhvr>
                                        <p:cTn dur="1" fill="hold" id="18">
                                          <p:stCondLst>
                                            <p:cond delay="0"/>
                                          </p:stCondLst>
                                        </p:cTn>
                                        <p:tgtEl>
                                          <p:spTgt spid="75">
                                            <p:txEl>
                                              <p:pRg end="85" st="77"/>
                                            </p:txEl>
                                          </p:spTgt>
                                        </p:tgtEl>
                                        <p:attrNameLst>
                                          <p:attrName>style.visibility</p:attrName>
                                        </p:attrNameLst>
                                      </p:cBhvr>
                                      <p:to>
                                        <p:strVal val="visible"/>
                                      </p:to>
                                    </p:set>
                                  </p:childTnLst>
                                </p:cTn>
                              </p:par>
                            </p:childTnLst>
                          </p:cTn>
                        </p:par>
                        <p:par>
                          <p:cTn fill="freeze" id="19">
                            <p:stCondLst>
                              <p:cond delay="5"/>
                            </p:stCondLst>
                            <p:childTnLst>
                              <p:par>
                                <p:cTn fill="hold" id="20" nodeType="afterEffect" presetClass="entr" presetID="1">
                                  <p:stCondLst>
                                    <p:cond delay="0"/>
                                  </p:stCondLst>
                                  <p:childTnLst>
                                    <p:set>
                                      <p:cBhvr>
                                        <p:cTn dur="1" fill="hold" id="21">
                                          <p:stCondLst>
                                            <p:cond delay="0"/>
                                          </p:stCondLst>
                                        </p:cTn>
                                        <p:tgtEl>
                                          <p:spTgt spid="75">
                                            <p:txEl>
                                              <p:pRg end="104" st="85"/>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41" name="TextShape 1"/>
          <p:cNvSpPr txBox="1"/>
          <p:nvPr/>
        </p:nvSpPr>
        <p:spPr>
          <a:xfrm>
            <a:off x="1523880" y="1122480"/>
            <a:ext cx="9143640" cy="641520"/>
          </a:xfrm>
          <a:prstGeom prst="rect">
            <a:avLst/>
          </a:prstGeom>
        </p:spPr>
        <p:txBody>
          <a:bodyPr anchor="b"/>
          <a:p>
            <a:pPr>
              <a:lnSpc>
                <a:spcPct val="90000"/>
              </a:lnSpc>
            </a:pPr>
            <a:r>
              <a:rPr lang="ru-RU" sz="4400">
                <a:solidFill>
                  <a:srgbClr val="000000"/>
                </a:solidFill>
                <a:latin typeface="Calibri Light"/>
              </a:rPr>
              <a:t>
</a:t>
            </a:r>
            <a:endParaRPr/>
          </a:p>
        </p:txBody>
      </p:sp>
      <p:sp>
        <p:nvSpPr>
          <p:cNvPr id="142" name="TextShape 2"/>
          <p:cNvSpPr txBox="1"/>
          <p:nvPr/>
        </p:nvSpPr>
        <p:spPr>
          <a:xfrm>
            <a:off x="150480" y="441000"/>
            <a:ext cx="11843640" cy="6185160"/>
          </a:xfrm>
          <a:prstGeom prst="rect">
            <a:avLst/>
          </a:prstGeom>
        </p:spPr>
        <p:txBody>
          <a:bodyPr/>
          <a:p>
            <a:pPr algn="ctr">
              <a:lnSpc>
                <a:spcPct val="90000"/>
              </a:lnSpc>
            </a:pPr>
            <a:r>
              <a:rPr lang="ru-RU" sz="2400">
                <a:solidFill>
                  <a:srgbClr val="000000"/>
                </a:solidFill>
                <a:latin typeface="Calibri"/>
              </a:rPr>
              <a:t>Интернет источники:</a:t>
            </a:r>
            <a:endParaRPr/>
          </a:p>
          <a:p>
            <a:pPr>
              <a:lnSpc>
                <a:spcPct val="50000"/>
              </a:lnSpc>
            </a:pPr>
            <a:r>
              <a:rPr lang="ru-RU" sz="1200" u="sng">
                <a:solidFill>
                  <a:srgbClr val="0563c1"/>
                </a:solidFill>
                <a:latin typeface="Calibri"/>
                <a:hlinkClick r:id="rId1"/>
              </a:rPr>
              <a:t>file:///C:/Users/user/Desktop/%D0%BF%D1%80%D0%B5%D0%B7%D0%B5%D0%BD%D1%82%20%D1%81%D1%82%D0%B8%D1%85/17.webp</a:t>
            </a:r>
            <a:endParaRPr/>
          </a:p>
          <a:p>
            <a:pPr>
              <a:lnSpc>
                <a:spcPct val="50000"/>
              </a:lnSpc>
            </a:pPr>
            <a:r>
              <a:rPr lang="ru-RU" sz="1200" u="sng">
                <a:solidFill>
                  <a:srgbClr val="0563c1"/>
                </a:solidFill>
                <a:latin typeface="Calibri"/>
                <a:hlinkClick r:id="rId2"/>
              </a:rPr>
              <a:t>https://yandex.ru/images/search?text=%D0%BA%D0%BD%D0%B8%D0%B3%D0%B8%20%D1%8D%D0%BC%D0%BC%D1%8B%20%D0%BC%D0%BE%D1%88%D0%BA%D0%BE%D0%B2%D1</a:t>
            </a:r>
            <a:endParaRPr/>
          </a:p>
          <a:p>
            <a:pPr>
              <a:lnSpc>
                <a:spcPct val="50000"/>
              </a:lnSpc>
            </a:pPr>
            <a:r>
              <a:rPr lang="ru-RU" sz="1200" u="sng">
                <a:solidFill>
                  <a:srgbClr val="0563c1"/>
                </a:solidFill>
                <a:latin typeface="Calibri"/>
                <a:hlinkClick r:id="rId3"/>
              </a:rPr>
              <a:t>%81%D0%BA%D0%BE%D0%B9&amp;stype=</a:t>
            </a:r>
            <a:r>
              <a:rPr lang="ru-RU" sz="1200" u="sng">
                <a:solidFill>
                  <a:srgbClr val="0563c1"/>
                </a:solidFill>
                <a:latin typeface="Calibri"/>
                <a:hlinkClick r:id="rId4"/>
              </a:rPr>
              <a:t>image&amp;lr</a:t>
            </a:r>
            <a:r>
              <a:rPr lang="ru-RU" sz="1200" u="sng">
                <a:solidFill>
                  <a:srgbClr val="0563c1"/>
                </a:solidFill>
                <a:latin typeface="Calibri"/>
                <a:hlinkClick r:id="rId5"/>
              </a:rPr>
              <a:t>=213&amp;source=wiz</a:t>
            </a:r>
            <a:endParaRPr/>
          </a:p>
          <a:p>
            <a:pPr>
              <a:lnSpc>
                <a:spcPct val="50000"/>
              </a:lnSpc>
            </a:pPr>
            <a:r>
              <a:rPr lang="ru-RU" sz="1200" u="sng">
                <a:solidFill>
                  <a:srgbClr val="0563c1"/>
                </a:solidFill>
                <a:latin typeface="Calibri"/>
                <a:hlinkClick r:id="rId6"/>
              </a:rPr>
              <a:t>http://22-91.ru/etot-den-v-istorii-sssr/1212/ptichka-pevchaja</a:t>
            </a:r>
            <a:endParaRPr/>
          </a:p>
          <a:p>
            <a:pPr>
              <a:lnSpc>
                <a:spcPct val="50000"/>
              </a:lnSpc>
            </a:pPr>
            <a:r>
              <a:rPr lang="ru-RU" sz="1200" u="sng">
                <a:solidFill>
                  <a:srgbClr val="0563c1"/>
                </a:solidFill>
                <a:latin typeface="Calibri"/>
                <a:hlinkClick r:id="rId7"/>
              </a:rPr>
              <a:t>https://yandex.ru/images/search?text=%D1%8D%D0%BC%D0%BC%D0%B0%20%D0%BC%D0%BE%D1%88%D0%BA%D0%BE%D0%B2%D1%81%D0%BA%D0%B0%D1%8F%20%D1%84%D0</a:t>
            </a:r>
            <a:endParaRPr/>
          </a:p>
          <a:p>
            <a:pPr>
              <a:lnSpc>
                <a:spcPct val="50000"/>
              </a:lnSpc>
            </a:pPr>
            <a:r>
              <a:rPr lang="ru-RU" sz="1200" u="sng">
                <a:solidFill>
                  <a:srgbClr val="0563c1"/>
                </a:solidFill>
                <a:latin typeface="Calibri"/>
                <a:hlinkClick r:id="rId8"/>
              </a:rPr>
              <a:t>%BE%D1%82%D0%BE&amp;stype=</a:t>
            </a:r>
            <a:r>
              <a:rPr lang="ru-RU" sz="1200" u="sng">
                <a:solidFill>
                  <a:srgbClr val="0563c1"/>
                </a:solidFill>
                <a:latin typeface="Calibri"/>
                <a:hlinkClick r:id="rId9"/>
              </a:rPr>
              <a:t>image&amp;lr</a:t>
            </a:r>
            <a:r>
              <a:rPr lang="ru-RU" sz="1200" u="sng">
                <a:solidFill>
                  <a:srgbClr val="0563c1"/>
                </a:solidFill>
                <a:latin typeface="Calibri"/>
                <a:hlinkClick r:id="rId10"/>
              </a:rPr>
              <a:t>=213&amp;source=wiz</a:t>
            </a:r>
            <a:endParaRPr/>
          </a:p>
          <a:p>
            <a:pPr>
              <a:lnSpc>
                <a:spcPct val="50000"/>
              </a:lnSpc>
            </a:pPr>
            <a:r>
              <a:rPr lang="ru-RU" sz="1200" u="sng">
                <a:solidFill>
                  <a:srgbClr val="0563c1"/>
                </a:solidFill>
                <a:latin typeface="Calibri"/>
                <a:hlinkClick r:id="rId11"/>
              </a:rPr>
              <a:t>https://yandex.ru/images/search?text=%D1%84%D0%BE%D1%82%D0%BE%20%D0%BE%D0%B1%D0%B8%D0%B4%D1%8B</a:t>
            </a:r>
            <a:endParaRPr/>
          </a:p>
          <a:p>
            <a:pPr>
              <a:lnSpc>
                <a:spcPct val="50000"/>
              </a:lnSpc>
            </a:pPr>
            <a:r>
              <a:rPr lang="ru-RU" sz="1200" u="sng">
                <a:solidFill>
                  <a:srgbClr val="0563c1"/>
                </a:solidFill>
                <a:latin typeface="Calibri"/>
                <a:hlinkClick r:id="rId12"/>
              </a:rPr>
              <a:t>https://yandex.ru/images/search?text=%D1%8F%20%D0%BC%D0%B0%D0%BC%D1%83%20%D0%BC%D0%BE%D1%8E%20%D0%BE%D0%B1%D0%B8%D0%B4%D0%B5%D0%BB%20%D1%</a:t>
            </a:r>
            <a:endParaRPr/>
          </a:p>
          <a:p>
            <a:pPr>
              <a:lnSpc>
                <a:spcPct val="50000"/>
              </a:lnSpc>
            </a:pPr>
            <a:r>
              <a:rPr lang="ru-RU" sz="1200" u="sng">
                <a:solidFill>
                  <a:srgbClr val="0563c1"/>
                </a:solidFill>
                <a:latin typeface="Calibri"/>
                <a:hlinkClick r:id="rId13"/>
              </a:rPr>
              <a:t>84%D0%BE%D1%82%D0%BE</a:t>
            </a:r>
            <a:endParaRPr/>
          </a:p>
          <a:p>
            <a:pPr>
              <a:lnSpc>
                <a:spcPct val="50000"/>
              </a:lnSpc>
            </a:pPr>
            <a:r>
              <a:rPr lang="ru-RU" sz="1200" u="sng">
                <a:solidFill>
                  <a:srgbClr val="0563c1"/>
                </a:solidFill>
                <a:latin typeface="Calibri"/>
                <a:hlinkClick r:id="rId14"/>
              </a:rPr>
              <a:t>https://detskiychas.ru/proverbs/poslovitsy_o_matery/</a:t>
            </a:r>
            <a:endParaRPr/>
          </a:p>
          <a:p>
            <a:pPr>
              <a:lnSpc>
                <a:spcPct val="50000"/>
              </a:lnSpc>
            </a:pPr>
            <a:r>
              <a:rPr lang="ru-RU" sz="1200" u="sng">
                <a:solidFill>
                  <a:srgbClr val="0563c1"/>
                </a:solidFill>
                <a:latin typeface="Calibri"/>
                <a:hlinkClick r:id="rId15"/>
              </a:rPr>
              <a:t>https://www.stihi.ru/2009/04/04/2732</a:t>
            </a:r>
            <a:endParaRPr/>
          </a:p>
          <a:p>
            <a:pPr>
              <a:lnSpc>
                <a:spcPct val="50000"/>
              </a:lnSpc>
            </a:pPr>
            <a:endParaRPr/>
          </a:p>
          <a:p>
            <a:pPr>
              <a:lnSpc>
                <a:spcPct val="50000"/>
              </a:lnSpc>
            </a:pPr>
            <a:endParaRPr/>
          </a:p>
          <a:p>
            <a:pPr>
              <a:lnSpc>
                <a:spcPct val="50000"/>
              </a:lnSpc>
            </a:pPr>
            <a:endParaRPr/>
          </a:p>
          <a:p>
            <a:pPr>
              <a:lnSpc>
                <a:spcPct val="50000"/>
              </a:lnSpc>
            </a:pPr>
            <a:endParaRPr/>
          </a:p>
          <a:p>
            <a:pPr>
              <a:lnSpc>
                <a:spcPct val="50000"/>
              </a:lnSpc>
            </a:pPr>
            <a:endParaRPr/>
          </a:p>
          <a:p>
            <a:pPr>
              <a:lnSpc>
                <a:spcPct val="50000"/>
              </a:lnSpc>
            </a:pPr>
            <a:endParaRPr/>
          </a:p>
          <a:p>
            <a:pPr>
              <a:lnSpc>
                <a:spcPct val="90000"/>
              </a:lnSpc>
            </a:pPr>
            <a:endParaRPr/>
          </a:p>
        </p:txBody>
      </p:sp>
    </p:spTree>
  </p:cSld>
  <p:transition spd="slow">
    <p:wipe dir="r"/>
  </p:transition>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descr="" id="76" name="Рисунок 3"/>
          <p:cNvPicPr/>
          <p:nvPr/>
        </p:nvPicPr>
        <p:blipFill>
          <a:blip r:embed="rId1"/>
          <a:stretch>
            <a:fillRect/>
          </a:stretch>
        </p:blipFill>
        <p:spPr>
          <a:xfrm>
            <a:off x="110880" y="1239480"/>
            <a:ext cx="2040120" cy="3202920"/>
          </a:xfrm>
          <a:prstGeom prst="rect">
            <a:avLst/>
          </a:prstGeom>
        </p:spPr>
      </p:pic>
      <p:sp>
        <p:nvSpPr>
          <p:cNvPr id="77" name="TextShape 1"/>
          <p:cNvSpPr txBox="1"/>
          <p:nvPr/>
        </p:nvSpPr>
        <p:spPr>
          <a:xfrm>
            <a:off x="838080" y="81000"/>
            <a:ext cx="10515240" cy="582840"/>
          </a:xfrm>
          <a:prstGeom prst="rect">
            <a:avLst/>
          </a:prstGeom>
        </p:spPr>
        <p:txBody>
          <a:bodyPr anchor="ctr"/>
          <a:p>
            <a:pPr algn="ctr">
              <a:lnSpc>
                <a:spcPct val="90000"/>
              </a:lnSpc>
            </a:pPr>
            <a:r>
              <a:rPr b="1" i="1" lang="ru-RU" sz="4400">
                <a:solidFill>
                  <a:srgbClr val="203864"/>
                </a:solidFill>
                <a:latin typeface="Calibri Light"/>
              </a:rPr>
              <a:t>Как вы думаете, кто автор этих книг?</a:t>
            </a:r>
            <a:endParaRPr/>
          </a:p>
        </p:txBody>
      </p:sp>
      <p:pic>
        <p:nvPicPr>
          <p:cNvPr descr="" id="78" name="Рисунок 5"/>
          <p:cNvPicPr/>
          <p:nvPr/>
        </p:nvPicPr>
        <p:blipFill>
          <a:blip r:embed="rId2"/>
          <a:stretch>
            <a:fillRect/>
          </a:stretch>
        </p:blipFill>
        <p:spPr>
          <a:xfrm>
            <a:off x="4123440" y="664200"/>
            <a:ext cx="2040120" cy="3182040"/>
          </a:xfrm>
          <a:prstGeom prst="rect">
            <a:avLst/>
          </a:prstGeom>
        </p:spPr>
      </p:pic>
      <p:pic>
        <p:nvPicPr>
          <p:cNvPr descr="" id="79" name="Рисунок 6"/>
          <p:cNvPicPr/>
          <p:nvPr/>
        </p:nvPicPr>
        <p:blipFill>
          <a:blip r:embed="rId3"/>
          <a:stretch>
            <a:fillRect/>
          </a:stretch>
        </p:blipFill>
        <p:spPr>
          <a:xfrm>
            <a:off x="9933120" y="577440"/>
            <a:ext cx="2219400" cy="3191760"/>
          </a:xfrm>
          <a:prstGeom prst="rect">
            <a:avLst/>
          </a:prstGeom>
        </p:spPr>
      </p:pic>
      <p:pic>
        <p:nvPicPr>
          <p:cNvPr descr="" id="80" name="Рисунок 7"/>
          <p:cNvPicPr/>
          <p:nvPr/>
        </p:nvPicPr>
        <p:blipFill>
          <a:blip r:embed="rId4"/>
          <a:stretch>
            <a:fillRect/>
          </a:stretch>
        </p:blipFill>
        <p:spPr>
          <a:xfrm>
            <a:off x="3985920" y="4114440"/>
            <a:ext cx="2274480" cy="2895840"/>
          </a:xfrm>
          <a:prstGeom prst="rect">
            <a:avLst/>
          </a:prstGeom>
        </p:spPr>
      </p:pic>
      <p:pic>
        <p:nvPicPr>
          <p:cNvPr descr="" id="81" name="Рисунок 8"/>
          <p:cNvPicPr/>
          <p:nvPr/>
        </p:nvPicPr>
        <p:blipFill>
          <a:blip r:embed="rId5"/>
          <a:stretch>
            <a:fillRect/>
          </a:stretch>
        </p:blipFill>
        <p:spPr>
          <a:xfrm>
            <a:off x="6257520" y="1004760"/>
            <a:ext cx="2219400" cy="3303360"/>
          </a:xfrm>
          <a:prstGeom prst="rect">
            <a:avLst/>
          </a:prstGeom>
        </p:spPr>
      </p:pic>
      <p:pic>
        <p:nvPicPr>
          <p:cNvPr descr="" id="82" name="Рисунок 9"/>
          <p:cNvPicPr/>
          <p:nvPr/>
        </p:nvPicPr>
        <p:blipFill>
          <a:blip r:embed="rId6"/>
          <a:stretch>
            <a:fillRect/>
          </a:stretch>
        </p:blipFill>
        <p:spPr>
          <a:xfrm>
            <a:off x="9217440" y="2992680"/>
            <a:ext cx="2491200" cy="2967840"/>
          </a:xfrm>
          <a:prstGeom prst="rect">
            <a:avLst/>
          </a:prstGeom>
        </p:spPr>
      </p:pic>
    </p:spTree>
  </p:cSld>
  <p:timing>
    <p:tnLst>
      <p:par>
        <p:cTn dur="indefinite" id="22" nodeType="tmRoot" restart="never">
          <p:childTnLst>
            <p:seq>
              <p:cTn dur="indefinite" id="23" nodeType="mainSeq">
                <p:childTnLst>
                  <p:par>
                    <p:cTn fill="hold" id="24">
                      <p:stCondLst>
                        <p:cond delay="indefinite"/>
                      </p:stCondLst>
                      <p:childTnLst>
                        <p:par>
                          <p:cTn fill="hold" id="25">
                            <p:stCondLst>
                              <p:cond delay="0"/>
                            </p:stCondLst>
                            <p:childTnLst>
                              <p:par>
                                <p:cTn fill="hold" id="26" nodeType="clickEffect" presetClass="entr" presetID="16" presetSubtype="21">
                                  <p:stCondLst>
                                    <p:cond delay="0"/>
                                  </p:stCondLst>
                                  <p:childTnLst>
                                    <p:set>
                                      <p:cBhvr>
                                        <p:cTn dur="1" fill="hold" id="27">
                                          <p:stCondLst>
                                            <p:cond delay="0"/>
                                          </p:stCondLst>
                                        </p:cTn>
                                        <p:tgtEl>
                                          <p:spTgt spid="77"/>
                                        </p:tgtEl>
                                        <p:attrNameLst>
                                          <p:attrName>style.visibility</p:attrName>
                                        </p:attrNameLst>
                                      </p:cBhvr>
                                      <p:to>
                                        <p:strVal val="visible"/>
                                      </p:to>
                                    </p:set>
                                    <p:animEffect filter="barn(inVertical)" transition="out">
                                      <p:cBhvr additive="repl">
                                        <p:cTn dur="500" fill="freeze" id="28"/>
                                        <p:tgtEl>
                                          <p:spTgt spid="7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83" name="TextShape 1"/>
          <p:cNvSpPr txBox="1"/>
          <p:nvPr/>
        </p:nvSpPr>
        <p:spPr>
          <a:xfrm>
            <a:off x="8238960" y="243000"/>
            <a:ext cx="4723200" cy="1225080"/>
          </a:xfrm>
          <a:prstGeom prst="rect">
            <a:avLst/>
          </a:prstGeom>
        </p:spPr>
        <p:txBody>
          <a:bodyPr anchor="b"/>
          <a:p>
            <a:pPr>
              <a:lnSpc>
                <a:spcPct val="90000"/>
              </a:lnSpc>
            </a:pPr>
            <a:r>
              <a:rPr b="1" i="1" lang="ru-RU" sz="3200">
                <a:solidFill>
                  <a:srgbClr val="ff0000"/>
                </a:solidFill>
                <a:latin typeface="Calibri Light"/>
              </a:rPr>
              <a:t>Как вы думаете, для кого они написаны?</a:t>
            </a:r>
            <a:r>
              <a:rPr b="1" i="1" lang="ru-RU" sz="3200">
                <a:solidFill>
                  <a:srgbClr val="ff0000"/>
                </a:solidFill>
                <a:latin typeface="Calibri Light"/>
              </a:rPr>
              <a:t>
</a:t>
            </a:r>
            <a:endParaRPr/>
          </a:p>
        </p:txBody>
      </p:sp>
      <p:pic>
        <p:nvPicPr>
          <p:cNvPr descr="" id="84" name="Рисунок 4"/>
          <p:cNvPicPr/>
          <p:nvPr/>
        </p:nvPicPr>
        <p:blipFill>
          <a:blip r:embed="rId1"/>
          <a:stretch>
            <a:fillRect/>
          </a:stretch>
        </p:blipFill>
        <p:spPr>
          <a:xfrm>
            <a:off x="536760" y="3827880"/>
            <a:ext cx="2077920" cy="3174840"/>
          </a:xfrm>
          <a:prstGeom prst="rect">
            <a:avLst/>
          </a:prstGeom>
        </p:spPr>
      </p:pic>
      <p:pic>
        <p:nvPicPr>
          <p:cNvPr descr="" id="85" name="Рисунок 5"/>
          <p:cNvPicPr/>
          <p:nvPr/>
        </p:nvPicPr>
        <p:blipFill>
          <a:blip r:embed="rId2"/>
          <a:stretch>
            <a:fillRect/>
          </a:stretch>
        </p:blipFill>
        <p:spPr>
          <a:xfrm>
            <a:off x="4966200" y="3661560"/>
            <a:ext cx="1946520" cy="3174840"/>
          </a:xfrm>
          <a:prstGeom prst="rect">
            <a:avLst/>
          </a:prstGeom>
        </p:spPr>
      </p:pic>
      <p:pic>
        <p:nvPicPr>
          <p:cNvPr descr="" id="86" name="Рисунок 6"/>
          <p:cNvPicPr/>
          <p:nvPr/>
        </p:nvPicPr>
        <p:blipFill>
          <a:blip r:embed="rId3"/>
          <a:stretch>
            <a:fillRect/>
          </a:stretch>
        </p:blipFill>
        <p:spPr>
          <a:xfrm>
            <a:off x="9882360" y="2900160"/>
            <a:ext cx="1990800" cy="3174840"/>
          </a:xfrm>
          <a:prstGeom prst="rect">
            <a:avLst/>
          </a:prstGeom>
        </p:spPr>
      </p:pic>
      <p:pic>
        <p:nvPicPr>
          <p:cNvPr descr="" id="87" name="Рисунок 7"/>
          <p:cNvPicPr/>
          <p:nvPr/>
        </p:nvPicPr>
        <p:blipFill>
          <a:blip r:embed="rId4"/>
          <a:stretch>
            <a:fillRect/>
          </a:stretch>
        </p:blipFill>
        <p:spPr>
          <a:xfrm>
            <a:off x="6217560" y="1018440"/>
            <a:ext cx="1946520" cy="3168360"/>
          </a:xfrm>
          <a:prstGeom prst="rect">
            <a:avLst/>
          </a:prstGeom>
        </p:spPr>
      </p:pic>
      <p:pic>
        <p:nvPicPr>
          <p:cNvPr descr="" id="88" name="Рисунок 8"/>
          <p:cNvPicPr/>
          <p:nvPr/>
        </p:nvPicPr>
        <p:blipFill>
          <a:blip r:embed="rId5"/>
          <a:stretch>
            <a:fillRect/>
          </a:stretch>
        </p:blipFill>
        <p:spPr>
          <a:xfrm>
            <a:off x="3590280" y="577440"/>
            <a:ext cx="1946520" cy="3174840"/>
          </a:xfrm>
          <a:prstGeom prst="rect">
            <a:avLst/>
          </a:prstGeom>
        </p:spPr>
      </p:pic>
      <p:sp>
        <p:nvSpPr>
          <p:cNvPr id="89" name="CustomShape 2"/>
          <p:cNvSpPr/>
          <p:nvPr/>
        </p:nvSpPr>
        <p:spPr>
          <a:xfrm>
            <a:off x="0" y="3030480"/>
            <a:ext cx="4690440" cy="1552680"/>
          </a:xfrm>
          <a:prstGeom prst="rect">
            <a:avLst/>
          </a:prstGeom>
        </p:spPr>
        <p:txBody>
          <a:bodyPr bIns="45000" lIns="90000" rIns="90000" tIns="45000"/>
          <a:p>
            <a:r>
              <a:rPr b="1" i="1" lang="ru-RU" sz="3200">
                <a:solidFill>
                  <a:srgbClr val="ff0000"/>
                </a:solidFill>
                <a:latin typeface="Calibri Light"/>
              </a:rPr>
              <a:t>Можно предположить, о чём эти книги?</a:t>
            </a:r>
            <a:endParaRPr/>
          </a:p>
        </p:txBody>
      </p:sp>
    </p:spTree>
  </p:cSld>
  <p:transition spd="slow">
    <p:wipe dir="r"/>
  </p:transition>
  <p:timing>
    <p:tnLst>
      <p:par>
        <p:cTn dur="indefinite" id="29" nodeType="tmRoot" restart="never">
          <p:childTnLst>
            <p:seq>
              <p:cTn dur="indefinite" id="30" nodeType="mainSeq">
                <p:childTnLst>
                  <p:par>
                    <p:cTn fill="hold" id="31">
                      <p:stCondLst>
                        <p:cond delay="indefinite"/>
                      </p:stCondLst>
                      <p:childTnLst>
                        <p:par>
                          <p:cTn fill="hold" id="32">
                            <p:stCondLst>
                              <p:cond delay="0"/>
                            </p:stCondLst>
                            <p:childTnLst>
                              <p:par>
                                <p:cTn fill="hold" id="33" nodeType="clickEffect" presetClass="entr" presetID="2" presetSubtype="4">
                                  <p:stCondLst>
                                    <p:cond delay="0"/>
                                  </p:stCondLst>
                                  <p:childTnLst>
                                    <p:set>
                                      <p:cBhvr>
                                        <p:cTn dur="1" fill="hold" id="34">
                                          <p:stCondLst>
                                            <p:cond delay="0"/>
                                          </p:stCondLst>
                                        </p:cTn>
                                        <p:tgtEl>
                                          <p:spTgt spid="89"/>
                                        </p:tgtEl>
                                        <p:attrNameLst>
                                          <p:attrName>style.visibility</p:attrName>
                                        </p:attrNameLst>
                                      </p:cBhvr>
                                      <p:to>
                                        <p:strVal val="visible"/>
                                      </p:to>
                                    </p:set>
                                    <p:anim calcmode="lin" valueType="num">
                                      <p:cBhvr additive="repl">
                                        <p:cTn dur="500" fill="hold" id="35"/>
                                        <p:tgtEl>
                                          <p:spTgt spid="89"/>
                                        </p:tgtEl>
                                        <p:attrNameLst>
                                          <p:attrName>ppt_x</p:attrName>
                                        </p:attrNameLst>
                                      </p:cBhvr>
                                      <p:tavLst>
                                        <p:tav tm="0">
                                          <p:val>
                                            <p:strVal val="#ppt_x"/>
                                          </p:val>
                                        </p:tav>
                                        <p:tav tm="100000">
                                          <p:val>
                                            <p:strVal val="#ppt_x"/>
                                          </p:val>
                                        </p:tav>
                                      </p:tavLst>
                                    </p:anim>
                                    <p:anim calcmode="lin" valueType="num">
                                      <p:cBhvr additive="repl">
                                        <p:cTn dur="500" fill="hold" id="36"/>
                                        <p:tgtEl>
                                          <p:spTgt spid="89"/>
                                        </p:tgtEl>
                                        <p:attrNameLst>
                                          <p:attrName>ppt_y</p:attrName>
                                        </p:attrNameLst>
                                      </p:cBhvr>
                                      <p:tavLst>
                                        <p:tav tm="0">
                                          <p:val>
                                            <p:strVal val="1+#ppt_h/2"/>
                                          </p:val>
                                        </p:tav>
                                        <p:tav tm="100000">
                                          <p:val>
                                            <p:strVal val="#ppt_y"/>
                                          </p:val>
                                        </p:tav>
                                      </p:tavLst>
                                    </p:anim>
                                  </p:childTnLst>
                                </p:cTn>
                              </p:par>
                            </p:childTnLst>
                          </p:cTn>
                        </p:par>
                      </p:childTnLst>
                    </p:cTn>
                  </p:par>
                  <p:par>
                    <p:cTn fill="hold" id="37">
                      <p:stCondLst>
                        <p:cond delay="indefinite"/>
                      </p:stCondLst>
                      <p:childTnLst>
                        <p:par>
                          <p:cTn fill="hold" id="38">
                            <p:stCondLst>
                              <p:cond delay="0"/>
                            </p:stCondLst>
                            <p:childTnLst>
                              <p:par>
                                <p:cTn fill="hold" id="39" nodeType="clickEffect" presetClass="entr" presetID="2" presetSubtype="4">
                                  <p:stCondLst>
                                    <p:cond delay="0"/>
                                  </p:stCondLst>
                                  <p:childTnLst>
                                    <p:set>
                                      <p:cBhvr>
                                        <p:cTn dur="1" fill="hold" id="40">
                                          <p:stCondLst>
                                            <p:cond delay="0"/>
                                          </p:stCondLst>
                                        </p:cTn>
                                        <p:tgtEl>
                                          <p:spTgt spid="83"/>
                                        </p:tgtEl>
                                        <p:attrNameLst>
                                          <p:attrName>style.visibility</p:attrName>
                                        </p:attrNameLst>
                                      </p:cBhvr>
                                      <p:to>
                                        <p:strVal val="visible"/>
                                      </p:to>
                                    </p:set>
                                    <p:anim calcmode="lin" valueType="num">
                                      <p:cBhvr additive="repl">
                                        <p:cTn dur="500" fill="hold" id="41"/>
                                        <p:tgtEl>
                                          <p:spTgt spid="83"/>
                                        </p:tgtEl>
                                        <p:attrNameLst>
                                          <p:attrName>ppt_x</p:attrName>
                                        </p:attrNameLst>
                                      </p:cBhvr>
                                      <p:tavLst>
                                        <p:tav tm="0">
                                          <p:val>
                                            <p:strVal val="#ppt_x"/>
                                          </p:val>
                                        </p:tav>
                                        <p:tav tm="100000">
                                          <p:val>
                                            <p:strVal val="#ppt_x"/>
                                          </p:val>
                                        </p:tav>
                                      </p:tavLst>
                                    </p:anim>
                                    <p:anim calcmode="lin" valueType="num">
                                      <p:cBhvr additive="repl">
                                        <p:cTn dur="500" fill="hold" id="42"/>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descr="" id="90" name="Рисунок 3"/>
          <p:cNvPicPr/>
          <p:nvPr/>
        </p:nvPicPr>
        <p:blipFill>
          <a:blip r:embed="rId1"/>
          <a:stretch>
            <a:fillRect/>
          </a:stretch>
        </p:blipFill>
        <p:spPr>
          <a:xfrm>
            <a:off x="106920" y="193680"/>
            <a:ext cx="2562120" cy="3377520"/>
          </a:xfrm>
          <a:prstGeom prst="rect">
            <a:avLst/>
          </a:prstGeom>
        </p:spPr>
      </p:pic>
      <p:pic>
        <p:nvPicPr>
          <p:cNvPr descr="" id="91" name="Рисунок 4"/>
          <p:cNvPicPr/>
          <p:nvPr/>
        </p:nvPicPr>
        <p:blipFill>
          <a:blip r:embed="rId2"/>
          <a:stretch>
            <a:fillRect/>
          </a:stretch>
        </p:blipFill>
        <p:spPr>
          <a:xfrm>
            <a:off x="5591880" y="2553480"/>
            <a:ext cx="3116520" cy="4148280"/>
          </a:xfrm>
          <a:prstGeom prst="rect">
            <a:avLst/>
          </a:prstGeom>
        </p:spPr>
      </p:pic>
      <p:pic>
        <p:nvPicPr>
          <p:cNvPr descr="" id="92" name="Рисунок 7"/>
          <p:cNvPicPr/>
          <p:nvPr/>
        </p:nvPicPr>
        <p:blipFill>
          <a:blip r:embed="rId3"/>
          <a:stretch>
            <a:fillRect/>
          </a:stretch>
        </p:blipFill>
        <p:spPr>
          <a:xfrm>
            <a:off x="8968320" y="193680"/>
            <a:ext cx="3116520" cy="3926160"/>
          </a:xfrm>
          <a:prstGeom prst="rect">
            <a:avLst/>
          </a:prstGeom>
        </p:spPr>
      </p:pic>
      <p:sp>
        <p:nvSpPr>
          <p:cNvPr id="93" name="CustomShape 1"/>
          <p:cNvSpPr/>
          <p:nvPr/>
        </p:nvSpPr>
        <p:spPr>
          <a:xfrm>
            <a:off x="2669400" y="312120"/>
            <a:ext cx="6216120" cy="1187640"/>
          </a:xfrm>
          <a:prstGeom prst="rect">
            <a:avLst/>
          </a:prstGeom>
        </p:spPr>
        <p:txBody>
          <a:bodyPr bIns="45000" lIns="90000" rIns="90000" tIns="45000"/>
          <a:p>
            <a:pPr algn="ctr"/>
            <a:r>
              <a:rPr b="1" i="1" lang="ru-RU" sz="2400">
                <a:solidFill>
                  <a:srgbClr val="7030a0"/>
                </a:solidFill>
                <a:latin typeface="Calibri"/>
              </a:rPr>
              <a:t>Эмма Эфраимовна Мошковская (1926-1981)</a:t>
            </a:r>
            <a:endParaRPr/>
          </a:p>
          <a:p>
            <a:pPr algn="ctr"/>
            <a:endParaRPr/>
          </a:p>
        </p:txBody>
      </p:sp>
      <p:sp>
        <p:nvSpPr>
          <p:cNvPr id="94" name="CustomShape 2"/>
          <p:cNvSpPr/>
          <p:nvPr/>
        </p:nvSpPr>
        <p:spPr>
          <a:xfrm>
            <a:off x="2840040" y="817560"/>
            <a:ext cx="6045480" cy="2559240"/>
          </a:xfrm>
          <a:prstGeom prst="rect">
            <a:avLst/>
          </a:prstGeom>
        </p:spPr>
        <p:txBody>
          <a:bodyPr bIns="45000" lIns="90000" rIns="90000" tIns="45000"/>
          <a:p>
            <a:r>
              <a:rPr b="1" i="1" lang="ru-RU">
                <a:solidFill>
                  <a:srgbClr val="000000"/>
                </a:solidFill>
                <a:latin typeface="Calibri Light"/>
              </a:rPr>
              <a:t>Эмма Эфраимовна Мошковская российская детская писательница и поэтесса родилась в Москве 15 апреля 1926 года. В 1954 году окончила музыкально-педагогическое училище имени Гнесиных по классу вокала. Работала в Архангельской филармонии, затем - в оперно-хоровой студии при Московской консерватории. </a:t>
            </a:r>
            <a:endParaRPr/>
          </a:p>
          <a:p>
            <a:r>
              <a:rPr b="1" i="1" lang="ru-RU">
                <a:solidFill>
                  <a:srgbClr val="000000"/>
                </a:solidFill>
                <a:latin typeface="Calibri Light"/>
              </a:rPr>
              <a:t>Она получила профессию оперной певицы, но всю жизнь писала стихи для детей.</a:t>
            </a:r>
            <a:endParaRPr/>
          </a:p>
        </p:txBody>
      </p:sp>
      <p:sp>
        <p:nvSpPr>
          <p:cNvPr id="95" name="CustomShape 3"/>
          <p:cNvSpPr/>
          <p:nvPr/>
        </p:nvSpPr>
        <p:spPr>
          <a:xfrm>
            <a:off x="257760" y="3818880"/>
            <a:ext cx="5163480" cy="2614680"/>
          </a:xfrm>
          <a:prstGeom prst="rect">
            <a:avLst/>
          </a:prstGeom>
        </p:spPr>
        <p:txBody>
          <a:bodyPr bIns="45000" lIns="90000" rIns="90000" tIns="45000"/>
          <a:p>
            <a:r>
              <a:rPr b="1" i="1" lang="ru-RU">
                <a:solidFill>
                  <a:srgbClr val="000000"/>
                </a:solidFill>
                <a:latin typeface="Calibri Light"/>
              </a:rPr>
              <a:t>В 1961 году были напечатаны первые стихи Мошковской в журналах «Мурзилка», «Пионер», «Вожатый». Ее стихи сразу получили положительные отзывы от С. Я. Маршака и К. И. Чуковского. В 1962 году Эмма Эфраимовна выпустила первый сборник стихов для детей «Дядя Шар». За ним последовали более 20 сборников стихов и сказок для дошкольного и младшего школьного возраста. В 1967 году Эмма Мошковская стала членом Союза писателей. </a:t>
            </a:r>
            <a:endParaRPr/>
          </a:p>
        </p:txBody>
      </p:sp>
      <p:sp>
        <p:nvSpPr>
          <p:cNvPr id="96" name="CustomShape 4"/>
          <p:cNvSpPr/>
          <p:nvPr/>
        </p:nvSpPr>
        <p:spPr>
          <a:xfrm>
            <a:off x="8708760" y="4165560"/>
            <a:ext cx="3376080" cy="2584800"/>
          </a:xfrm>
          <a:prstGeom prst="rect">
            <a:avLst/>
          </a:prstGeom>
        </p:spPr>
        <p:txBody>
          <a:bodyPr bIns="45000" lIns="90000" rIns="90000" tIns="45000"/>
          <a:p>
            <a:r>
              <a:rPr b="1" i="1" lang="ru-RU">
                <a:solidFill>
                  <a:srgbClr val="000000"/>
                </a:solidFill>
                <a:latin typeface="Calibri Light"/>
              </a:rPr>
              <a:t>Кроме стихов она писала прозу, сказки, занималась переводами. Стихи были переведены на разные языки мира. Многие из них стали песнями («Двойка», «Окно», «Тараторы»). Песни на стихи Мошковской до сих пор можно услышать в исполнении «звезд» отечественной музыки.</a:t>
            </a:r>
            <a:endParaRPr/>
          </a:p>
        </p:txBody>
      </p:sp>
    </p:spTree>
  </p:cSld>
  <p:timing>
    <p:tnLst>
      <p:par>
        <p:cTn dur="indefinite" id="43" nodeType="tmRoot" restart="never">
          <p:childTnLst>
            <p:seq>
              <p:cTn dur="indefinite" id="44" nodeType="mainSeq">
                <p:childTnLst>
                  <p:par>
                    <p:cTn fill="hold" id="45">
                      <p:stCondLst>
                        <p:cond delay="indefinite"/>
                      </p:stCondLst>
                      <p:childTnLst>
                        <p:par>
                          <p:cTn fill="hold" id="46">
                            <p:stCondLst>
                              <p:cond delay="0"/>
                            </p:stCondLst>
                            <p:childTnLst>
                              <p:par>
                                <p:cTn fill="hold" id="47" nodeType="clickEffect" presetClass="entr" presetID="42">
                                  <p:stCondLst>
                                    <p:cond delay="0"/>
                                  </p:stCondLst>
                                  <p:childTnLst>
                                    <p:set>
                                      <p:cBhvr>
                                        <p:cTn dur="1" fill="hold" id="48">
                                          <p:stCondLst>
                                            <p:cond delay="0"/>
                                          </p:stCondLst>
                                        </p:cTn>
                                        <p:tgtEl>
                                          <p:spTgt spid="94"/>
                                        </p:tgtEl>
                                        <p:attrNameLst>
                                          <p:attrName>style.visibility</p:attrName>
                                        </p:attrNameLst>
                                      </p:cBhvr>
                                      <p:to>
                                        <p:strVal val="visible"/>
                                      </p:to>
                                    </p:set>
                                    <p:animEffect filter="fade" transition="in">
                                      <p:cBhvr additive="repl">
                                        <p:cTn dur="1000" fill="freeze" id="49"/>
                                        <p:tgtEl>
                                          <p:spTgt spid="94"/>
                                        </p:tgtEl>
                                      </p:cBhvr>
                                    </p:animEffect>
                                    <p:anim calcmode="lin" valueType="num">
                                      <p:cBhvr additive="repl">
                                        <p:cTn dur="1000" fill="hold" id="50"/>
                                        <p:tgtEl>
                                          <p:spTgt spid="94"/>
                                        </p:tgtEl>
                                        <p:attrNameLst>
                                          <p:attrName>ppt_x</p:attrName>
                                        </p:attrNameLst>
                                      </p:cBhvr>
                                      <p:tavLst>
                                        <p:tav tm="0">
                                          <p:val>
                                            <p:strVal val="#ppt_x"/>
                                          </p:val>
                                        </p:tav>
                                        <p:tav tm="100000">
                                          <p:val>
                                            <p:strVal val="#ppt_x"/>
                                          </p:val>
                                        </p:tav>
                                      </p:tavLst>
                                    </p:anim>
                                    <p:anim calcmode="lin" valueType="num">
                                      <p:cBhvr additive="repl">
                                        <p:cTn dur="1000" fill="hold" id="51"/>
                                        <p:tgtEl>
                                          <p:spTgt spid="94"/>
                                        </p:tgtEl>
                                        <p:attrNameLst>
                                          <p:attrName>ppt_y</p:attrName>
                                        </p:attrNameLst>
                                      </p:cBhvr>
                                      <p:tavLst>
                                        <p:tav tm="0">
                                          <p:val>
                                            <p:strVal val="#ppt_y+.1"/>
                                          </p:val>
                                        </p:tav>
                                        <p:tav tm="100000">
                                          <p:val>
                                            <p:strVal val="#ppt_y"/>
                                          </p:val>
                                        </p:tav>
                                      </p:tavLst>
                                    </p:anim>
                                  </p:childTnLst>
                                </p:cTn>
                              </p:par>
                            </p:childTnLst>
                          </p:cTn>
                        </p:par>
                      </p:childTnLst>
                    </p:cTn>
                  </p:par>
                  <p:par>
                    <p:cTn fill="hold" id="52">
                      <p:stCondLst>
                        <p:cond delay="indefinite"/>
                      </p:stCondLst>
                      <p:childTnLst>
                        <p:par>
                          <p:cTn fill="hold" id="53">
                            <p:stCondLst>
                              <p:cond delay="0"/>
                            </p:stCondLst>
                            <p:childTnLst>
                              <p:par>
                                <p:cTn fill="hold" id="54" nodeType="clickEffect" presetClass="entr" presetID="42">
                                  <p:stCondLst>
                                    <p:cond delay="0"/>
                                  </p:stCondLst>
                                  <p:childTnLst>
                                    <p:set>
                                      <p:cBhvr>
                                        <p:cTn dur="1" fill="hold" id="55">
                                          <p:stCondLst>
                                            <p:cond delay="0"/>
                                          </p:stCondLst>
                                        </p:cTn>
                                        <p:tgtEl>
                                          <p:spTgt spid="95"/>
                                        </p:tgtEl>
                                        <p:attrNameLst>
                                          <p:attrName>style.visibility</p:attrName>
                                        </p:attrNameLst>
                                      </p:cBhvr>
                                      <p:to>
                                        <p:strVal val="visible"/>
                                      </p:to>
                                    </p:set>
                                    <p:animEffect filter="fade" transition="in">
                                      <p:cBhvr additive="repl">
                                        <p:cTn dur="1000" fill="freeze" id="56"/>
                                        <p:tgtEl>
                                          <p:spTgt spid="95"/>
                                        </p:tgtEl>
                                      </p:cBhvr>
                                    </p:animEffect>
                                    <p:anim calcmode="lin" valueType="num">
                                      <p:cBhvr additive="repl">
                                        <p:cTn dur="1000" fill="hold" id="57"/>
                                        <p:tgtEl>
                                          <p:spTgt spid="95"/>
                                        </p:tgtEl>
                                        <p:attrNameLst>
                                          <p:attrName>ppt_x</p:attrName>
                                        </p:attrNameLst>
                                      </p:cBhvr>
                                      <p:tavLst>
                                        <p:tav tm="0">
                                          <p:val>
                                            <p:strVal val="#ppt_x"/>
                                          </p:val>
                                        </p:tav>
                                        <p:tav tm="100000">
                                          <p:val>
                                            <p:strVal val="#ppt_x"/>
                                          </p:val>
                                        </p:tav>
                                      </p:tavLst>
                                    </p:anim>
                                    <p:anim calcmode="lin" valueType="num">
                                      <p:cBhvr additive="repl">
                                        <p:cTn dur="1000" fill="hold" id="58"/>
                                        <p:tgtEl>
                                          <p:spTgt spid="95"/>
                                        </p:tgtEl>
                                        <p:attrNameLst>
                                          <p:attrName>ppt_y</p:attrName>
                                        </p:attrNameLst>
                                      </p:cBhvr>
                                      <p:tavLst>
                                        <p:tav tm="0">
                                          <p:val>
                                            <p:strVal val="#ppt_y+.1"/>
                                          </p:val>
                                        </p:tav>
                                        <p:tav tm="100000">
                                          <p:val>
                                            <p:strVal val="#ppt_y"/>
                                          </p:val>
                                        </p:tav>
                                      </p:tavLst>
                                    </p:anim>
                                  </p:childTnLst>
                                </p:cTn>
                              </p:par>
                            </p:childTnLst>
                          </p:cTn>
                        </p:par>
                      </p:childTnLst>
                    </p:cTn>
                  </p:par>
                  <p:par>
                    <p:cTn fill="hold" id="59">
                      <p:stCondLst>
                        <p:cond delay="indefinite"/>
                      </p:stCondLst>
                      <p:childTnLst>
                        <p:par>
                          <p:cTn fill="hold" id="60">
                            <p:stCondLst>
                              <p:cond delay="0"/>
                            </p:stCondLst>
                            <p:childTnLst>
                              <p:par>
                                <p:cTn fill="hold" id="61" nodeType="clickEffect" presetClass="entr" presetID="42">
                                  <p:stCondLst>
                                    <p:cond delay="0"/>
                                  </p:stCondLst>
                                  <p:childTnLst>
                                    <p:set>
                                      <p:cBhvr>
                                        <p:cTn dur="1" fill="hold" id="62">
                                          <p:stCondLst>
                                            <p:cond delay="0"/>
                                          </p:stCondLst>
                                        </p:cTn>
                                        <p:tgtEl>
                                          <p:spTgt spid="96"/>
                                        </p:tgtEl>
                                        <p:attrNameLst>
                                          <p:attrName>style.visibility</p:attrName>
                                        </p:attrNameLst>
                                      </p:cBhvr>
                                      <p:to>
                                        <p:strVal val="visible"/>
                                      </p:to>
                                    </p:set>
                                    <p:animEffect filter="fade" transition="in">
                                      <p:cBhvr additive="repl">
                                        <p:cTn dur="1000" fill="freeze" id="63"/>
                                        <p:tgtEl>
                                          <p:spTgt spid="96"/>
                                        </p:tgtEl>
                                      </p:cBhvr>
                                    </p:animEffect>
                                    <p:anim calcmode="lin" valueType="num">
                                      <p:cBhvr additive="repl">
                                        <p:cTn dur="1000" fill="hold" id="64"/>
                                        <p:tgtEl>
                                          <p:spTgt spid="96"/>
                                        </p:tgtEl>
                                        <p:attrNameLst>
                                          <p:attrName>ppt_x</p:attrName>
                                        </p:attrNameLst>
                                      </p:cBhvr>
                                      <p:tavLst>
                                        <p:tav tm="0">
                                          <p:val>
                                            <p:strVal val="#ppt_x"/>
                                          </p:val>
                                        </p:tav>
                                        <p:tav tm="100000">
                                          <p:val>
                                            <p:strVal val="#ppt_x"/>
                                          </p:val>
                                        </p:tav>
                                      </p:tavLst>
                                    </p:anim>
                                    <p:anim calcmode="lin" valueType="num">
                                      <p:cBhvr additive="repl">
                                        <p:cTn dur="1000" fill="hold" id="65"/>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97" name="TextShape 1"/>
          <p:cNvSpPr txBox="1"/>
          <p:nvPr/>
        </p:nvSpPr>
        <p:spPr>
          <a:xfrm>
            <a:off x="247320" y="162360"/>
            <a:ext cx="11639520" cy="676440"/>
          </a:xfrm>
          <a:prstGeom prst="rect">
            <a:avLst/>
          </a:prstGeom>
        </p:spPr>
        <p:txBody>
          <a:bodyPr anchor="b"/>
          <a:p>
            <a:pPr>
              <a:lnSpc>
                <a:spcPct val="90000"/>
              </a:lnSpc>
            </a:pPr>
            <a:r>
              <a:rPr b="1" i="1" lang="ru-RU" sz="4000">
                <a:solidFill>
                  <a:srgbClr val="ff3399"/>
                </a:solidFill>
                <a:latin typeface="Calibri Light"/>
              </a:rPr>
              <a:t>Эмма Мошковская «Я маму мою обидел…»</a:t>
            </a:r>
            <a:endParaRPr/>
          </a:p>
        </p:txBody>
      </p:sp>
      <p:pic>
        <p:nvPicPr>
          <p:cNvPr descr="" id="98" name="Рисунок 4"/>
          <p:cNvPicPr/>
          <p:nvPr/>
        </p:nvPicPr>
        <p:blipFill>
          <a:blip r:embed="rId1"/>
          <a:stretch>
            <a:fillRect/>
          </a:stretch>
        </p:blipFill>
        <p:spPr>
          <a:xfrm>
            <a:off x="3363120" y="4163040"/>
            <a:ext cx="2513520" cy="2430000"/>
          </a:xfrm>
          <a:prstGeom prst="rect">
            <a:avLst/>
          </a:prstGeom>
        </p:spPr>
      </p:pic>
      <p:pic>
        <p:nvPicPr>
          <p:cNvPr descr="" id="99" name="Рисунок 5"/>
          <p:cNvPicPr/>
          <p:nvPr/>
        </p:nvPicPr>
        <p:blipFill>
          <a:blip r:embed="rId2"/>
          <a:stretch>
            <a:fillRect/>
          </a:stretch>
        </p:blipFill>
        <p:spPr>
          <a:xfrm>
            <a:off x="6732720" y="2537280"/>
            <a:ext cx="2556720" cy="2928960"/>
          </a:xfrm>
          <a:prstGeom prst="rect">
            <a:avLst/>
          </a:prstGeom>
        </p:spPr>
      </p:pic>
      <p:pic>
        <p:nvPicPr>
          <p:cNvPr descr="" id="100" name="Рисунок 6"/>
          <p:cNvPicPr/>
          <p:nvPr/>
        </p:nvPicPr>
        <p:blipFill>
          <a:blip r:embed="rId3"/>
          <a:stretch>
            <a:fillRect/>
          </a:stretch>
        </p:blipFill>
        <p:spPr>
          <a:xfrm>
            <a:off x="191160" y="1057320"/>
            <a:ext cx="3379320" cy="2725920"/>
          </a:xfrm>
          <a:prstGeom prst="rect">
            <a:avLst/>
          </a:prstGeom>
        </p:spPr>
      </p:pic>
      <p:sp>
        <p:nvSpPr>
          <p:cNvPr id="101" name="CustomShape 2"/>
          <p:cNvSpPr/>
          <p:nvPr/>
        </p:nvSpPr>
        <p:spPr>
          <a:xfrm>
            <a:off x="3657600" y="989280"/>
            <a:ext cx="3230280" cy="4359240"/>
          </a:xfrm>
          <a:prstGeom prst="rect">
            <a:avLst/>
          </a:prstGeom>
        </p:spPr>
        <p:txBody>
          <a:bodyPr bIns="45000" lIns="90000" rIns="90000" tIns="45000"/>
          <a:p>
            <a:r>
              <a:rPr b="1" i="1" lang="ru-RU" sz="2000">
                <a:solidFill>
                  <a:srgbClr val="0033cc"/>
                </a:solidFill>
                <a:latin typeface="Calibri"/>
              </a:rPr>
              <a:t>Я мамy мою обидел,</a:t>
            </a:r>
            <a:r>
              <a:rPr b="1" i="1" lang="ru-RU" sz="2000">
                <a:solidFill>
                  <a:srgbClr val="0033cc"/>
                </a:solidFill>
                <a:latin typeface="Calibri"/>
              </a:rPr>
              <a:t>
</a:t>
            </a:r>
            <a:r>
              <a:rPr b="1" i="1" lang="ru-RU" sz="2000">
                <a:solidFill>
                  <a:srgbClr val="0033cc"/>
                </a:solidFill>
                <a:latin typeface="Calibri"/>
              </a:rPr>
              <a:t>Тепеpь никогда-никогда</a:t>
            </a:r>
            <a:r>
              <a:rPr b="1" i="1" lang="ru-RU" sz="2000">
                <a:solidFill>
                  <a:srgbClr val="0033cc"/>
                </a:solidFill>
                <a:latin typeface="Calibri"/>
              </a:rPr>
              <a:t>
</a:t>
            </a:r>
            <a:r>
              <a:rPr b="1" i="1" lang="ru-RU" sz="2000">
                <a:solidFill>
                  <a:srgbClr val="0033cc"/>
                </a:solidFill>
                <a:latin typeface="Calibri"/>
              </a:rPr>
              <a:t>Из домy вместе не выйдем,</a:t>
            </a:r>
            <a:r>
              <a:rPr b="1" i="1" lang="ru-RU" sz="2000">
                <a:solidFill>
                  <a:srgbClr val="0033cc"/>
                </a:solidFill>
                <a:latin typeface="Calibri"/>
              </a:rPr>
              <a:t>
</a:t>
            </a:r>
            <a:r>
              <a:rPr b="1" i="1" lang="ru-RU" sz="2000">
                <a:solidFill>
                  <a:srgbClr val="0033cc"/>
                </a:solidFill>
                <a:latin typeface="Calibri"/>
              </a:rPr>
              <a:t>Hе сходим с ней никyда.</a:t>
            </a:r>
            <a:endParaRPr/>
          </a:p>
          <a:p>
            <a:endParaRPr/>
          </a:p>
          <a:p>
            <a:r>
              <a:rPr b="1" i="1" lang="ru-RU" sz="2000">
                <a:solidFill>
                  <a:srgbClr val="0033cc"/>
                </a:solidFill>
                <a:latin typeface="Calibri"/>
              </a:rPr>
              <a:t>Она в окно не помашет,</a:t>
            </a:r>
            <a:r>
              <a:rPr b="1" i="1" lang="ru-RU" sz="2000">
                <a:solidFill>
                  <a:srgbClr val="0033cc"/>
                </a:solidFill>
                <a:latin typeface="Calibri"/>
              </a:rPr>
              <a:t>
</a:t>
            </a:r>
            <a:r>
              <a:rPr b="1" i="1" lang="ru-RU" sz="2000">
                <a:solidFill>
                  <a:srgbClr val="0033cc"/>
                </a:solidFill>
                <a:latin typeface="Calibri"/>
              </a:rPr>
              <a:t>И я ей не помашy,</a:t>
            </a:r>
            <a:r>
              <a:rPr b="1" i="1" lang="ru-RU" sz="2000">
                <a:solidFill>
                  <a:srgbClr val="0033cc"/>
                </a:solidFill>
                <a:latin typeface="Calibri"/>
              </a:rPr>
              <a:t>
</a:t>
            </a:r>
            <a:r>
              <a:rPr b="1" i="1" lang="ru-RU" sz="2000">
                <a:solidFill>
                  <a:srgbClr val="0033cc"/>
                </a:solidFill>
                <a:latin typeface="Calibri"/>
              </a:rPr>
              <a:t>Она ничего не pасскажет,</a:t>
            </a:r>
            <a:r>
              <a:rPr b="1" i="1" lang="ru-RU" sz="2000">
                <a:solidFill>
                  <a:srgbClr val="0033cc"/>
                </a:solidFill>
                <a:latin typeface="Calibri"/>
              </a:rPr>
              <a:t>
</a:t>
            </a:r>
            <a:r>
              <a:rPr b="1" i="1" lang="ru-RU" sz="2000">
                <a:solidFill>
                  <a:srgbClr val="0033cc"/>
                </a:solidFill>
                <a:latin typeface="Calibri"/>
              </a:rPr>
              <a:t>И я ей не pасскажy...</a:t>
            </a:r>
            <a:endParaRPr/>
          </a:p>
        </p:txBody>
      </p:sp>
      <p:sp>
        <p:nvSpPr>
          <p:cNvPr id="102" name="CustomShape 3"/>
          <p:cNvSpPr/>
          <p:nvPr/>
        </p:nvSpPr>
        <p:spPr>
          <a:xfrm>
            <a:off x="245520" y="4001760"/>
            <a:ext cx="3228840" cy="2559240"/>
          </a:xfrm>
          <a:prstGeom prst="rect">
            <a:avLst/>
          </a:prstGeom>
        </p:spPr>
        <p:txBody>
          <a:bodyPr bIns="45000" lIns="90000" rIns="90000" tIns="45000"/>
          <a:p>
            <a:r>
              <a:rPr b="1" i="1" lang="ru-RU">
                <a:solidFill>
                  <a:srgbClr val="0033cc"/>
                </a:solidFill>
                <a:latin typeface="Calibri"/>
              </a:rPr>
              <a:t>Возьмy я мешок за плечи,</a:t>
            </a:r>
            <a:r>
              <a:rPr b="1" i="1" lang="ru-RU">
                <a:solidFill>
                  <a:srgbClr val="0033cc"/>
                </a:solidFill>
                <a:latin typeface="Calibri"/>
              </a:rPr>
              <a:t>
</a:t>
            </a:r>
            <a:r>
              <a:rPr b="1" i="1" lang="ru-RU">
                <a:solidFill>
                  <a:srgbClr val="0033cc"/>
                </a:solidFill>
                <a:latin typeface="Calibri"/>
              </a:rPr>
              <a:t>Я хлеба кyсок найдy,</a:t>
            </a:r>
            <a:r>
              <a:rPr b="1" i="1" lang="ru-RU">
                <a:solidFill>
                  <a:srgbClr val="0033cc"/>
                </a:solidFill>
                <a:latin typeface="Calibri"/>
              </a:rPr>
              <a:t>
</a:t>
            </a:r>
            <a:r>
              <a:rPr b="1" i="1" lang="ru-RU">
                <a:solidFill>
                  <a:srgbClr val="0033cc"/>
                </a:solidFill>
                <a:latin typeface="Calibri"/>
              </a:rPr>
              <a:t>Hайдy я палкy покpепче,</a:t>
            </a:r>
            <a:r>
              <a:rPr b="1" i="1" lang="ru-RU">
                <a:solidFill>
                  <a:srgbClr val="0033cc"/>
                </a:solidFill>
                <a:latin typeface="Calibri"/>
              </a:rPr>
              <a:t>
</a:t>
            </a:r>
            <a:r>
              <a:rPr b="1" i="1" lang="ru-RU">
                <a:solidFill>
                  <a:srgbClr val="0033cc"/>
                </a:solidFill>
                <a:latin typeface="Calibri"/>
              </a:rPr>
              <a:t>Уйдy я, yйдy в тайгy!</a:t>
            </a:r>
            <a:endParaRPr/>
          </a:p>
          <a:p>
            <a:endParaRPr/>
          </a:p>
          <a:p>
            <a:r>
              <a:rPr b="1" i="1" lang="ru-RU">
                <a:solidFill>
                  <a:srgbClr val="0033cc"/>
                </a:solidFill>
                <a:latin typeface="Calibri"/>
              </a:rPr>
              <a:t>Я бyдy ходить по следy,</a:t>
            </a:r>
            <a:r>
              <a:rPr b="1" i="1" lang="ru-RU">
                <a:solidFill>
                  <a:srgbClr val="0033cc"/>
                </a:solidFill>
                <a:latin typeface="Calibri"/>
              </a:rPr>
              <a:t>
</a:t>
            </a:r>
            <a:r>
              <a:rPr b="1" i="1" lang="ru-RU">
                <a:solidFill>
                  <a:srgbClr val="0033cc"/>
                </a:solidFill>
                <a:latin typeface="Calibri"/>
              </a:rPr>
              <a:t>Я бyдy искать pyдy</a:t>
            </a:r>
            <a:r>
              <a:rPr b="1" i="1" lang="ru-RU">
                <a:solidFill>
                  <a:srgbClr val="0033cc"/>
                </a:solidFill>
                <a:latin typeface="Calibri"/>
              </a:rPr>
              <a:t>
</a:t>
            </a:r>
            <a:r>
              <a:rPr b="1" i="1" lang="ru-RU">
                <a:solidFill>
                  <a:srgbClr val="0033cc"/>
                </a:solidFill>
                <a:latin typeface="Calibri"/>
              </a:rPr>
              <a:t>И чеpез бypнyю pекy</a:t>
            </a:r>
            <a:r>
              <a:rPr b="1" i="1" lang="ru-RU">
                <a:solidFill>
                  <a:srgbClr val="0033cc"/>
                </a:solidFill>
                <a:latin typeface="Calibri"/>
              </a:rPr>
              <a:t>
</a:t>
            </a:r>
            <a:r>
              <a:rPr b="1" i="1" lang="ru-RU">
                <a:solidFill>
                  <a:srgbClr val="0033cc"/>
                </a:solidFill>
                <a:latin typeface="Calibri"/>
              </a:rPr>
              <a:t>Стpоить мосты пойдy!</a:t>
            </a:r>
            <a:endParaRPr/>
          </a:p>
        </p:txBody>
      </p:sp>
      <p:sp>
        <p:nvSpPr>
          <p:cNvPr id="103" name="CustomShape 4"/>
          <p:cNvSpPr/>
          <p:nvPr/>
        </p:nvSpPr>
        <p:spPr>
          <a:xfrm>
            <a:off x="9289440" y="1190160"/>
            <a:ext cx="2854440" cy="5622840"/>
          </a:xfrm>
          <a:prstGeom prst="rect">
            <a:avLst/>
          </a:prstGeom>
        </p:spPr>
        <p:txBody>
          <a:bodyPr bIns="45000" lIns="90000" rIns="90000" tIns="45000"/>
          <a:p>
            <a:r>
              <a:rPr b="1" i="1" lang="ru-RU">
                <a:solidFill>
                  <a:srgbClr val="0033cc"/>
                </a:solidFill>
                <a:latin typeface="Calibri"/>
              </a:rPr>
              <a:t>И бyдy я главный начальник,</a:t>
            </a:r>
            <a:r>
              <a:rPr b="1" i="1" lang="ru-RU">
                <a:solidFill>
                  <a:srgbClr val="0033cc"/>
                </a:solidFill>
                <a:latin typeface="Calibri"/>
              </a:rPr>
              <a:t>
</a:t>
            </a:r>
            <a:r>
              <a:rPr b="1" i="1" lang="ru-RU">
                <a:solidFill>
                  <a:srgbClr val="0033cc"/>
                </a:solidFill>
                <a:latin typeface="Calibri"/>
              </a:rPr>
              <a:t>И бyдy я с боpодой,</a:t>
            </a:r>
            <a:r>
              <a:rPr b="1" i="1" lang="ru-RU">
                <a:solidFill>
                  <a:srgbClr val="0033cc"/>
                </a:solidFill>
                <a:latin typeface="Calibri"/>
              </a:rPr>
              <a:t>
</a:t>
            </a:r>
            <a:r>
              <a:rPr b="1" i="1" lang="ru-RU">
                <a:solidFill>
                  <a:srgbClr val="0033cc"/>
                </a:solidFill>
                <a:latin typeface="Calibri"/>
              </a:rPr>
              <a:t>И бyдy всегда печальный</a:t>
            </a:r>
            <a:r>
              <a:rPr b="1" i="1" lang="ru-RU">
                <a:solidFill>
                  <a:srgbClr val="0033cc"/>
                </a:solidFill>
                <a:latin typeface="Calibri"/>
              </a:rPr>
              <a:t>
</a:t>
            </a:r>
            <a:r>
              <a:rPr b="1" i="1" lang="ru-RU">
                <a:solidFill>
                  <a:srgbClr val="0033cc"/>
                </a:solidFill>
                <a:latin typeface="Calibri"/>
              </a:rPr>
              <a:t>И молчаливый такой...</a:t>
            </a:r>
            <a:endParaRPr/>
          </a:p>
          <a:p>
            <a:endParaRPr/>
          </a:p>
          <a:p>
            <a:r>
              <a:rPr b="1" i="1" lang="ru-RU">
                <a:solidFill>
                  <a:srgbClr val="0033cc"/>
                </a:solidFill>
                <a:latin typeface="Calibri"/>
              </a:rPr>
              <a:t>И вот бyдет вечеp зимний,</a:t>
            </a:r>
            <a:r>
              <a:rPr b="1" i="1" lang="ru-RU">
                <a:solidFill>
                  <a:srgbClr val="0033cc"/>
                </a:solidFill>
                <a:latin typeface="Calibri"/>
              </a:rPr>
              <a:t>
</a:t>
            </a:r>
            <a:r>
              <a:rPr b="1" i="1" lang="ru-RU">
                <a:solidFill>
                  <a:srgbClr val="0033cc"/>
                </a:solidFill>
                <a:latin typeface="Calibri"/>
              </a:rPr>
              <a:t>И вот пpойдёт много лет,</a:t>
            </a:r>
            <a:r>
              <a:rPr b="1" i="1" lang="ru-RU">
                <a:solidFill>
                  <a:srgbClr val="0033cc"/>
                </a:solidFill>
                <a:latin typeface="Calibri"/>
              </a:rPr>
              <a:t>
</a:t>
            </a:r>
            <a:r>
              <a:rPr b="1" i="1" lang="ru-RU">
                <a:solidFill>
                  <a:srgbClr val="0033cc"/>
                </a:solidFill>
                <a:latin typeface="Calibri"/>
              </a:rPr>
              <a:t>И вот в самолёт pеактивный</a:t>
            </a:r>
            <a:r>
              <a:rPr b="1" i="1" lang="ru-RU">
                <a:solidFill>
                  <a:srgbClr val="0033cc"/>
                </a:solidFill>
                <a:latin typeface="Calibri"/>
              </a:rPr>
              <a:t>
</a:t>
            </a:r>
            <a:r>
              <a:rPr b="1" i="1" lang="ru-RU">
                <a:solidFill>
                  <a:srgbClr val="0033cc"/>
                </a:solidFill>
                <a:latin typeface="Calibri"/>
              </a:rPr>
              <a:t>Мама возьмёт билет.</a:t>
            </a:r>
            <a:endParaRPr/>
          </a:p>
          <a:p>
            <a:endParaRPr/>
          </a:p>
          <a:p>
            <a:r>
              <a:rPr b="1" i="1" lang="ru-RU">
                <a:solidFill>
                  <a:srgbClr val="0033cc"/>
                </a:solidFill>
                <a:latin typeface="Calibri"/>
              </a:rPr>
              <a:t>И в день моего pожденья</a:t>
            </a:r>
            <a:r>
              <a:rPr b="1" i="1" lang="ru-RU">
                <a:solidFill>
                  <a:srgbClr val="0033cc"/>
                </a:solidFill>
                <a:latin typeface="Calibri"/>
              </a:rPr>
              <a:t>
</a:t>
            </a:r>
            <a:r>
              <a:rPr b="1" i="1" lang="ru-RU">
                <a:solidFill>
                  <a:srgbClr val="0033cc"/>
                </a:solidFill>
                <a:latin typeface="Calibri"/>
              </a:rPr>
              <a:t>Тот самолёт пpилетит,</a:t>
            </a:r>
            <a:r>
              <a:rPr b="1" i="1" lang="ru-RU">
                <a:solidFill>
                  <a:srgbClr val="0033cc"/>
                </a:solidFill>
                <a:latin typeface="Calibri"/>
              </a:rPr>
              <a:t>
</a:t>
            </a:r>
            <a:r>
              <a:rPr b="1" i="1" lang="ru-RU">
                <a:solidFill>
                  <a:srgbClr val="0033cc"/>
                </a:solidFill>
                <a:latin typeface="Calibri"/>
              </a:rPr>
              <a:t>И выйдет оттyда мама,</a:t>
            </a:r>
            <a:r>
              <a:rPr b="1" i="1" lang="ru-RU">
                <a:solidFill>
                  <a:srgbClr val="0033cc"/>
                </a:solidFill>
                <a:latin typeface="Calibri"/>
              </a:rPr>
              <a:t>
</a:t>
            </a:r>
            <a:r>
              <a:rPr b="1" i="1" lang="ru-RU">
                <a:solidFill>
                  <a:srgbClr val="0033cc"/>
                </a:solidFill>
                <a:latin typeface="Calibri"/>
              </a:rPr>
              <a:t>И мама меня пpостит.</a:t>
            </a:r>
            <a:endParaRPr/>
          </a:p>
          <a:p>
            <a:endParaRPr/>
          </a:p>
          <a:p>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04" name="TextShape 1"/>
          <p:cNvSpPr txBox="1"/>
          <p:nvPr/>
        </p:nvSpPr>
        <p:spPr>
          <a:xfrm>
            <a:off x="187200" y="308520"/>
            <a:ext cx="11026080" cy="473040"/>
          </a:xfrm>
          <a:prstGeom prst="rect">
            <a:avLst/>
          </a:prstGeom>
        </p:spPr>
        <p:txBody>
          <a:bodyPr anchor="b"/>
          <a:p>
            <a:pPr>
              <a:lnSpc>
                <a:spcPct val="90000"/>
              </a:lnSpc>
            </a:pPr>
            <a:r>
              <a:rPr b="1" i="1" lang="ru-RU" sz="2800">
                <a:solidFill>
                  <a:srgbClr val="c00000"/>
                </a:solidFill>
                <a:latin typeface="Calibri Light"/>
              </a:rPr>
              <a:t>Что вы испытали, когда слушали это стихотворение?</a:t>
            </a:r>
            <a:endParaRPr/>
          </a:p>
        </p:txBody>
      </p:sp>
      <p:sp>
        <p:nvSpPr>
          <p:cNvPr id="105" name="CustomShape 2"/>
          <p:cNvSpPr/>
          <p:nvPr/>
        </p:nvSpPr>
        <p:spPr>
          <a:xfrm>
            <a:off x="3833280" y="1398240"/>
            <a:ext cx="10940040" cy="943560"/>
          </a:xfrm>
          <a:prstGeom prst="rect">
            <a:avLst/>
          </a:prstGeom>
        </p:spPr>
        <p:txBody>
          <a:bodyPr bIns="45000" lIns="90000" rIns="90000" tIns="45000"/>
          <a:p>
            <a:r>
              <a:rPr b="1" i="1" lang="ru-RU" sz="2800">
                <a:solidFill>
                  <a:srgbClr val="c00000"/>
                </a:solidFill>
                <a:latin typeface="Calibri Light"/>
              </a:rPr>
              <a:t>Как мальчик и мама относились друг к другу до ссоры? </a:t>
            </a:r>
            <a:endParaRPr/>
          </a:p>
          <a:p>
            <a:r>
              <a:rPr b="1" i="1" lang="ru-RU" sz="2800">
                <a:solidFill>
                  <a:srgbClr val="c00000"/>
                </a:solidFill>
                <a:latin typeface="Calibri Light"/>
              </a:rPr>
              <a:t>Найдите эти строки, прочитайте.</a:t>
            </a:r>
            <a:endParaRPr/>
          </a:p>
        </p:txBody>
      </p:sp>
      <p:sp>
        <p:nvSpPr>
          <p:cNvPr id="106" name="CustomShape 3"/>
          <p:cNvSpPr/>
          <p:nvPr/>
        </p:nvSpPr>
        <p:spPr>
          <a:xfrm>
            <a:off x="187200" y="3167280"/>
            <a:ext cx="7734240" cy="943560"/>
          </a:xfrm>
          <a:prstGeom prst="rect">
            <a:avLst/>
          </a:prstGeom>
        </p:spPr>
        <p:txBody>
          <a:bodyPr bIns="45000" lIns="90000" rIns="90000" tIns="45000"/>
          <a:p>
            <a:r>
              <a:rPr b="1" i="1" lang="ru-RU" sz="2800">
                <a:solidFill>
                  <a:srgbClr val="c00000"/>
                </a:solidFill>
                <a:latin typeface="Calibri Light"/>
              </a:rPr>
              <a:t>Переживал ли мальчик, что поссорился с мамой?</a:t>
            </a:r>
            <a:endParaRPr/>
          </a:p>
        </p:txBody>
      </p:sp>
      <p:sp>
        <p:nvSpPr>
          <p:cNvPr id="107" name="CustomShape 4"/>
          <p:cNvSpPr/>
          <p:nvPr/>
        </p:nvSpPr>
        <p:spPr>
          <a:xfrm>
            <a:off x="7647120" y="4327920"/>
            <a:ext cx="4544640" cy="943560"/>
          </a:xfrm>
          <a:prstGeom prst="rect">
            <a:avLst/>
          </a:prstGeom>
        </p:spPr>
        <p:txBody>
          <a:bodyPr bIns="45000" lIns="90000" rIns="90000" tIns="45000"/>
          <a:p>
            <a:r>
              <a:rPr b="1" i="1" lang="ru-RU" sz="2800">
                <a:solidFill>
                  <a:srgbClr val="c00000"/>
                </a:solidFill>
                <a:latin typeface="Calibri Light"/>
              </a:rPr>
              <a:t>Кем он себя представлял?</a:t>
            </a:r>
            <a:endParaRPr/>
          </a:p>
        </p:txBody>
      </p:sp>
      <p:sp>
        <p:nvSpPr>
          <p:cNvPr id="108" name="CustomShape 5"/>
          <p:cNvSpPr/>
          <p:nvPr/>
        </p:nvSpPr>
        <p:spPr>
          <a:xfrm>
            <a:off x="187200" y="6076440"/>
            <a:ext cx="7734240" cy="943560"/>
          </a:xfrm>
          <a:prstGeom prst="rect">
            <a:avLst/>
          </a:prstGeom>
        </p:spPr>
        <p:txBody>
          <a:bodyPr bIns="45000" lIns="90000" rIns="90000" tIns="45000"/>
          <a:p>
            <a:r>
              <a:rPr b="1" i="1" lang="ru-RU" sz="2800">
                <a:solidFill>
                  <a:srgbClr val="c00000"/>
                </a:solidFill>
                <a:latin typeface="Calibri Light"/>
              </a:rPr>
              <a:t>Почему он видел себя печальным и молчаливым?</a:t>
            </a:r>
            <a:endParaRPr/>
          </a:p>
        </p:txBody>
      </p:sp>
      <p:pic>
        <p:nvPicPr>
          <p:cNvPr descr="" id="109" name="Рисунок 8"/>
          <p:cNvPicPr/>
          <p:nvPr/>
        </p:nvPicPr>
        <p:blipFill>
          <a:blip r:embed="rId1"/>
          <a:stretch>
            <a:fillRect/>
          </a:stretch>
        </p:blipFill>
        <p:spPr>
          <a:xfrm>
            <a:off x="247320" y="921240"/>
            <a:ext cx="3585240" cy="2245680"/>
          </a:xfrm>
          <a:prstGeom prst="rect">
            <a:avLst/>
          </a:prstGeom>
        </p:spPr>
      </p:pic>
      <p:pic>
        <p:nvPicPr>
          <p:cNvPr descr="" id="110" name="Рисунок 11"/>
          <p:cNvPicPr/>
          <p:nvPr/>
        </p:nvPicPr>
        <p:blipFill>
          <a:blip r:embed="rId2"/>
          <a:stretch>
            <a:fillRect/>
          </a:stretch>
        </p:blipFill>
        <p:spPr>
          <a:xfrm>
            <a:off x="3318480" y="3750120"/>
            <a:ext cx="3030840" cy="2095200"/>
          </a:xfrm>
          <a:prstGeom prst="rect">
            <a:avLst/>
          </a:prstGeom>
        </p:spPr>
      </p:pic>
      <p:pic>
        <p:nvPicPr>
          <p:cNvPr descr="" id="111" name="Рисунок 12"/>
          <p:cNvPicPr/>
          <p:nvPr/>
        </p:nvPicPr>
        <p:blipFill>
          <a:blip r:embed="rId3"/>
          <a:stretch>
            <a:fillRect/>
          </a:stretch>
        </p:blipFill>
        <p:spPr>
          <a:xfrm>
            <a:off x="8873640" y="2327760"/>
            <a:ext cx="3030840" cy="2004480"/>
          </a:xfrm>
          <a:prstGeom prst="rect">
            <a:avLst/>
          </a:prstGeom>
        </p:spPr>
      </p:pic>
      <p:pic>
        <p:nvPicPr>
          <p:cNvPr descr="" id="112" name="Рисунок 13"/>
          <p:cNvPicPr/>
          <p:nvPr/>
        </p:nvPicPr>
        <p:blipFill>
          <a:blip r:embed="rId4"/>
          <a:stretch>
            <a:fillRect/>
          </a:stretch>
        </p:blipFill>
        <p:spPr>
          <a:xfrm>
            <a:off x="7921800" y="5001480"/>
            <a:ext cx="3149280" cy="1719000"/>
          </a:xfrm>
          <a:prstGeom prst="rect">
            <a:avLst/>
          </a:prstGeom>
        </p:spPr>
      </p:pic>
    </p:spTree>
  </p:cSld>
  <p:timing>
    <p:tnLst>
      <p:par>
        <p:cTn dur="indefinite" id="66" nodeType="tmRoot" restart="never">
          <p:childTnLst>
            <p:seq>
              <p:cTn dur="indefinite" id="67" nodeType="mainSeq">
                <p:childTnLst>
                  <p:par>
                    <p:cTn fill="hold" id="68">
                      <p:stCondLst>
                        <p:cond delay="indefinite"/>
                      </p:stCondLst>
                      <p:childTnLst>
                        <p:par>
                          <p:cTn fill="hold" id="69">
                            <p:stCondLst>
                              <p:cond delay="0"/>
                            </p:stCondLst>
                            <p:childTnLst>
                              <p:par>
                                <p:cTn fill="hold" id="70" nodeType="clickEffect" presetClass="entr" presetID="42">
                                  <p:stCondLst>
                                    <p:cond delay="0"/>
                                  </p:stCondLst>
                                  <p:childTnLst>
                                    <p:set>
                                      <p:cBhvr>
                                        <p:cTn dur="1" fill="hold" id="71">
                                          <p:stCondLst>
                                            <p:cond delay="0"/>
                                          </p:stCondLst>
                                        </p:cTn>
                                        <p:tgtEl>
                                          <p:spTgt spid="104"/>
                                        </p:tgtEl>
                                        <p:attrNameLst>
                                          <p:attrName>style.visibility</p:attrName>
                                        </p:attrNameLst>
                                      </p:cBhvr>
                                      <p:to>
                                        <p:strVal val="visible"/>
                                      </p:to>
                                    </p:set>
                                    <p:animEffect filter="fade" transition="in">
                                      <p:cBhvr additive="repl">
                                        <p:cTn dur="1000" fill="freeze" id="72"/>
                                        <p:tgtEl>
                                          <p:spTgt spid="104"/>
                                        </p:tgtEl>
                                      </p:cBhvr>
                                    </p:animEffect>
                                    <p:anim calcmode="lin" valueType="num">
                                      <p:cBhvr additive="repl">
                                        <p:cTn dur="1000" fill="hold" id="73"/>
                                        <p:tgtEl>
                                          <p:spTgt spid="104"/>
                                        </p:tgtEl>
                                        <p:attrNameLst>
                                          <p:attrName>ppt_x</p:attrName>
                                        </p:attrNameLst>
                                      </p:cBhvr>
                                      <p:tavLst>
                                        <p:tav tm="0">
                                          <p:val>
                                            <p:strVal val="#ppt_x"/>
                                          </p:val>
                                        </p:tav>
                                        <p:tav tm="100000">
                                          <p:val>
                                            <p:strVal val="#ppt_x"/>
                                          </p:val>
                                        </p:tav>
                                      </p:tavLst>
                                    </p:anim>
                                    <p:anim calcmode="lin" valueType="num">
                                      <p:cBhvr additive="repl">
                                        <p:cTn dur="1000" fill="hold" id="74"/>
                                        <p:tgtEl>
                                          <p:spTgt spid="104"/>
                                        </p:tgtEl>
                                        <p:attrNameLst>
                                          <p:attrName>ppt_y</p:attrName>
                                        </p:attrNameLst>
                                      </p:cBhvr>
                                      <p:tavLst>
                                        <p:tav tm="0">
                                          <p:val>
                                            <p:strVal val="#ppt_y+.1"/>
                                          </p:val>
                                        </p:tav>
                                        <p:tav tm="100000">
                                          <p:val>
                                            <p:strVal val="#ppt_y"/>
                                          </p:val>
                                        </p:tav>
                                      </p:tavLst>
                                    </p:anim>
                                  </p:childTnLst>
                                </p:cTn>
                              </p:par>
                            </p:childTnLst>
                          </p:cTn>
                        </p:par>
                      </p:childTnLst>
                    </p:cTn>
                  </p:par>
                  <p:par>
                    <p:cTn fill="hold" id="75">
                      <p:stCondLst>
                        <p:cond delay="indefinite"/>
                      </p:stCondLst>
                      <p:childTnLst>
                        <p:par>
                          <p:cTn fill="hold" id="76">
                            <p:stCondLst>
                              <p:cond delay="0"/>
                            </p:stCondLst>
                            <p:childTnLst>
                              <p:par>
                                <p:cTn fill="hold" id="77" nodeType="clickEffect" presetClass="entr" presetID="42">
                                  <p:stCondLst>
                                    <p:cond delay="0"/>
                                  </p:stCondLst>
                                  <p:childTnLst>
                                    <p:set>
                                      <p:cBhvr>
                                        <p:cTn dur="1" fill="hold" id="78">
                                          <p:stCondLst>
                                            <p:cond delay="0"/>
                                          </p:stCondLst>
                                        </p:cTn>
                                        <p:tgtEl>
                                          <p:spTgt spid="105"/>
                                        </p:tgtEl>
                                        <p:attrNameLst>
                                          <p:attrName>style.visibility</p:attrName>
                                        </p:attrNameLst>
                                      </p:cBhvr>
                                      <p:to>
                                        <p:strVal val="visible"/>
                                      </p:to>
                                    </p:set>
                                    <p:animEffect filter="fade" transition="in">
                                      <p:cBhvr additive="repl">
                                        <p:cTn dur="1000" fill="freeze" id="79"/>
                                        <p:tgtEl>
                                          <p:spTgt spid="105"/>
                                        </p:tgtEl>
                                      </p:cBhvr>
                                    </p:animEffect>
                                    <p:anim calcmode="lin" valueType="num">
                                      <p:cBhvr additive="repl">
                                        <p:cTn dur="1000" fill="hold" id="80"/>
                                        <p:tgtEl>
                                          <p:spTgt spid="105"/>
                                        </p:tgtEl>
                                        <p:attrNameLst>
                                          <p:attrName>ppt_x</p:attrName>
                                        </p:attrNameLst>
                                      </p:cBhvr>
                                      <p:tavLst>
                                        <p:tav tm="0">
                                          <p:val>
                                            <p:strVal val="#ppt_x"/>
                                          </p:val>
                                        </p:tav>
                                        <p:tav tm="100000">
                                          <p:val>
                                            <p:strVal val="#ppt_x"/>
                                          </p:val>
                                        </p:tav>
                                      </p:tavLst>
                                    </p:anim>
                                    <p:anim calcmode="lin" valueType="num">
                                      <p:cBhvr additive="repl">
                                        <p:cTn dur="1000" fill="hold" id="81"/>
                                        <p:tgtEl>
                                          <p:spTgt spid="105"/>
                                        </p:tgtEl>
                                        <p:attrNameLst>
                                          <p:attrName>ppt_y</p:attrName>
                                        </p:attrNameLst>
                                      </p:cBhvr>
                                      <p:tavLst>
                                        <p:tav tm="0">
                                          <p:val>
                                            <p:strVal val="#ppt_y+.1"/>
                                          </p:val>
                                        </p:tav>
                                        <p:tav tm="100000">
                                          <p:val>
                                            <p:strVal val="#ppt_y"/>
                                          </p:val>
                                        </p:tav>
                                      </p:tavLst>
                                    </p:anim>
                                  </p:childTnLst>
                                </p:cTn>
                              </p:par>
                            </p:childTnLst>
                          </p:cTn>
                        </p:par>
                      </p:childTnLst>
                    </p:cTn>
                  </p:par>
                  <p:par>
                    <p:cTn fill="hold" id="82">
                      <p:stCondLst>
                        <p:cond delay="indefinite"/>
                      </p:stCondLst>
                      <p:childTnLst>
                        <p:par>
                          <p:cTn fill="hold" id="83">
                            <p:stCondLst>
                              <p:cond delay="0"/>
                            </p:stCondLst>
                            <p:childTnLst>
                              <p:par>
                                <p:cTn fill="hold" id="84" nodeType="clickEffect" presetClass="entr" presetID="42">
                                  <p:stCondLst>
                                    <p:cond delay="0"/>
                                  </p:stCondLst>
                                  <p:childTnLst>
                                    <p:set>
                                      <p:cBhvr>
                                        <p:cTn dur="1" fill="hold" id="85">
                                          <p:stCondLst>
                                            <p:cond delay="0"/>
                                          </p:stCondLst>
                                        </p:cTn>
                                        <p:tgtEl>
                                          <p:spTgt spid="106"/>
                                        </p:tgtEl>
                                        <p:attrNameLst>
                                          <p:attrName>style.visibility</p:attrName>
                                        </p:attrNameLst>
                                      </p:cBhvr>
                                      <p:to>
                                        <p:strVal val="visible"/>
                                      </p:to>
                                    </p:set>
                                    <p:animEffect filter="fade" transition="in">
                                      <p:cBhvr additive="repl">
                                        <p:cTn dur="1000" fill="freeze" id="86"/>
                                        <p:tgtEl>
                                          <p:spTgt spid="106"/>
                                        </p:tgtEl>
                                      </p:cBhvr>
                                    </p:animEffect>
                                    <p:anim calcmode="lin" valueType="num">
                                      <p:cBhvr additive="repl">
                                        <p:cTn dur="1000" fill="hold" id="87"/>
                                        <p:tgtEl>
                                          <p:spTgt spid="106"/>
                                        </p:tgtEl>
                                        <p:attrNameLst>
                                          <p:attrName>ppt_x</p:attrName>
                                        </p:attrNameLst>
                                      </p:cBhvr>
                                      <p:tavLst>
                                        <p:tav tm="0">
                                          <p:val>
                                            <p:strVal val="#ppt_x"/>
                                          </p:val>
                                        </p:tav>
                                        <p:tav tm="100000">
                                          <p:val>
                                            <p:strVal val="#ppt_x"/>
                                          </p:val>
                                        </p:tav>
                                      </p:tavLst>
                                    </p:anim>
                                    <p:anim calcmode="lin" valueType="num">
                                      <p:cBhvr additive="repl">
                                        <p:cTn dur="1000" fill="hold" id="88"/>
                                        <p:tgtEl>
                                          <p:spTgt spid="106"/>
                                        </p:tgtEl>
                                        <p:attrNameLst>
                                          <p:attrName>ppt_y</p:attrName>
                                        </p:attrNameLst>
                                      </p:cBhvr>
                                      <p:tavLst>
                                        <p:tav tm="0">
                                          <p:val>
                                            <p:strVal val="#ppt_y+.1"/>
                                          </p:val>
                                        </p:tav>
                                        <p:tav tm="100000">
                                          <p:val>
                                            <p:strVal val="#ppt_y"/>
                                          </p:val>
                                        </p:tav>
                                      </p:tavLst>
                                    </p:anim>
                                  </p:childTnLst>
                                </p:cTn>
                              </p:par>
                            </p:childTnLst>
                          </p:cTn>
                        </p:par>
                      </p:childTnLst>
                    </p:cTn>
                  </p:par>
                  <p:par>
                    <p:cTn fill="hold" id="89">
                      <p:stCondLst>
                        <p:cond delay="indefinite"/>
                      </p:stCondLst>
                      <p:childTnLst>
                        <p:par>
                          <p:cTn fill="hold" id="90">
                            <p:stCondLst>
                              <p:cond delay="0"/>
                            </p:stCondLst>
                            <p:childTnLst>
                              <p:par>
                                <p:cTn fill="hold" id="91" nodeType="clickEffect" presetClass="entr" presetID="42">
                                  <p:stCondLst>
                                    <p:cond delay="0"/>
                                  </p:stCondLst>
                                  <p:childTnLst>
                                    <p:set>
                                      <p:cBhvr>
                                        <p:cTn dur="1" fill="hold" id="92">
                                          <p:stCondLst>
                                            <p:cond delay="0"/>
                                          </p:stCondLst>
                                        </p:cTn>
                                        <p:tgtEl>
                                          <p:spTgt spid="107"/>
                                        </p:tgtEl>
                                        <p:attrNameLst>
                                          <p:attrName>style.visibility</p:attrName>
                                        </p:attrNameLst>
                                      </p:cBhvr>
                                      <p:to>
                                        <p:strVal val="visible"/>
                                      </p:to>
                                    </p:set>
                                    <p:animEffect filter="fade" transition="in">
                                      <p:cBhvr additive="repl">
                                        <p:cTn dur="1000" fill="freeze" id="93"/>
                                        <p:tgtEl>
                                          <p:spTgt spid="107"/>
                                        </p:tgtEl>
                                      </p:cBhvr>
                                    </p:animEffect>
                                    <p:anim calcmode="lin" valueType="num">
                                      <p:cBhvr additive="repl">
                                        <p:cTn dur="1000" fill="hold" id="94"/>
                                        <p:tgtEl>
                                          <p:spTgt spid="107"/>
                                        </p:tgtEl>
                                        <p:attrNameLst>
                                          <p:attrName>ppt_x</p:attrName>
                                        </p:attrNameLst>
                                      </p:cBhvr>
                                      <p:tavLst>
                                        <p:tav tm="0">
                                          <p:val>
                                            <p:strVal val="#ppt_x"/>
                                          </p:val>
                                        </p:tav>
                                        <p:tav tm="100000">
                                          <p:val>
                                            <p:strVal val="#ppt_x"/>
                                          </p:val>
                                        </p:tav>
                                      </p:tavLst>
                                    </p:anim>
                                    <p:anim calcmode="lin" valueType="num">
                                      <p:cBhvr additive="repl">
                                        <p:cTn dur="1000" fill="hold" id="95"/>
                                        <p:tgtEl>
                                          <p:spTgt spid="107"/>
                                        </p:tgtEl>
                                        <p:attrNameLst>
                                          <p:attrName>ppt_y</p:attrName>
                                        </p:attrNameLst>
                                      </p:cBhvr>
                                      <p:tavLst>
                                        <p:tav tm="0">
                                          <p:val>
                                            <p:strVal val="#ppt_y+.1"/>
                                          </p:val>
                                        </p:tav>
                                        <p:tav tm="100000">
                                          <p:val>
                                            <p:strVal val="#ppt_y"/>
                                          </p:val>
                                        </p:tav>
                                      </p:tavLst>
                                    </p:anim>
                                  </p:childTnLst>
                                </p:cTn>
                              </p:par>
                            </p:childTnLst>
                          </p:cTn>
                        </p:par>
                      </p:childTnLst>
                    </p:cTn>
                  </p:par>
                  <p:par>
                    <p:cTn fill="hold" id="96">
                      <p:stCondLst>
                        <p:cond delay="indefinite"/>
                      </p:stCondLst>
                      <p:childTnLst>
                        <p:par>
                          <p:cTn fill="hold" id="97">
                            <p:stCondLst>
                              <p:cond delay="0"/>
                            </p:stCondLst>
                            <p:childTnLst>
                              <p:par>
                                <p:cTn fill="hold" id="98" nodeType="clickEffect" presetClass="entr" presetID="42">
                                  <p:stCondLst>
                                    <p:cond delay="0"/>
                                  </p:stCondLst>
                                  <p:childTnLst>
                                    <p:set>
                                      <p:cBhvr>
                                        <p:cTn dur="1" fill="hold" id="99">
                                          <p:stCondLst>
                                            <p:cond delay="0"/>
                                          </p:stCondLst>
                                        </p:cTn>
                                        <p:tgtEl>
                                          <p:spTgt spid="108"/>
                                        </p:tgtEl>
                                        <p:attrNameLst>
                                          <p:attrName>style.visibility</p:attrName>
                                        </p:attrNameLst>
                                      </p:cBhvr>
                                      <p:to>
                                        <p:strVal val="visible"/>
                                      </p:to>
                                    </p:set>
                                    <p:animEffect filter="fade" transition="in">
                                      <p:cBhvr additive="repl">
                                        <p:cTn dur="1000" fill="freeze" id="100"/>
                                        <p:tgtEl>
                                          <p:spTgt spid="108"/>
                                        </p:tgtEl>
                                      </p:cBhvr>
                                    </p:animEffect>
                                    <p:anim calcmode="lin" valueType="num">
                                      <p:cBhvr additive="repl">
                                        <p:cTn dur="1000" fill="hold" id="101"/>
                                        <p:tgtEl>
                                          <p:spTgt spid="108"/>
                                        </p:tgtEl>
                                        <p:attrNameLst>
                                          <p:attrName>ppt_x</p:attrName>
                                        </p:attrNameLst>
                                      </p:cBhvr>
                                      <p:tavLst>
                                        <p:tav tm="0">
                                          <p:val>
                                            <p:strVal val="#ppt_x"/>
                                          </p:val>
                                        </p:tav>
                                        <p:tav tm="100000">
                                          <p:val>
                                            <p:strVal val="#ppt_x"/>
                                          </p:val>
                                        </p:tav>
                                      </p:tavLst>
                                    </p:anim>
                                    <p:anim calcmode="lin" valueType="num">
                                      <p:cBhvr additive="repl">
                                        <p:cTn dur="1000" fill="hold" id="102"/>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13" name="TextShape 1"/>
          <p:cNvSpPr txBox="1"/>
          <p:nvPr/>
        </p:nvSpPr>
        <p:spPr>
          <a:xfrm>
            <a:off x="3422520" y="2599200"/>
            <a:ext cx="4464000" cy="1182960"/>
          </a:xfrm>
          <a:prstGeom prst="rect">
            <a:avLst/>
          </a:prstGeom>
        </p:spPr>
        <p:txBody>
          <a:bodyPr anchor="b"/>
          <a:p>
            <a:pPr>
              <a:lnSpc>
                <a:spcPct val="90000"/>
              </a:lnSpc>
            </a:pPr>
            <a:r>
              <a:rPr b="1" i="1" lang="ru-RU" sz="8800">
                <a:solidFill>
                  <a:srgbClr val="ff0000"/>
                </a:solidFill>
                <a:latin typeface="Calibri Light"/>
              </a:rPr>
              <a:t>МАМА</a:t>
            </a:r>
            <a:endParaRPr/>
          </a:p>
        </p:txBody>
      </p:sp>
      <p:pic>
        <p:nvPicPr>
          <p:cNvPr descr="" id="114" name="Рисунок 6"/>
          <p:cNvPicPr/>
          <p:nvPr/>
        </p:nvPicPr>
        <p:blipFill>
          <a:blip r:embed="rId1"/>
          <a:stretch>
            <a:fillRect/>
          </a:stretch>
        </p:blipFill>
        <p:spPr>
          <a:xfrm>
            <a:off x="50400" y="3503160"/>
            <a:ext cx="3466080" cy="3301560"/>
          </a:xfrm>
          <a:prstGeom prst="rect">
            <a:avLst/>
          </a:prstGeom>
        </p:spPr>
      </p:pic>
      <p:pic>
        <p:nvPicPr>
          <p:cNvPr descr="" id="115" name="Рисунок 8"/>
          <p:cNvPicPr/>
          <p:nvPr/>
        </p:nvPicPr>
        <p:blipFill>
          <a:blip r:embed="rId2"/>
          <a:stretch>
            <a:fillRect/>
          </a:stretch>
        </p:blipFill>
        <p:spPr>
          <a:xfrm>
            <a:off x="3700080" y="3669120"/>
            <a:ext cx="3657240" cy="2958120"/>
          </a:xfrm>
          <a:prstGeom prst="rect">
            <a:avLst/>
          </a:prstGeom>
        </p:spPr>
      </p:pic>
      <p:pic>
        <p:nvPicPr>
          <p:cNvPr descr="" id="116" name="Рисунок 3"/>
          <p:cNvPicPr/>
          <p:nvPr/>
        </p:nvPicPr>
        <p:blipFill>
          <a:blip r:embed="rId3"/>
          <a:stretch>
            <a:fillRect/>
          </a:stretch>
        </p:blipFill>
        <p:spPr>
          <a:xfrm>
            <a:off x="301680" y="225360"/>
            <a:ext cx="3466080" cy="2963520"/>
          </a:xfrm>
          <a:prstGeom prst="rect">
            <a:avLst/>
          </a:prstGeom>
        </p:spPr>
      </p:pic>
      <p:pic>
        <p:nvPicPr>
          <p:cNvPr descr="" id="117" name="Рисунок 4"/>
          <p:cNvPicPr/>
          <p:nvPr/>
        </p:nvPicPr>
        <p:blipFill>
          <a:blip r:embed="rId4"/>
          <a:stretch>
            <a:fillRect/>
          </a:stretch>
        </p:blipFill>
        <p:spPr>
          <a:xfrm>
            <a:off x="7541280" y="3055320"/>
            <a:ext cx="4523400" cy="3571920"/>
          </a:xfrm>
          <a:prstGeom prst="rect">
            <a:avLst/>
          </a:prstGeom>
        </p:spPr>
      </p:pic>
      <p:pic>
        <p:nvPicPr>
          <p:cNvPr descr="" id="118" name="Рисунок 5"/>
          <p:cNvPicPr/>
          <p:nvPr/>
        </p:nvPicPr>
        <p:blipFill>
          <a:blip r:embed="rId5"/>
          <a:stretch>
            <a:fillRect/>
          </a:stretch>
        </p:blipFill>
        <p:spPr>
          <a:xfrm>
            <a:off x="8503920" y="225360"/>
            <a:ext cx="3560400" cy="2601720"/>
          </a:xfrm>
          <a:prstGeom prst="rect">
            <a:avLst/>
          </a:prstGeom>
        </p:spPr>
      </p:pic>
      <p:pic>
        <p:nvPicPr>
          <p:cNvPr descr="" id="119" name="Рисунок 9"/>
          <p:cNvPicPr/>
          <p:nvPr/>
        </p:nvPicPr>
        <p:blipFill>
          <a:blip r:embed="rId6"/>
          <a:stretch>
            <a:fillRect/>
          </a:stretch>
        </p:blipFill>
        <p:spPr>
          <a:xfrm>
            <a:off x="4037760" y="230760"/>
            <a:ext cx="4196160" cy="2291040"/>
          </a:xfrm>
          <a:prstGeom prst="rect">
            <a:avLst/>
          </a:prstGeom>
        </p:spPr>
      </p:pic>
    </p:spTree>
  </p:cSld>
  <p:timing>
    <p:tnLst>
      <p:par>
        <p:cTn dur="indefinite" id="103" nodeType="tmRoot" restart="never">
          <p:childTnLst>
            <p:seq>
              <p:cTn dur="indefinite" id="104" nodeType="mainSeq">
                <p:childTnLst>
                  <p:par>
                    <p:cTn fill="hold" id="105">
                      <p:stCondLst>
                        <p:cond delay="indefinite"/>
                      </p:stCondLst>
                      <p:childTnLst>
                        <p:par>
                          <p:cTn fill="hold" id="106">
                            <p:stCondLst>
                              <p:cond delay="0"/>
                            </p:stCondLst>
                            <p:childTnLst>
                              <p:par>
                                <p:cTn fill="hold" id="107" nodeType="clickEffect" presetClass="entr" presetID="42">
                                  <p:stCondLst>
                                    <p:cond delay="0"/>
                                  </p:stCondLst>
                                  <p:childTnLst>
                                    <p:set>
                                      <p:cBhvr>
                                        <p:cTn dur="1" fill="hold" id="108">
                                          <p:stCondLst>
                                            <p:cond delay="0"/>
                                          </p:stCondLst>
                                        </p:cTn>
                                        <p:tgtEl>
                                          <p:spTgt spid="113"/>
                                        </p:tgtEl>
                                        <p:attrNameLst>
                                          <p:attrName>style.visibility</p:attrName>
                                        </p:attrNameLst>
                                      </p:cBhvr>
                                      <p:to>
                                        <p:strVal val="visible"/>
                                      </p:to>
                                    </p:set>
                                    <p:animEffect filter="fade" transition="in">
                                      <p:cBhvr additive="repl">
                                        <p:cTn dur="1000" fill="freeze" id="109"/>
                                        <p:tgtEl>
                                          <p:spTgt spid="113"/>
                                        </p:tgtEl>
                                      </p:cBhvr>
                                    </p:animEffect>
                                    <p:anim calcmode="lin" valueType="num">
                                      <p:cBhvr additive="repl">
                                        <p:cTn dur="1000" fill="hold" id="110"/>
                                        <p:tgtEl>
                                          <p:spTgt spid="113"/>
                                        </p:tgtEl>
                                        <p:attrNameLst>
                                          <p:attrName>ppt_x</p:attrName>
                                        </p:attrNameLst>
                                      </p:cBhvr>
                                      <p:tavLst>
                                        <p:tav tm="0">
                                          <p:val>
                                            <p:strVal val="#ppt_x"/>
                                          </p:val>
                                        </p:tav>
                                        <p:tav tm="100000">
                                          <p:val>
                                            <p:strVal val="#ppt_x"/>
                                          </p:val>
                                        </p:tav>
                                      </p:tavLst>
                                    </p:anim>
                                    <p:anim calcmode="lin" valueType="num">
                                      <p:cBhvr additive="repl">
                                        <p:cTn dur="1000" fill="hold" id="111"/>
                                        <p:tgtEl>
                                          <p:spTgt spid="113"/>
                                        </p:tgtEl>
                                        <p:attrNameLst>
                                          <p:attrName>ppt_y</p:attrName>
                                        </p:attrNameLst>
                                      </p:cBhvr>
                                      <p:tavLst>
                                        <p:tav tm="0">
                                          <p:val>
                                            <p:strVal val="#ppt_y+.1"/>
                                          </p:val>
                                        </p:tav>
                                        <p:tav tm="100000">
                                          <p:val>
                                            <p:strVal val="#ppt_y"/>
                                          </p:val>
                                        </p:tav>
                                      </p:tavLst>
                                    </p:anim>
                                  </p:childTnLst>
                                </p:cTn>
                              </p:par>
                            </p:childTnLst>
                          </p:cTn>
                        </p:par>
                      </p:childTnLst>
                    </p:cTn>
                  </p:par>
                  <p:par>
                    <p:cTn fill="hold" id="112">
                      <p:stCondLst>
                        <p:cond delay="indefinite"/>
                      </p:stCondLst>
                      <p:childTnLst>
                        <p:par>
                          <p:cTn fill="hold" id="113">
                            <p:stCondLst>
                              <p:cond delay="0"/>
                            </p:stCondLst>
                            <p:childTnLst>
                              <p:par>
                                <p:cTn fill="hold" id="114" nodeType="clickEffect" presetClass="entr" presetID="42">
                                  <p:stCondLst>
                                    <p:cond delay="0"/>
                                  </p:stCondLst>
                                  <p:childTnLst>
                                    <p:set>
                                      <p:cBhvr>
                                        <p:cTn dur="1" fill="hold" id="115">
                                          <p:stCondLst>
                                            <p:cond delay="0"/>
                                          </p:stCondLst>
                                        </p:cTn>
                                        <p:tgtEl>
                                          <p:spTgt spid="116"/>
                                        </p:tgtEl>
                                        <p:attrNameLst>
                                          <p:attrName>style.visibility</p:attrName>
                                        </p:attrNameLst>
                                      </p:cBhvr>
                                      <p:to>
                                        <p:strVal val="visible"/>
                                      </p:to>
                                    </p:set>
                                    <p:animEffect filter="fade" transition="in">
                                      <p:cBhvr additive="repl">
                                        <p:cTn dur="1000" fill="freeze" id="116"/>
                                        <p:tgtEl>
                                          <p:spTgt spid="116"/>
                                        </p:tgtEl>
                                      </p:cBhvr>
                                    </p:animEffect>
                                    <p:anim calcmode="lin" valueType="num">
                                      <p:cBhvr additive="repl">
                                        <p:cTn dur="1000" fill="hold" id="117"/>
                                        <p:tgtEl>
                                          <p:spTgt spid="116"/>
                                        </p:tgtEl>
                                        <p:attrNameLst>
                                          <p:attrName>ppt_x</p:attrName>
                                        </p:attrNameLst>
                                      </p:cBhvr>
                                      <p:tavLst>
                                        <p:tav tm="0">
                                          <p:val>
                                            <p:strVal val="#ppt_x"/>
                                          </p:val>
                                        </p:tav>
                                        <p:tav tm="100000">
                                          <p:val>
                                            <p:strVal val="#ppt_x"/>
                                          </p:val>
                                        </p:tav>
                                      </p:tavLst>
                                    </p:anim>
                                    <p:anim calcmode="lin" valueType="num">
                                      <p:cBhvr additive="repl">
                                        <p:cTn dur="1000" fill="hold" id="118"/>
                                        <p:tgtEl>
                                          <p:spTgt spid="116"/>
                                        </p:tgtEl>
                                        <p:attrNameLst>
                                          <p:attrName>ppt_y</p:attrName>
                                        </p:attrNameLst>
                                      </p:cBhvr>
                                      <p:tavLst>
                                        <p:tav tm="0">
                                          <p:val>
                                            <p:strVal val="#ppt_y+.1"/>
                                          </p:val>
                                        </p:tav>
                                        <p:tav tm="100000">
                                          <p:val>
                                            <p:strVal val="#ppt_y"/>
                                          </p:val>
                                        </p:tav>
                                      </p:tavLst>
                                    </p:anim>
                                  </p:childTnLst>
                                </p:cTn>
                              </p:par>
                            </p:childTnLst>
                          </p:cTn>
                        </p:par>
                      </p:childTnLst>
                    </p:cTn>
                  </p:par>
                  <p:par>
                    <p:cTn fill="hold" id="119">
                      <p:stCondLst>
                        <p:cond delay="indefinite"/>
                      </p:stCondLst>
                      <p:childTnLst>
                        <p:par>
                          <p:cTn fill="hold" id="120">
                            <p:stCondLst>
                              <p:cond delay="0"/>
                            </p:stCondLst>
                            <p:childTnLst>
                              <p:par>
                                <p:cTn fill="hold" id="121" nodeType="clickEffect" presetClass="entr" presetID="42">
                                  <p:stCondLst>
                                    <p:cond delay="0"/>
                                  </p:stCondLst>
                                  <p:childTnLst>
                                    <p:set>
                                      <p:cBhvr>
                                        <p:cTn dur="1" fill="hold" id="122">
                                          <p:stCondLst>
                                            <p:cond delay="0"/>
                                          </p:stCondLst>
                                        </p:cTn>
                                        <p:tgtEl>
                                          <p:spTgt spid="117"/>
                                        </p:tgtEl>
                                        <p:attrNameLst>
                                          <p:attrName>style.visibility</p:attrName>
                                        </p:attrNameLst>
                                      </p:cBhvr>
                                      <p:to>
                                        <p:strVal val="visible"/>
                                      </p:to>
                                    </p:set>
                                    <p:animEffect filter="fade" transition="in">
                                      <p:cBhvr additive="repl">
                                        <p:cTn dur="1000" fill="freeze" id="123"/>
                                        <p:tgtEl>
                                          <p:spTgt spid="117"/>
                                        </p:tgtEl>
                                      </p:cBhvr>
                                    </p:animEffect>
                                    <p:anim calcmode="lin" valueType="num">
                                      <p:cBhvr additive="repl">
                                        <p:cTn dur="1000" fill="hold" id="124"/>
                                        <p:tgtEl>
                                          <p:spTgt spid="117"/>
                                        </p:tgtEl>
                                        <p:attrNameLst>
                                          <p:attrName>ppt_x</p:attrName>
                                        </p:attrNameLst>
                                      </p:cBhvr>
                                      <p:tavLst>
                                        <p:tav tm="0">
                                          <p:val>
                                            <p:strVal val="#ppt_x"/>
                                          </p:val>
                                        </p:tav>
                                        <p:tav tm="100000">
                                          <p:val>
                                            <p:strVal val="#ppt_x"/>
                                          </p:val>
                                        </p:tav>
                                      </p:tavLst>
                                    </p:anim>
                                    <p:anim calcmode="lin" valueType="num">
                                      <p:cBhvr additive="repl">
                                        <p:cTn dur="1000" fill="hold" id="125"/>
                                        <p:tgtEl>
                                          <p:spTgt spid="117"/>
                                        </p:tgtEl>
                                        <p:attrNameLst>
                                          <p:attrName>ppt_y</p:attrName>
                                        </p:attrNameLst>
                                      </p:cBhvr>
                                      <p:tavLst>
                                        <p:tav tm="0">
                                          <p:val>
                                            <p:strVal val="#ppt_y+.1"/>
                                          </p:val>
                                        </p:tav>
                                        <p:tav tm="100000">
                                          <p:val>
                                            <p:strVal val="#ppt_y"/>
                                          </p:val>
                                        </p:tav>
                                      </p:tavLst>
                                    </p:anim>
                                  </p:childTnLst>
                                </p:cTn>
                              </p:par>
                            </p:childTnLst>
                          </p:cTn>
                        </p:par>
                      </p:childTnLst>
                    </p:cTn>
                  </p:par>
                  <p:par>
                    <p:cTn fill="hold" id="126">
                      <p:stCondLst>
                        <p:cond delay="indefinite"/>
                      </p:stCondLst>
                      <p:childTnLst>
                        <p:par>
                          <p:cTn fill="hold" id="127">
                            <p:stCondLst>
                              <p:cond delay="0"/>
                            </p:stCondLst>
                            <p:childTnLst>
                              <p:par>
                                <p:cTn fill="hold" id="128" nodeType="clickEffect" presetClass="entr" presetID="42">
                                  <p:stCondLst>
                                    <p:cond delay="0"/>
                                  </p:stCondLst>
                                  <p:childTnLst>
                                    <p:set>
                                      <p:cBhvr>
                                        <p:cTn dur="1" fill="hold" id="129">
                                          <p:stCondLst>
                                            <p:cond delay="0"/>
                                          </p:stCondLst>
                                        </p:cTn>
                                        <p:tgtEl>
                                          <p:spTgt spid="114"/>
                                        </p:tgtEl>
                                        <p:attrNameLst>
                                          <p:attrName>style.visibility</p:attrName>
                                        </p:attrNameLst>
                                      </p:cBhvr>
                                      <p:to>
                                        <p:strVal val="visible"/>
                                      </p:to>
                                    </p:set>
                                    <p:animEffect filter="fade" transition="in">
                                      <p:cBhvr additive="repl">
                                        <p:cTn dur="1000" fill="freeze" id="130"/>
                                        <p:tgtEl>
                                          <p:spTgt spid="114"/>
                                        </p:tgtEl>
                                      </p:cBhvr>
                                    </p:animEffect>
                                    <p:anim calcmode="lin" valueType="num">
                                      <p:cBhvr additive="repl">
                                        <p:cTn dur="1000" fill="hold" id="131"/>
                                        <p:tgtEl>
                                          <p:spTgt spid="114"/>
                                        </p:tgtEl>
                                        <p:attrNameLst>
                                          <p:attrName>ppt_x</p:attrName>
                                        </p:attrNameLst>
                                      </p:cBhvr>
                                      <p:tavLst>
                                        <p:tav tm="0">
                                          <p:val>
                                            <p:strVal val="#ppt_x"/>
                                          </p:val>
                                        </p:tav>
                                        <p:tav tm="100000">
                                          <p:val>
                                            <p:strVal val="#ppt_x"/>
                                          </p:val>
                                        </p:tav>
                                      </p:tavLst>
                                    </p:anim>
                                    <p:anim calcmode="lin" valueType="num">
                                      <p:cBhvr additive="repl">
                                        <p:cTn dur="1000" fill="hold" id="132"/>
                                        <p:tgtEl>
                                          <p:spTgt spid="114"/>
                                        </p:tgtEl>
                                        <p:attrNameLst>
                                          <p:attrName>ppt_y</p:attrName>
                                        </p:attrNameLst>
                                      </p:cBhvr>
                                      <p:tavLst>
                                        <p:tav tm="0">
                                          <p:val>
                                            <p:strVal val="#ppt_y+.1"/>
                                          </p:val>
                                        </p:tav>
                                        <p:tav tm="100000">
                                          <p:val>
                                            <p:strVal val="#ppt_y"/>
                                          </p:val>
                                        </p:tav>
                                      </p:tavLst>
                                    </p:anim>
                                  </p:childTnLst>
                                </p:cTn>
                              </p:par>
                            </p:childTnLst>
                          </p:cTn>
                        </p:par>
                      </p:childTnLst>
                    </p:cTn>
                  </p:par>
                  <p:par>
                    <p:cTn fill="hold" id="133">
                      <p:stCondLst>
                        <p:cond delay="indefinite"/>
                      </p:stCondLst>
                      <p:childTnLst>
                        <p:par>
                          <p:cTn fill="hold" id="134">
                            <p:stCondLst>
                              <p:cond delay="0"/>
                            </p:stCondLst>
                            <p:childTnLst>
                              <p:par>
                                <p:cTn fill="hold" id="135" nodeType="clickEffect" presetClass="entr" presetID="42">
                                  <p:stCondLst>
                                    <p:cond delay="0"/>
                                  </p:stCondLst>
                                  <p:childTnLst>
                                    <p:set>
                                      <p:cBhvr>
                                        <p:cTn dur="1" fill="hold" id="136">
                                          <p:stCondLst>
                                            <p:cond delay="0"/>
                                          </p:stCondLst>
                                        </p:cTn>
                                        <p:tgtEl>
                                          <p:spTgt spid="118"/>
                                        </p:tgtEl>
                                        <p:attrNameLst>
                                          <p:attrName>style.visibility</p:attrName>
                                        </p:attrNameLst>
                                      </p:cBhvr>
                                      <p:to>
                                        <p:strVal val="visible"/>
                                      </p:to>
                                    </p:set>
                                    <p:animEffect filter="fade" transition="in">
                                      <p:cBhvr additive="repl">
                                        <p:cTn dur="1000" fill="freeze" id="137"/>
                                        <p:tgtEl>
                                          <p:spTgt spid="118"/>
                                        </p:tgtEl>
                                      </p:cBhvr>
                                    </p:animEffect>
                                    <p:anim calcmode="lin" valueType="num">
                                      <p:cBhvr additive="repl">
                                        <p:cTn dur="1000" fill="hold" id="138"/>
                                        <p:tgtEl>
                                          <p:spTgt spid="118"/>
                                        </p:tgtEl>
                                        <p:attrNameLst>
                                          <p:attrName>ppt_x</p:attrName>
                                        </p:attrNameLst>
                                      </p:cBhvr>
                                      <p:tavLst>
                                        <p:tav tm="0">
                                          <p:val>
                                            <p:strVal val="#ppt_x"/>
                                          </p:val>
                                        </p:tav>
                                        <p:tav tm="100000">
                                          <p:val>
                                            <p:strVal val="#ppt_x"/>
                                          </p:val>
                                        </p:tav>
                                      </p:tavLst>
                                    </p:anim>
                                    <p:anim calcmode="lin" valueType="num">
                                      <p:cBhvr additive="repl">
                                        <p:cTn dur="1000" fill="hold" id="139"/>
                                        <p:tgtEl>
                                          <p:spTgt spid="118"/>
                                        </p:tgtEl>
                                        <p:attrNameLst>
                                          <p:attrName>ppt_y</p:attrName>
                                        </p:attrNameLst>
                                      </p:cBhvr>
                                      <p:tavLst>
                                        <p:tav tm="0">
                                          <p:val>
                                            <p:strVal val="#ppt_y+.1"/>
                                          </p:val>
                                        </p:tav>
                                        <p:tav tm="100000">
                                          <p:val>
                                            <p:strVal val="#ppt_y"/>
                                          </p:val>
                                        </p:tav>
                                      </p:tavLst>
                                    </p:anim>
                                  </p:childTnLst>
                                </p:cTn>
                              </p:par>
                            </p:childTnLst>
                          </p:cTn>
                        </p:par>
                      </p:childTnLst>
                    </p:cTn>
                  </p:par>
                  <p:par>
                    <p:cTn fill="hold" id="140">
                      <p:stCondLst>
                        <p:cond delay="indefinite"/>
                      </p:stCondLst>
                      <p:childTnLst>
                        <p:par>
                          <p:cTn fill="hold" id="141">
                            <p:stCondLst>
                              <p:cond delay="0"/>
                            </p:stCondLst>
                            <p:childTnLst>
                              <p:par>
                                <p:cTn fill="hold" id="142" nodeType="clickEffect" presetClass="entr" presetID="42">
                                  <p:stCondLst>
                                    <p:cond delay="0"/>
                                  </p:stCondLst>
                                  <p:childTnLst>
                                    <p:set>
                                      <p:cBhvr>
                                        <p:cTn dur="1" fill="hold" id="143">
                                          <p:stCondLst>
                                            <p:cond delay="0"/>
                                          </p:stCondLst>
                                        </p:cTn>
                                        <p:tgtEl>
                                          <p:spTgt spid="119"/>
                                        </p:tgtEl>
                                        <p:attrNameLst>
                                          <p:attrName>style.visibility</p:attrName>
                                        </p:attrNameLst>
                                      </p:cBhvr>
                                      <p:to>
                                        <p:strVal val="visible"/>
                                      </p:to>
                                    </p:set>
                                    <p:animEffect filter="fade" transition="in">
                                      <p:cBhvr additive="repl">
                                        <p:cTn dur="1000" fill="freeze" id="144"/>
                                        <p:tgtEl>
                                          <p:spTgt spid="119"/>
                                        </p:tgtEl>
                                      </p:cBhvr>
                                    </p:animEffect>
                                    <p:anim calcmode="lin" valueType="num">
                                      <p:cBhvr additive="repl">
                                        <p:cTn dur="1000" fill="hold" id="145"/>
                                        <p:tgtEl>
                                          <p:spTgt spid="119"/>
                                        </p:tgtEl>
                                        <p:attrNameLst>
                                          <p:attrName>ppt_x</p:attrName>
                                        </p:attrNameLst>
                                      </p:cBhvr>
                                      <p:tavLst>
                                        <p:tav tm="0">
                                          <p:val>
                                            <p:strVal val="#ppt_x"/>
                                          </p:val>
                                        </p:tav>
                                        <p:tav tm="100000">
                                          <p:val>
                                            <p:strVal val="#ppt_x"/>
                                          </p:val>
                                        </p:tav>
                                      </p:tavLst>
                                    </p:anim>
                                    <p:anim calcmode="lin" valueType="num">
                                      <p:cBhvr additive="repl">
                                        <p:cTn dur="1000" fill="hold" id="146"/>
                                        <p:tgtEl>
                                          <p:spTgt spid="119"/>
                                        </p:tgtEl>
                                        <p:attrNameLst>
                                          <p:attrName>ppt_y</p:attrName>
                                        </p:attrNameLst>
                                      </p:cBhvr>
                                      <p:tavLst>
                                        <p:tav tm="0">
                                          <p:val>
                                            <p:strVal val="#ppt_y+.1"/>
                                          </p:val>
                                        </p:tav>
                                        <p:tav tm="100000">
                                          <p:val>
                                            <p:strVal val="#ppt_y"/>
                                          </p:val>
                                        </p:tav>
                                      </p:tavLst>
                                    </p:anim>
                                  </p:childTnLst>
                                </p:cTn>
                              </p:par>
                            </p:childTnLst>
                          </p:cTn>
                        </p:par>
                      </p:childTnLst>
                    </p:cTn>
                  </p:par>
                  <p:par>
                    <p:cTn fill="hold" id="147">
                      <p:stCondLst>
                        <p:cond delay="indefinite"/>
                      </p:stCondLst>
                      <p:childTnLst>
                        <p:par>
                          <p:cTn fill="hold" id="148">
                            <p:stCondLst>
                              <p:cond delay="0"/>
                            </p:stCondLst>
                            <p:childTnLst>
                              <p:par>
                                <p:cTn fill="hold" id="149" nodeType="clickEffect" presetClass="entr" presetID="42">
                                  <p:stCondLst>
                                    <p:cond delay="0"/>
                                  </p:stCondLst>
                                  <p:childTnLst>
                                    <p:set>
                                      <p:cBhvr>
                                        <p:cTn dur="1" fill="hold" id="150">
                                          <p:stCondLst>
                                            <p:cond delay="0"/>
                                          </p:stCondLst>
                                        </p:cTn>
                                        <p:tgtEl>
                                          <p:spTgt spid="115"/>
                                        </p:tgtEl>
                                        <p:attrNameLst>
                                          <p:attrName>style.visibility</p:attrName>
                                        </p:attrNameLst>
                                      </p:cBhvr>
                                      <p:to>
                                        <p:strVal val="visible"/>
                                      </p:to>
                                    </p:set>
                                    <p:animEffect filter="fade" transition="in">
                                      <p:cBhvr additive="repl">
                                        <p:cTn dur="1000" fill="freeze" id="151"/>
                                        <p:tgtEl>
                                          <p:spTgt spid="115"/>
                                        </p:tgtEl>
                                      </p:cBhvr>
                                    </p:animEffect>
                                    <p:anim calcmode="lin" valueType="num">
                                      <p:cBhvr additive="repl">
                                        <p:cTn dur="1000" fill="hold" id="152"/>
                                        <p:tgtEl>
                                          <p:spTgt spid="115"/>
                                        </p:tgtEl>
                                        <p:attrNameLst>
                                          <p:attrName>ppt_x</p:attrName>
                                        </p:attrNameLst>
                                      </p:cBhvr>
                                      <p:tavLst>
                                        <p:tav tm="0">
                                          <p:val>
                                            <p:strVal val="#ppt_x"/>
                                          </p:val>
                                        </p:tav>
                                        <p:tav tm="100000">
                                          <p:val>
                                            <p:strVal val="#ppt_x"/>
                                          </p:val>
                                        </p:tav>
                                      </p:tavLst>
                                    </p:anim>
                                    <p:anim calcmode="lin" valueType="num">
                                      <p:cBhvr additive="repl">
                                        <p:cTn dur="1000" fill="hold" id="153"/>
                                        <p:tgtEl>
                                          <p:spTgt spid="1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20" name="TextShape 1"/>
          <p:cNvSpPr txBox="1"/>
          <p:nvPr/>
        </p:nvSpPr>
        <p:spPr>
          <a:xfrm>
            <a:off x="1315440" y="119520"/>
            <a:ext cx="9143640" cy="946440"/>
          </a:xfrm>
          <a:prstGeom prst="rect">
            <a:avLst/>
          </a:prstGeom>
        </p:spPr>
        <p:txBody>
          <a:bodyPr anchor="b"/>
          <a:p>
            <a:pPr>
              <a:lnSpc>
                <a:spcPct val="90000"/>
              </a:lnSpc>
            </a:pPr>
            <a:r>
              <a:rPr b="1" i="1" lang="ru-RU" sz="6000">
                <a:solidFill>
                  <a:srgbClr val="7030a0"/>
                </a:solidFill>
                <a:latin typeface="Calibri Light"/>
              </a:rPr>
              <a:t>Пословицы о маме</a:t>
            </a:r>
            <a:endParaRPr/>
          </a:p>
        </p:txBody>
      </p:sp>
      <p:sp>
        <p:nvSpPr>
          <p:cNvPr id="121" name="CustomShape 2"/>
          <p:cNvSpPr/>
          <p:nvPr/>
        </p:nvSpPr>
        <p:spPr>
          <a:xfrm>
            <a:off x="3080160" y="1314360"/>
            <a:ext cx="6540120" cy="943560"/>
          </a:xfrm>
          <a:prstGeom prst="rect">
            <a:avLst/>
          </a:prstGeom>
        </p:spPr>
        <p:txBody>
          <a:bodyPr bIns="45000" lIns="90000" rIns="90000" tIns="45000"/>
          <a:p>
            <a:r>
              <a:rPr b="1" i="1" lang="ru-RU" sz="2800">
                <a:solidFill>
                  <a:srgbClr val="c00000"/>
                </a:solidFill>
                <a:latin typeface="Calibri"/>
              </a:rPr>
              <a:t>Родных много, а мать роднее всего.</a:t>
            </a:r>
            <a:endParaRPr/>
          </a:p>
        </p:txBody>
      </p:sp>
      <p:sp>
        <p:nvSpPr>
          <p:cNvPr id="122" name="CustomShape 3"/>
          <p:cNvSpPr/>
          <p:nvPr/>
        </p:nvSpPr>
        <p:spPr>
          <a:xfrm>
            <a:off x="3727440" y="2109960"/>
            <a:ext cx="7705800" cy="516960"/>
          </a:xfrm>
          <a:prstGeom prst="rect">
            <a:avLst/>
          </a:prstGeom>
        </p:spPr>
        <p:txBody>
          <a:bodyPr bIns="45000" lIns="90000" rIns="90000" tIns="45000"/>
          <a:p>
            <a:r>
              <a:rPr b="1" i="1" lang="ru-RU" sz="2800">
                <a:solidFill>
                  <a:srgbClr val="0070c0"/>
                </a:solidFill>
                <a:latin typeface="Calibri"/>
              </a:rPr>
              <a:t>Нет милее дружка, чем родная матушка.</a:t>
            </a:r>
            <a:endParaRPr/>
          </a:p>
        </p:txBody>
      </p:sp>
      <p:sp>
        <p:nvSpPr>
          <p:cNvPr id="123" name="CustomShape 4"/>
          <p:cNvSpPr/>
          <p:nvPr/>
        </p:nvSpPr>
        <p:spPr>
          <a:xfrm>
            <a:off x="2863080" y="4534200"/>
            <a:ext cx="7626960" cy="516960"/>
          </a:xfrm>
          <a:prstGeom prst="rect">
            <a:avLst/>
          </a:prstGeom>
        </p:spPr>
        <p:txBody>
          <a:bodyPr bIns="45000" lIns="90000" rIns="90000" tIns="45000"/>
          <a:p>
            <a:r>
              <a:rPr b="1" i="1" lang="ru-RU" sz="2800">
                <a:solidFill>
                  <a:srgbClr val="548235"/>
                </a:solidFill>
                <a:latin typeface="Calibri"/>
              </a:rPr>
              <a:t>Мать кормит детей, как земля людей.</a:t>
            </a:r>
            <a:endParaRPr/>
          </a:p>
        </p:txBody>
      </p:sp>
      <p:sp>
        <p:nvSpPr>
          <p:cNvPr id="124" name="CustomShape 5"/>
          <p:cNvSpPr/>
          <p:nvPr/>
        </p:nvSpPr>
        <p:spPr>
          <a:xfrm>
            <a:off x="1642320" y="2890440"/>
            <a:ext cx="7508520" cy="943560"/>
          </a:xfrm>
          <a:prstGeom prst="rect">
            <a:avLst/>
          </a:prstGeom>
        </p:spPr>
        <p:txBody>
          <a:bodyPr bIns="45000" lIns="90000" rIns="90000" tIns="45000"/>
          <a:p>
            <a:r>
              <a:rPr b="1" i="1" lang="ru-RU" sz="2800">
                <a:solidFill>
                  <a:srgbClr val="ff3399"/>
                </a:solidFill>
                <a:latin typeface="Calibri"/>
              </a:rPr>
              <a:t>При солнышке тепло, при матушке добро.</a:t>
            </a:r>
            <a:endParaRPr/>
          </a:p>
        </p:txBody>
      </p:sp>
      <p:sp>
        <p:nvSpPr>
          <p:cNvPr id="125" name="CustomShape 6"/>
          <p:cNvSpPr/>
          <p:nvPr/>
        </p:nvSpPr>
        <p:spPr>
          <a:xfrm>
            <a:off x="2623320" y="3634560"/>
            <a:ext cx="9781560" cy="943560"/>
          </a:xfrm>
          <a:prstGeom prst="rect">
            <a:avLst/>
          </a:prstGeom>
        </p:spPr>
        <p:txBody>
          <a:bodyPr bIns="45000" lIns="90000" rIns="90000" tIns="45000"/>
          <a:p>
            <a:r>
              <a:rPr b="1" i="1" lang="ru-RU" sz="2800">
                <a:solidFill>
                  <a:srgbClr val="0033cc"/>
                </a:solidFill>
                <a:latin typeface="Calibri"/>
              </a:rPr>
              <a:t>Кто мать и отца почитает, тот вовеки не погибает.</a:t>
            </a:r>
            <a:endParaRPr/>
          </a:p>
        </p:txBody>
      </p:sp>
      <p:sp>
        <p:nvSpPr>
          <p:cNvPr id="126" name="CustomShape 7"/>
          <p:cNvSpPr/>
          <p:nvPr/>
        </p:nvSpPr>
        <p:spPr>
          <a:xfrm>
            <a:off x="2376720" y="5433840"/>
            <a:ext cx="7021080" cy="943560"/>
          </a:xfrm>
          <a:prstGeom prst="rect">
            <a:avLst/>
          </a:prstGeom>
        </p:spPr>
        <p:txBody>
          <a:bodyPr bIns="45000" lIns="90000" rIns="90000" tIns="45000"/>
          <a:p>
            <a:r>
              <a:rPr b="1" i="1" lang="ru-RU" sz="2800">
                <a:solidFill>
                  <a:srgbClr val="c55a11"/>
                </a:solidFill>
                <a:latin typeface="Calibri"/>
              </a:rPr>
              <a:t>Слепой щенок и тот к матери ползет</a:t>
            </a:r>
            <a:r>
              <a:rPr lang="ru-RU" sz="2800">
                <a:solidFill>
                  <a:srgbClr val="000000"/>
                </a:solidFill>
                <a:latin typeface="Calibri"/>
              </a:rPr>
              <a:t>.</a:t>
            </a:r>
            <a:endParaRPr/>
          </a:p>
        </p:txBody>
      </p:sp>
      <p:sp>
        <p:nvSpPr>
          <p:cNvPr id="127" name="CustomShape 8"/>
          <p:cNvSpPr/>
          <p:nvPr/>
        </p:nvSpPr>
        <p:spPr>
          <a:xfrm>
            <a:off x="1322280" y="6107400"/>
            <a:ext cx="6593760" cy="943560"/>
          </a:xfrm>
          <a:prstGeom prst="rect">
            <a:avLst/>
          </a:prstGeom>
        </p:spPr>
        <p:txBody>
          <a:bodyPr bIns="45000" lIns="90000" rIns="90000" tIns="45000"/>
          <a:p>
            <a:r>
              <a:rPr b="1" i="1" lang="ru-RU" sz="2800">
                <a:solidFill>
                  <a:srgbClr val="385623"/>
                </a:solidFill>
                <a:latin typeface="Calibri"/>
              </a:rPr>
              <a:t>Сердце матери лучше солнца греет.</a:t>
            </a:r>
            <a:endParaRPr/>
          </a:p>
        </p:txBody>
      </p:sp>
      <p:pic>
        <p:nvPicPr>
          <p:cNvPr descr="" id="128" name="Рисунок 11"/>
          <p:cNvPicPr/>
          <p:nvPr/>
        </p:nvPicPr>
        <p:blipFill>
          <a:blip r:embed="rId1"/>
          <a:stretch>
            <a:fillRect/>
          </a:stretch>
        </p:blipFill>
        <p:spPr>
          <a:xfrm>
            <a:off x="156240" y="3564000"/>
            <a:ext cx="2336400" cy="1869480"/>
          </a:xfrm>
          <a:prstGeom prst="rect">
            <a:avLst/>
          </a:prstGeom>
        </p:spPr>
      </p:pic>
      <p:pic>
        <p:nvPicPr>
          <p:cNvPr descr="" id="129" name="Рисунок 12"/>
          <p:cNvPicPr/>
          <p:nvPr/>
        </p:nvPicPr>
        <p:blipFill>
          <a:blip r:embed="rId2"/>
          <a:stretch>
            <a:fillRect/>
          </a:stretch>
        </p:blipFill>
        <p:spPr>
          <a:xfrm>
            <a:off x="74520" y="875160"/>
            <a:ext cx="2323800" cy="2235240"/>
          </a:xfrm>
          <a:prstGeom prst="rect">
            <a:avLst/>
          </a:prstGeom>
        </p:spPr>
      </p:pic>
      <p:pic>
        <p:nvPicPr>
          <p:cNvPr descr="" id="130" name="Рисунок 13"/>
          <p:cNvPicPr/>
          <p:nvPr/>
        </p:nvPicPr>
        <p:blipFill>
          <a:blip r:embed="rId3"/>
          <a:stretch>
            <a:fillRect/>
          </a:stretch>
        </p:blipFill>
        <p:spPr>
          <a:xfrm>
            <a:off x="9262080" y="147960"/>
            <a:ext cx="2662560" cy="1961280"/>
          </a:xfrm>
          <a:prstGeom prst="rect">
            <a:avLst/>
          </a:prstGeom>
        </p:spPr>
      </p:pic>
      <p:pic>
        <p:nvPicPr>
          <p:cNvPr descr="" id="131" name="Рисунок 14"/>
          <p:cNvPicPr/>
          <p:nvPr/>
        </p:nvPicPr>
        <p:blipFill>
          <a:blip r:embed="rId4"/>
          <a:stretch>
            <a:fillRect/>
          </a:stretch>
        </p:blipFill>
        <p:spPr>
          <a:xfrm>
            <a:off x="9924120" y="4131000"/>
            <a:ext cx="2324880" cy="1845360"/>
          </a:xfrm>
          <a:prstGeom prst="rect">
            <a:avLst/>
          </a:prstGeom>
        </p:spPr>
      </p:pic>
    </p:spTree>
  </p:cSld>
  <p:timing>
    <p:tnLst>
      <p:par>
        <p:cTn dur="indefinite" id="154" nodeType="tmRoot" restart="never">
          <p:childTnLst>
            <p:seq>
              <p:cTn dur="indefinite" id="155" nodeType="mainSeq">
                <p:childTnLst>
                  <p:par>
                    <p:cTn fill="hold" id="156">
                      <p:stCondLst>
                        <p:cond delay="indefinite"/>
                      </p:stCondLst>
                      <p:childTnLst>
                        <p:par>
                          <p:cTn fill="hold" id="157">
                            <p:stCondLst>
                              <p:cond delay="0"/>
                            </p:stCondLst>
                            <p:childTnLst>
                              <p:par>
                                <p:cTn fill="hold" id="158" nodeType="clickEffect" presetClass="entr" presetID="16" presetSubtype="21">
                                  <p:stCondLst>
                                    <p:cond delay="0"/>
                                  </p:stCondLst>
                                  <p:childTnLst>
                                    <p:set>
                                      <p:cBhvr>
                                        <p:cTn dur="1" fill="hold" id="159">
                                          <p:stCondLst>
                                            <p:cond delay="0"/>
                                          </p:stCondLst>
                                        </p:cTn>
                                        <p:tgtEl>
                                          <p:spTgt spid="120"/>
                                        </p:tgtEl>
                                        <p:attrNameLst>
                                          <p:attrName>style.visibility</p:attrName>
                                        </p:attrNameLst>
                                      </p:cBhvr>
                                      <p:to>
                                        <p:strVal val="visible"/>
                                      </p:to>
                                    </p:set>
                                    <p:animEffect filter="barn(inVertical)" transition="out">
                                      <p:cBhvr additive="repl">
                                        <p:cTn dur="500" fill="freeze" id="160"/>
                                        <p:tgtEl>
                                          <p:spTgt spid="120"/>
                                        </p:tgtEl>
                                      </p:cBhvr>
                                    </p:animEffect>
                                  </p:childTnLst>
                                </p:cTn>
                              </p:par>
                            </p:childTnLst>
                          </p:cTn>
                        </p:par>
                      </p:childTnLst>
                    </p:cTn>
                  </p:par>
                  <p:par>
                    <p:cTn fill="hold" id="161">
                      <p:stCondLst>
                        <p:cond delay="indefinite"/>
                      </p:stCondLst>
                      <p:childTnLst>
                        <p:par>
                          <p:cTn fill="hold" id="162">
                            <p:stCondLst>
                              <p:cond delay="0"/>
                            </p:stCondLst>
                            <p:childTnLst>
                              <p:par>
                                <p:cTn fill="hold" id="163" nodeType="clickEffect" presetClass="entr" presetID="10">
                                  <p:stCondLst>
                                    <p:cond delay="0"/>
                                  </p:stCondLst>
                                  <p:childTnLst>
                                    <p:set>
                                      <p:cBhvr>
                                        <p:cTn dur="1" fill="hold" id="164">
                                          <p:stCondLst>
                                            <p:cond delay="0"/>
                                          </p:stCondLst>
                                        </p:cTn>
                                        <p:tgtEl>
                                          <p:spTgt spid="121"/>
                                        </p:tgtEl>
                                        <p:attrNameLst>
                                          <p:attrName>style.visibility</p:attrName>
                                        </p:attrNameLst>
                                      </p:cBhvr>
                                      <p:to>
                                        <p:strVal val="visible"/>
                                      </p:to>
                                    </p:set>
                                    <p:animEffect filter="fade" transition="in">
                                      <p:cBhvr additive="repl">
                                        <p:cTn dur="500" fill="freeze" id="165"/>
                                        <p:tgtEl>
                                          <p:spTgt spid="121"/>
                                        </p:tgtEl>
                                      </p:cBhvr>
                                    </p:animEffect>
                                  </p:childTnLst>
                                </p:cTn>
                              </p:par>
                            </p:childTnLst>
                          </p:cTn>
                        </p:par>
                      </p:childTnLst>
                    </p:cTn>
                  </p:par>
                  <p:par>
                    <p:cTn fill="hold" id="166">
                      <p:stCondLst>
                        <p:cond delay="indefinite"/>
                      </p:stCondLst>
                      <p:childTnLst>
                        <p:par>
                          <p:cTn fill="hold" id="167">
                            <p:stCondLst>
                              <p:cond delay="0"/>
                            </p:stCondLst>
                            <p:childTnLst>
                              <p:par>
                                <p:cTn fill="hold" id="168" nodeType="clickEffect" presetClass="entr" presetID="10">
                                  <p:stCondLst>
                                    <p:cond delay="0"/>
                                  </p:stCondLst>
                                  <p:childTnLst>
                                    <p:set>
                                      <p:cBhvr>
                                        <p:cTn dur="1" fill="hold" id="169">
                                          <p:stCondLst>
                                            <p:cond delay="0"/>
                                          </p:stCondLst>
                                        </p:cTn>
                                        <p:tgtEl>
                                          <p:spTgt spid="122"/>
                                        </p:tgtEl>
                                        <p:attrNameLst>
                                          <p:attrName>style.visibility</p:attrName>
                                        </p:attrNameLst>
                                      </p:cBhvr>
                                      <p:to>
                                        <p:strVal val="visible"/>
                                      </p:to>
                                    </p:set>
                                    <p:animEffect filter="fade" transition="in">
                                      <p:cBhvr additive="repl">
                                        <p:cTn dur="500" fill="freeze" id="170"/>
                                        <p:tgtEl>
                                          <p:spTgt spid="122"/>
                                        </p:tgtEl>
                                      </p:cBhvr>
                                    </p:animEffect>
                                  </p:childTnLst>
                                </p:cTn>
                              </p:par>
                            </p:childTnLst>
                          </p:cTn>
                        </p:par>
                      </p:childTnLst>
                    </p:cTn>
                  </p:par>
                  <p:par>
                    <p:cTn fill="hold" id="171">
                      <p:stCondLst>
                        <p:cond delay="indefinite"/>
                      </p:stCondLst>
                      <p:childTnLst>
                        <p:par>
                          <p:cTn fill="hold" id="172">
                            <p:stCondLst>
                              <p:cond delay="0"/>
                            </p:stCondLst>
                            <p:childTnLst>
                              <p:par>
                                <p:cTn fill="hold" id="173" nodeType="clickEffect" presetClass="entr" presetID="10">
                                  <p:stCondLst>
                                    <p:cond delay="0"/>
                                  </p:stCondLst>
                                  <p:childTnLst>
                                    <p:set>
                                      <p:cBhvr>
                                        <p:cTn dur="1" fill="hold" id="174">
                                          <p:stCondLst>
                                            <p:cond delay="0"/>
                                          </p:stCondLst>
                                        </p:cTn>
                                        <p:tgtEl>
                                          <p:spTgt spid="124"/>
                                        </p:tgtEl>
                                        <p:attrNameLst>
                                          <p:attrName>style.visibility</p:attrName>
                                        </p:attrNameLst>
                                      </p:cBhvr>
                                      <p:to>
                                        <p:strVal val="visible"/>
                                      </p:to>
                                    </p:set>
                                    <p:animEffect filter="fade" transition="in">
                                      <p:cBhvr additive="repl">
                                        <p:cTn dur="500" fill="freeze" id="175"/>
                                        <p:tgtEl>
                                          <p:spTgt spid="124"/>
                                        </p:tgtEl>
                                      </p:cBhvr>
                                    </p:animEffect>
                                  </p:childTnLst>
                                </p:cTn>
                              </p:par>
                            </p:childTnLst>
                          </p:cTn>
                        </p:par>
                      </p:childTnLst>
                    </p:cTn>
                  </p:par>
                  <p:par>
                    <p:cTn fill="hold" id="176">
                      <p:stCondLst>
                        <p:cond delay="indefinite"/>
                      </p:stCondLst>
                      <p:childTnLst>
                        <p:par>
                          <p:cTn fill="hold" id="177">
                            <p:stCondLst>
                              <p:cond delay="0"/>
                            </p:stCondLst>
                            <p:childTnLst>
                              <p:par>
                                <p:cTn fill="hold" id="178" nodeType="clickEffect" presetClass="entr" presetID="10">
                                  <p:stCondLst>
                                    <p:cond delay="0"/>
                                  </p:stCondLst>
                                  <p:childTnLst>
                                    <p:set>
                                      <p:cBhvr>
                                        <p:cTn dur="1" fill="hold" id="179">
                                          <p:stCondLst>
                                            <p:cond delay="0"/>
                                          </p:stCondLst>
                                        </p:cTn>
                                        <p:tgtEl>
                                          <p:spTgt spid="125"/>
                                        </p:tgtEl>
                                        <p:attrNameLst>
                                          <p:attrName>style.visibility</p:attrName>
                                        </p:attrNameLst>
                                      </p:cBhvr>
                                      <p:to>
                                        <p:strVal val="visible"/>
                                      </p:to>
                                    </p:set>
                                    <p:animEffect filter="fade" transition="in">
                                      <p:cBhvr additive="repl">
                                        <p:cTn dur="500" fill="freeze" id="180"/>
                                        <p:tgtEl>
                                          <p:spTgt spid="125"/>
                                        </p:tgtEl>
                                      </p:cBhvr>
                                    </p:animEffect>
                                  </p:childTnLst>
                                </p:cTn>
                              </p:par>
                            </p:childTnLst>
                          </p:cTn>
                        </p:par>
                      </p:childTnLst>
                    </p:cTn>
                  </p:par>
                  <p:par>
                    <p:cTn fill="hold" id="181">
                      <p:stCondLst>
                        <p:cond delay="indefinite"/>
                      </p:stCondLst>
                      <p:childTnLst>
                        <p:par>
                          <p:cTn fill="hold" id="182">
                            <p:stCondLst>
                              <p:cond delay="0"/>
                            </p:stCondLst>
                            <p:childTnLst>
                              <p:par>
                                <p:cTn fill="hold" id="183" nodeType="clickEffect" presetClass="entr" presetID="10">
                                  <p:stCondLst>
                                    <p:cond delay="0"/>
                                  </p:stCondLst>
                                  <p:childTnLst>
                                    <p:set>
                                      <p:cBhvr>
                                        <p:cTn dur="1" fill="hold" id="184">
                                          <p:stCondLst>
                                            <p:cond delay="0"/>
                                          </p:stCondLst>
                                        </p:cTn>
                                        <p:tgtEl>
                                          <p:spTgt spid="123"/>
                                        </p:tgtEl>
                                        <p:attrNameLst>
                                          <p:attrName>style.visibility</p:attrName>
                                        </p:attrNameLst>
                                      </p:cBhvr>
                                      <p:to>
                                        <p:strVal val="visible"/>
                                      </p:to>
                                    </p:set>
                                    <p:animEffect filter="fade" transition="in">
                                      <p:cBhvr additive="repl">
                                        <p:cTn dur="500" fill="freeze" id="185"/>
                                        <p:tgtEl>
                                          <p:spTgt spid="123"/>
                                        </p:tgtEl>
                                      </p:cBhvr>
                                    </p:animEffect>
                                  </p:childTnLst>
                                </p:cTn>
                              </p:par>
                            </p:childTnLst>
                          </p:cTn>
                        </p:par>
                      </p:childTnLst>
                    </p:cTn>
                  </p:par>
                  <p:par>
                    <p:cTn fill="hold" id="186">
                      <p:stCondLst>
                        <p:cond delay="indefinite"/>
                      </p:stCondLst>
                      <p:childTnLst>
                        <p:par>
                          <p:cTn fill="hold" id="187">
                            <p:stCondLst>
                              <p:cond delay="0"/>
                            </p:stCondLst>
                            <p:childTnLst>
                              <p:par>
                                <p:cTn fill="hold" id="188" nodeType="clickEffect" presetClass="entr" presetID="10">
                                  <p:stCondLst>
                                    <p:cond delay="0"/>
                                  </p:stCondLst>
                                  <p:childTnLst>
                                    <p:set>
                                      <p:cBhvr>
                                        <p:cTn dur="1" fill="hold" id="189">
                                          <p:stCondLst>
                                            <p:cond delay="0"/>
                                          </p:stCondLst>
                                        </p:cTn>
                                        <p:tgtEl>
                                          <p:spTgt spid="126"/>
                                        </p:tgtEl>
                                        <p:attrNameLst>
                                          <p:attrName>style.visibility</p:attrName>
                                        </p:attrNameLst>
                                      </p:cBhvr>
                                      <p:to>
                                        <p:strVal val="visible"/>
                                      </p:to>
                                    </p:set>
                                    <p:animEffect filter="fade" transition="in">
                                      <p:cBhvr additive="repl">
                                        <p:cTn dur="500" fill="freeze" id="190"/>
                                        <p:tgtEl>
                                          <p:spTgt spid="126"/>
                                        </p:tgtEl>
                                      </p:cBhvr>
                                    </p:animEffect>
                                  </p:childTnLst>
                                </p:cTn>
                              </p:par>
                            </p:childTnLst>
                          </p:cTn>
                        </p:par>
                      </p:childTnLst>
                    </p:cTn>
                  </p:par>
                  <p:par>
                    <p:cTn fill="hold" id="191">
                      <p:stCondLst>
                        <p:cond delay="indefinite"/>
                      </p:stCondLst>
                      <p:childTnLst>
                        <p:par>
                          <p:cTn fill="hold" id="192">
                            <p:stCondLst>
                              <p:cond delay="0"/>
                            </p:stCondLst>
                            <p:childTnLst>
                              <p:par>
                                <p:cTn fill="hold" id="193" nodeType="clickEffect" presetClass="entr" presetID="10">
                                  <p:stCondLst>
                                    <p:cond delay="0"/>
                                  </p:stCondLst>
                                  <p:childTnLst>
                                    <p:set>
                                      <p:cBhvr>
                                        <p:cTn dur="1" fill="hold" id="194">
                                          <p:stCondLst>
                                            <p:cond delay="0"/>
                                          </p:stCondLst>
                                        </p:cTn>
                                        <p:tgtEl>
                                          <p:spTgt spid="127"/>
                                        </p:tgtEl>
                                        <p:attrNameLst>
                                          <p:attrName>style.visibility</p:attrName>
                                        </p:attrNameLst>
                                      </p:cBhvr>
                                      <p:to>
                                        <p:strVal val="visible"/>
                                      </p:to>
                                    </p:set>
                                    <p:animEffect filter="fade" transition="in">
                                      <p:cBhvr additive="repl">
                                        <p:cTn dur="500" fill="freeze" id="195"/>
                                        <p:tgtEl>
                                          <p:spTgt spid="1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descr="" id="132" name="Рисунок 3"/>
          <p:cNvPicPr/>
          <p:nvPr/>
        </p:nvPicPr>
        <p:blipFill>
          <a:blip r:embed="rId1"/>
          <a:stretch>
            <a:fillRect/>
          </a:stretch>
        </p:blipFill>
        <p:spPr>
          <a:xfrm>
            <a:off x="9536760" y="53280"/>
            <a:ext cx="2654640" cy="2178360"/>
          </a:xfrm>
          <a:prstGeom prst="rect">
            <a:avLst/>
          </a:prstGeom>
        </p:spPr>
      </p:pic>
      <p:pic>
        <p:nvPicPr>
          <p:cNvPr descr="" id="133" name="Рисунок 6"/>
          <p:cNvPicPr/>
          <p:nvPr/>
        </p:nvPicPr>
        <p:blipFill>
          <a:blip r:embed="rId2"/>
          <a:stretch>
            <a:fillRect/>
          </a:stretch>
        </p:blipFill>
        <p:spPr>
          <a:xfrm>
            <a:off x="6109920" y="1944000"/>
            <a:ext cx="2358000" cy="1881000"/>
          </a:xfrm>
          <a:prstGeom prst="rect">
            <a:avLst/>
          </a:prstGeom>
        </p:spPr>
      </p:pic>
      <p:pic>
        <p:nvPicPr>
          <p:cNvPr descr="" id="134" name="Рисунок 4"/>
          <p:cNvPicPr/>
          <p:nvPr/>
        </p:nvPicPr>
        <p:blipFill>
          <a:blip r:embed="rId3"/>
          <a:stretch>
            <a:fillRect/>
          </a:stretch>
        </p:blipFill>
        <p:spPr>
          <a:xfrm>
            <a:off x="207000" y="1033920"/>
            <a:ext cx="2600640" cy="2071080"/>
          </a:xfrm>
          <a:prstGeom prst="rect">
            <a:avLst/>
          </a:prstGeom>
        </p:spPr>
      </p:pic>
      <p:pic>
        <p:nvPicPr>
          <p:cNvPr descr="" id="135" name="Рисунок 5"/>
          <p:cNvPicPr/>
          <p:nvPr/>
        </p:nvPicPr>
        <p:blipFill>
          <a:blip r:embed="rId4"/>
          <a:stretch>
            <a:fillRect/>
          </a:stretch>
        </p:blipFill>
        <p:spPr>
          <a:xfrm>
            <a:off x="3002760" y="4574160"/>
            <a:ext cx="2626560" cy="2130840"/>
          </a:xfrm>
          <a:prstGeom prst="rect">
            <a:avLst/>
          </a:prstGeom>
        </p:spPr>
      </p:pic>
      <p:sp>
        <p:nvSpPr>
          <p:cNvPr id="136" name="CustomShape 1"/>
          <p:cNvSpPr/>
          <p:nvPr/>
        </p:nvSpPr>
        <p:spPr>
          <a:xfrm>
            <a:off x="2680560" y="21240"/>
            <a:ext cx="6830640" cy="1004760"/>
          </a:xfrm>
          <a:prstGeom prst="rect">
            <a:avLst/>
          </a:prstGeom>
        </p:spPr>
        <p:txBody>
          <a:bodyPr bIns="45000" lIns="90000" rIns="90000" tIns="45000"/>
          <a:p>
            <a:pPr algn="ctr"/>
            <a:r>
              <a:rPr b="1" i="1" lang="ru-RU" sz="4000">
                <a:solidFill>
                  <a:srgbClr val="ff0000"/>
                </a:solidFill>
                <a:latin typeface="Calibri"/>
              </a:rPr>
              <a:t>Не обижайте матерей</a:t>
            </a:r>
            <a:endParaRPr/>
          </a:p>
          <a:p>
            <a:pPr algn="ctr"/>
            <a:r>
              <a:rPr b="1" i="1" lang="ru-RU" sz="2000" u="sng">
                <a:solidFill>
                  <a:srgbClr val="0563c1"/>
                </a:solidFill>
                <a:latin typeface="Calibri"/>
                <a:hlinkClick r:id="rId5"/>
              </a:rPr>
              <a:t>Виктор </a:t>
            </a:r>
            <a:r>
              <a:rPr b="1" i="1" lang="ru-RU" sz="2000" u="sng">
                <a:solidFill>
                  <a:srgbClr val="0563c1"/>
                </a:solidFill>
                <a:latin typeface="Calibri"/>
                <a:hlinkClick r:id="rId6"/>
              </a:rPr>
              <a:t>Гин</a:t>
            </a:r>
            <a:endParaRPr/>
          </a:p>
        </p:txBody>
      </p:sp>
      <p:sp>
        <p:nvSpPr>
          <p:cNvPr id="137" name="CustomShape 2"/>
          <p:cNvSpPr/>
          <p:nvPr/>
        </p:nvSpPr>
        <p:spPr>
          <a:xfrm>
            <a:off x="3379320" y="1170720"/>
            <a:ext cx="2944800" cy="3719160"/>
          </a:xfrm>
          <a:prstGeom prst="rect">
            <a:avLst/>
          </a:prstGeom>
        </p:spPr>
        <p:txBody>
          <a:bodyPr bIns="45000" lIns="90000" rIns="90000" tIns="45000"/>
          <a:p>
            <a:r>
              <a:rPr i="1" lang="ru-RU" sz="1700">
                <a:solidFill>
                  <a:srgbClr val="0033cc"/>
                </a:solidFill>
                <a:latin typeface="Calibri"/>
              </a:rPr>
              <a:t>Не обижайте матерей,</a:t>
            </a:r>
            <a:r>
              <a:rPr i="1" lang="ru-RU" sz="1700">
                <a:solidFill>
                  <a:srgbClr val="0033cc"/>
                </a:solidFill>
                <a:latin typeface="Calibri"/>
              </a:rPr>
              <a:t>
</a:t>
            </a:r>
            <a:r>
              <a:rPr i="1" lang="ru-RU" sz="1700">
                <a:solidFill>
                  <a:srgbClr val="0033cc"/>
                </a:solidFill>
                <a:latin typeface="Calibri"/>
              </a:rPr>
              <a:t>На матерей не обижайтесь.</a:t>
            </a:r>
            <a:r>
              <a:rPr i="1" lang="ru-RU" sz="1700">
                <a:solidFill>
                  <a:srgbClr val="0033cc"/>
                </a:solidFill>
                <a:latin typeface="Calibri"/>
              </a:rPr>
              <a:t>
</a:t>
            </a:r>
            <a:r>
              <a:rPr i="1" lang="ru-RU" sz="1700">
                <a:solidFill>
                  <a:srgbClr val="0033cc"/>
                </a:solidFill>
                <a:latin typeface="Calibri"/>
              </a:rPr>
              <a:t>Перед разлукой у дверей</a:t>
            </a:r>
            <a:r>
              <a:rPr i="1" lang="ru-RU" sz="1700">
                <a:solidFill>
                  <a:srgbClr val="0033cc"/>
                </a:solidFill>
                <a:latin typeface="Calibri"/>
              </a:rPr>
              <a:t>
</a:t>
            </a:r>
            <a:r>
              <a:rPr i="1" lang="ru-RU" sz="1700">
                <a:solidFill>
                  <a:srgbClr val="0033cc"/>
                </a:solidFill>
                <a:latin typeface="Calibri"/>
              </a:rPr>
              <a:t>Нежнее с ними попрощайтесь</a:t>
            </a:r>
            <a:r>
              <a:rPr i="1" lang="ru-RU" sz="1700">
                <a:solidFill>
                  <a:srgbClr val="0033cc"/>
                </a:solidFill>
                <a:latin typeface="Calibri"/>
              </a:rPr>
              <a:t>
</a:t>
            </a:r>
            <a:r>
              <a:rPr i="1" lang="ru-RU" sz="1700">
                <a:solidFill>
                  <a:srgbClr val="0033cc"/>
                </a:solidFill>
                <a:latin typeface="Calibri"/>
              </a:rPr>
              <a:t>
</a:t>
            </a:r>
            <a:r>
              <a:rPr i="1" lang="ru-RU" sz="1700">
                <a:solidFill>
                  <a:srgbClr val="0033cc"/>
                </a:solidFill>
                <a:latin typeface="Calibri"/>
              </a:rPr>
              <a:t>И уходить за поворот </a:t>
            </a:r>
            <a:r>
              <a:rPr i="1" lang="ru-RU" sz="1700">
                <a:solidFill>
                  <a:srgbClr val="0033cc"/>
                </a:solidFill>
                <a:latin typeface="Calibri"/>
              </a:rPr>
              <a:t>
</a:t>
            </a:r>
            <a:r>
              <a:rPr i="1" lang="ru-RU" sz="1700">
                <a:solidFill>
                  <a:srgbClr val="0033cc"/>
                </a:solidFill>
                <a:latin typeface="Calibri"/>
              </a:rPr>
              <a:t>Вы не спешите, не спешите</a:t>
            </a:r>
            <a:r>
              <a:rPr i="1" lang="ru-RU" sz="1700">
                <a:solidFill>
                  <a:srgbClr val="0033cc"/>
                </a:solidFill>
                <a:latin typeface="Calibri"/>
              </a:rPr>
              <a:t>
</a:t>
            </a:r>
            <a:r>
              <a:rPr i="1" lang="ru-RU" sz="1700">
                <a:solidFill>
                  <a:srgbClr val="0033cc"/>
                </a:solidFill>
                <a:latin typeface="Calibri"/>
              </a:rPr>
              <a:t>И ей, стоящей у ворот,</a:t>
            </a:r>
            <a:r>
              <a:rPr i="1" lang="ru-RU" sz="1700">
                <a:solidFill>
                  <a:srgbClr val="0033cc"/>
                </a:solidFill>
                <a:latin typeface="Calibri"/>
              </a:rPr>
              <a:t>
</a:t>
            </a:r>
            <a:r>
              <a:rPr i="1" lang="ru-RU" sz="1700">
                <a:solidFill>
                  <a:srgbClr val="0033cc"/>
                </a:solidFill>
                <a:latin typeface="Calibri"/>
              </a:rPr>
              <a:t>Остановившись, помашите.</a:t>
            </a:r>
            <a:r>
              <a:rPr i="1" lang="ru-RU" sz="1700">
                <a:solidFill>
                  <a:srgbClr val="0033cc"/>
                </a:solidFill>
                <a:latin typeface="Calibri"/>
              </a:rPr>
              <a:t>
</a:t>
            </a:r>
            <a:endParaRPr/>
          </a:p>
        </p:txBody>
      </p:sp>
      <p:sp>
        <p:nvSpPr>
          <p:cNvPr id="138" name="CustomShape 3"/>
          <p:cNvSpPr/>
          <p:nvPr/>
        </p:nvSpPr>
        <p:spPr>
          <a:xfrm>
            <a:off x="297360" y="3429000"/>
            <a:ext cx="3039480" cy="3719160"/>
          </a:xfrm>
          <a:prstGeom prst="rect">
            <a:avLst/>
          </a:prstGeom>
        </p:spPr>
        <p:txBody>
          <a:bodyPr bIns="45000" lIns="90000" rIns="90000" tIns="45000"/>
          <a:p>
            <a:r>
              <a:rPr i="1" lang="ru-RU" sz="1700">
                <a:solidFill>
                  <a:srgbClr val="0033cc"/>
                </a:solidFill>
                <a:latin typeface="Calibri"/>
              </a:rPr>
              <a:t>Вздыхают матери в тиши,</a:t>
            </a:r>
            <a:r>
              <a:rPr i="1" lang="ru-RU" sz="1700">
                <a:solidFill>
                  <a:srgbClr val="0033cc"/>
                </a:solidFill>
                <a:latin typeface="Calibri"/>
              </a:rPr>
              <a:t>
</a:t>
            </a:r>
            <a:r>
              <a:rPr i="1" lang="ru-RU" sz="1700">
                <a:solidFill>
                  <a:srgbClr val="0033cc"/>
                </a:solidFill>
                <a:latin typeface="Calibri"/>
              </a:rPr>
              <a:t>В тиши ночей, в тиши тревожной.</a:t>
            </a:r>
            <a:r>
              <a:rPr i="1" lang="ru-RU" sz="1700">
                <a:solidFill>
                  <a:srgbClr val="0033cc"/>
                </a:solidFill>
                <a:latin typeface="Calibri"/>
              </a:rPr>
              <a:t>
</a:t>
            </a:r>
            <a:r>
              <a:rPr i="1" lang="ru-RU" sz="1700">
                <a:solidFill>
                  <a:srgbClr val="0033cc"/>
                </a:solidFill>
                <a:latin typeface="Calibri"/>
              </a:rPr>
              <a:t>Для них мы вечно - малыши</a:t>
            </a:r>
            <a:r>
              <a:rPr i="1" lang="ru-RU" sz="1700">
                <a:solidFill>
                  <a:srgbClr val="0033cc"/>
                </a:solidFill>
                <a:latin typeface="Calibri"/>
              </a:rPr>
              <a:t>
</a:t>
            </a:r>
            <a:r>
              <a:rPr i="1" lang="ru-RU" sz="1700">
                <a:solidFill>
                  <a:srgbClr val="0033cc"/>
                </a:solidFill>
                <a:latin typeface="Calibri"/>
              </a:rPr>
              <a:t>И спорить с этим невозможно.</a:t>
            </a:r>
            <a:r>
              <a:rPr i="1" lang="ru-RU" sz="1700">
                <a:solidFill>
                  <a:srgbClr val="0033cc"/>
                </a:solidFill>
                <a:latin typeface="Calibri"/>
              </a:rPr>
              <a:t>
</a:t>
            </a:r>
            <a:r>
              <a:rPr i="1" lang="ru-RU" sz="1700">
                <a:solidFill>
                  <a:srgbClr val="0033cc"/>
                </a:solidFill>
                <a:latin typeface="Calibri"/>
              </a:rPr>
              <a:t>
</a:t>
            </a:r>
            <a:r>
              <a:rPr i="1" lang="ru-RU" sz="1700">
                <a:solidFill>
                  <a:srgbClr val="0033cc"/>
                </a:solidFill>
                <a:latin typeface="Calibri"/>
              </a:rPr>
              <a:t>Так будьте чуточку добрей,</a:t>
            </a:r>
            <a:r>
              <a:rPr i="1" lang="ru-RU" sz="1700">
                <a:solidFill>
                  <a:srgbClr val="0033cc"/>
                </a:solidFill>
                <a:latin typeface="Calibri"/>
              </a:rPr>
              <a:t>
</a:t>
            </a:r>
            <a:r>
              <a:rPr i="1" lang="ru-RU" sz="1700">
                <a:solidFill>
                  <a:srgbClr val="0033cc"/>
                </a:solidFill>
                <a:latin typeface="Calibri"/>
              </a:rPr>
              <a:t>Опекой их не раздражайтесь.</a:t>
            </a:r>
            <a:r>
              <a:rPr i="1" lang="ru-RU" sz="1700">
                <a:solidFill>
                  <a:srgbClr val="0033cc"/>
                </a:solidFill>
                <a:latin typeface="Calibri"/>
              </a:rPr>
              <a:t>
</a:t>
            </a:r>
            <a:r>
              <a:rPr i="1" lang="ru-RU" sz="1700">
                <a:solidFill>
                  <a:srgbClr val="0033cc"/>
                </a:solidFill>
                <a:latin typeface="Calibri"/>
              </a:rPr>
              <a:t>Не обижайте матерей,</a:t>
            </a:r>
            <a:r>
              <a:rPr i="1" lang="ru-RU" sz="1700">
                <a:solidFill>
                  <a:srgbClr val="0033cc"/>
                </a:solidFill>
                <a:latin typeface="Calibri"/>
              </a:rPr>
              <a:t>
</a:t>
            </a:r>
            <a:r>
              <a:rPr i="1" lang="ru-RU" sz="1700">
                <a:solidFill>
                  <a:srgbClr val="0033cc"/>
                </a:solidFill>
                <a:latin typeface="Calibri"/>
              </a:rPr>
              <a:t>На матерей не обижайтесь</a:t>
            </a:r>
            <a:r>
              <a:rPr i="1" lang="ru-RU" sz="1700">
                <a:solidFill>
                  <a:srgbClr val="000000"/>
                </a:solidFill>
                <a:latin typeface="Calibri"/>
              </a:rPr>
              <a:t>.</a:t>
            </a:r>
            <a:endParaRPr/>
          </a:p>
        </p:txBody>
      </p:sp>
      <p:sp>
        <p:nvSpPr>
          <p:cNvPr id="139" name="CustomShape 4"/>
          <p:cNvSpPr/>
          <p:nvPr/>
        </p:nvSpPr>
        <p:spPr>
          <a:xfrm>
            <a:off x="9284400" y="2899080"/>
            <a:ext cx="2731320" cy="4755960"/>
          </a:xfrm>
          <a:prstGeom prst="rect">
            <a:avLst/>
          </a:prstGeom>
        </p:spPr>
        <p:txBody>
          <a:bodyPr bIns="45000" lIns="90000" rIns="90000" tIns="45000"/>
          <a:p>
            <a:r>
              <a:rPr i="1" lang="ru-RU" sz="1700">
                <a:solidFill>
                  <a:srgbClr val="0033cc"/>
                </a:solidFill>
                <a:latin typeface="Calibri"/>
              </a:rPr>
              <a:t>Они страдают от разлук,</a:t>
            </a:r>
            <a:r>
              <a:rPr i="1" lang="ru-RU" sz="1700">
                <a:solidFill>
                  <a:srgbClr val="0033cc"/>
                </a:solidFill>
                <a:latin typeface="Calibri"/>
              </a:rPr>
              <a:t>
</a:t>
            </a:r>
            <a:r>
              <a:rPr i="1" lang="ru-RU" sz="1700">
                <a:solidFill>
                  <a:srgbClr val="0033cc"/>
                </a:solidFill>
                <a:latin typeface="Calibri"/>
              </a:rPr>
              <a:t>И нам в дороге беспредельной</a:t>
            </a:r>
            <a:r>
              <a:rPr i="1" lang="ru-RU" sz="1700">
                <a:solidFill>
                  <a:srgbClr val="0033cc"/>
                </a:solidFill>
                <a:latin typeface="Calibri"/>
              </a:rPr>
              <a:t>
</a:t>
            </a:r>
            <a:r>
              <a:rPr i="1" lang="ru-RU" sz="1700">
                <a:solidFill>
                  <a:srgbClr val="0033cc"/>
                </a:solidFill>
                <a:latin typeface="Calibri"/>
              </a:rPr>
              <a:t>Без материнских добрых рук,</a:t>
            </a:r>
            <a:r>
              <a:rPr i="1" lang="ru-RU" sz="1700">
                <a:solidFill>
                  <a:srgbClr val="0033cc"/>
                </a:solidFill>
                <a:latin typeface="Calibri"/>
              </a:rPr>
              <a:t>
</a:t>
            </a:r>
            <a:r>
              <a:rPr i="1" lang="ru-RU" sz="1700">
                <a:solidFill>
                  <a:srgbClr val="0033cc"/>
                </a:solidFill>
                <a:latin typeface="Calibri"/>
              </a:rPr>
              <a:t>Как малышам без колыбельной.</a:t>
            </a:r>
            <a:r>
              <a:rPr i="1" lang="ru-RU" sz="1700">
                <a:solidFill>
                  <a:srgbClr val="0033cc"/>
                </a:solidFill>
                <a:latin typeface="Calibri"/>
              </a:rPr>
              <a:t>
</a:t>
            </a:r>
            <a:r>
              <a:rPr i="1" lang="ru-RU" sz="1700">
                <a:solidFill>
                  <a:srgbClr val="0033cc"/>
                </a:solidFill>
                <a:latin typeface="Calibri"/>
              </a:rPr>
              <a:t>
</a:t>
            </a:r>
            <a:r>
              <a:rPr i="1" lang="ru-RU" sz="1700">
                <a:solidFill>
                  <a:srgbClr val="0033cc"/>
                </a:solidFill>
                <a:latin typeface="Calibri"/>
              </a:rPr>
              <a:t>Пишите письма им скорей</a:t>
            </a:r>
            <a:r>
              <a:rPr i="1" lang="ru-RU" sz="1700">
                <a:solidFill>
                  <a:srgbClr val="0033cc"/>
                </a:solidFill>
                <a:latin typeface="Calibri"/>
              </a:rPr>
              <a:t>
</a:t>
            </a:r>
            <a:r>
              <a:rPr i="1" lang="ru-RU" sz="1700">
                <a:solidFill>
                  <a:srgbClr val="0033cc"/>
                </a:solidFill>
                <a:latin typeface="Calibri"/>
              </a:rPr>
              <a:t>И слов высоких не стесняйтесь.</a:t>
            </a:r>
            <a:r>
              <a:rPr i="1" lang="ru-RU" sz="1700">
                <a:solidFill>
                  <a:srgbClr val="0033cc"/>
                </a:solidFill>
                <a:latin typeface="Calibri"/>
              </a:rPr>
              <a:t>
</a:t>
            </a:r>
            <a:r>
              <a:rPr i="1" lang="ru-RU" sz="1700">
                <a:solidFill>
                  <a:srgbClr val="0033cc"/>
                </a:solidFill>
                <a:latin typeface="Calibri"/>
              </a:rPr>
              <a:t>Не обижайте матерей,</a:t>
            </a:r>
            <a:r>
              <a:rPr i="1" lang="ru-RU" sz="1700">
                <a:solidFill>
                  <a:srgbClr val="0033cc"/>
                </a:solidFill>
                <a:latin typeface="Calibri"/>
              </a:rPr>
              <a:t>
</a:t>
            </a:r>
            <a:r>
              <a:rPr i="1" lang="ru-RU" sz="1700">
                <a:solidFill>
                  <a:srgbClr val="0033cc"/>
                </a:solidFill>
                <a:latin typeface="Calibri"/>
              </a:rPr>
              <a:t>На матерей не обижайтесь.</a:t>
            </a:r>
            <a:endParaRPr/>
          </a:p>
          <a:p>
            <a:r>
              <a:rPr i="1" lang="ru-RU" sz="1700">
                <a:solidFill>
                  <a:srgbClr val="0033cc"/>
                </a:solidFill>
                <a:latin typeface="Calibri"/>
              </a:rPr>
              <a:t>
</a:t>
            </a:r>
            <a:endParaRPr/>
          </a:p>
        </p:txBody>
      </p:sp>
      <p:pic>
        <p:nvPicPr>
          <p:cNvPr descr="" id="140" name="Рисунок 10"/>
          <p:cNvPicPr/>
          <p:nvPr/>
        </p:nvPicPr>
        <p:blipFill>
          <a:blip r:embed="rId7"/>
          <a:stretch>
            <a:fillRect/>
          </a:stretch>
        </p:blipFill>
        <p:spPr>
          <a:xfrm>
            <a:off x="6998400" y="3856680"/>
            <a:ext cx="2367720" cy="2130840"/>
          </a:xfrm>
          <a:prstGeom prst="rect">
            <a:avLst/>
          </a:prstGeom>
        </p:spPr>
      </p:pic>
    </p:spTree>
  </p:cSld>
  <p:timing>
    <p:tnLst>
      <p:par>
        <p:cTn dur="indefinite" id="196" nodeType="tmRoot" restart="never">
          <p:childTnLst>
            <p:seq>
              <p:cTn dur="indefinite" id="197" nodeType="mainSeq">
                <p:childTnLst>
                  <p:par>
                    <p:cTn fill="hold" id="198">
                      <p:stCondLst>
                        <p:cond delay="indefinite"/>
                      </p:stCondLst>
                      <p:childTnLst>
                        <p:par>
                          <p:cTn fill="hold" id="199">
                            <p:stCondLst>
                              <p:cond delay="0"/>
                            </p:stCondLst>
                            <p:childTnLst>
                              <p:par>
                                <p:cTn fill="hold" id="200" nodeType="clickEffect" presetClass="entr" presetID="10">
                                  <p:stCondLst>
                                    <p:cond delay="0"/>
                                  </p:stCondLst>
                                  <p:childTnLst>
                                    <p:set>
                                      <p:cBhvr>
                                        <p:cTn dur="1" fill="hold" id="201">
                                          <p:stCondLst>
                                            <p:cond delay="0"/>
                                          </p:stCondLst>
                                        </p:cTn>
                                        <p:tgtEl>
                                          <p:spTgt spid="137"/>
                                        </p:tgtEl>
                                        <p:attrNameLst>
                                          <p:attrName>style.visibility</p:attrName>
                                        </p:attrNameLst>
                                      </p:cBhvr>
                                      <p:to>
                                        <p:strVal val="visible"/>
                                      </p:to>
                                    </p:set>
                                    <p:animEffect filter="fade" transition="in">
                                      <p:cBhvr additive="repl">
                                        <p:cTn dur="500" fill="freeze" id="202"/>
                                        <p:tgtEl>
                                          <p:spTgt spid="137"/>
                                        </p:tgtEl>
                                      </p:cBhvr>
                                    </p:animEffect>
                                  </p:childTnLst>
                                </p:cTn>
                              </p:par>
                            </p:childTnLst>
                          </p:cTn>
                        </p:par>
                      </p:childTnLst>
                    </p:cTn>
                  </p:par>
                  <p:par>
                    <p:cTn fill="hold" id="203">
                      <p:stCondLst>
                        <p:cond delay="indefinite"/>
                      </p:stCondLst>
                      <p:childTnLst>
                        <p:par>
                          <p:cTn fill="hold" id="204">
                            <p:stCondLst>
                              <p:cond delay="0"/>
                            </p:stCondLst>
                            <p:childTnLst>
                              <p:par>
                                <p:cTn fill="hold" id="205" nodeType="clickEffect" presetClass="entr" presetID="10">
                                  <p:stCondLst>
                                    <p:cond delay="0"/>
                                  </p:stCondLst>
                                  <p:childTnLst>
                                    <p:set>
                                      <p:cBhvr>
                                        <p:cTn dur="1" fill="hold" id="206">
                                          <p:stCondLst>
                                            <p:cond delay="0"/>
                                          </p:stCondLst>
                                        </p:cTn>
                                        <p:tgtEl>
                                          <p:spTgt spid="138"/>
                                        </p:tgtEl>
                                        <p:attrNameLst>
                                          <p:attrName>style.visibility</p:attrName>
                                        </p:attrNameLst>
                                      </p:cBhvr>
                                      <p:to>
                                        <p:strVal val="visible"/>
                                      </p:to>
                                    </p:set>
                                    <p:animEffect filter="fade" transition="in">
                                      <p:cBhvr additive="repl">
                                        <p:cTn dur="500" fill="freeze" id="207"/>
                                        <p:tgtEl>
                                          <p:spTgt spid="138"/>
                                        </p:tgtEl>
                                      </p:cBhvr>
                                    </p:animEffect>
                                  </p:childTnLst>
                                </p:cTn>
                              </p:par>
                            </p:childTnLst>
                          </p:cTn>
                        </p:par>
                      </p:childTnLst>
                    </p:cTn>
                  </p:par>
                  <p:par>
                    <p:cTn fill="hold" id="208">
                      <p:stCondLst>
                        <p:cond delay="indefinite"/>
                      </p:stCondLst>
                      <p:childTnLst>
                        <p:par>
                          <p:cTn fill="hold" id="209">
                            <p:stCondLst>
                              <p:cond delay="0"/>
                            </p:stCondLst>
                            <p:childTnLst>
                              <p:par>
                                <p:cTn fill="hold" id="210" nodeType="clickEffect" presetClass="entr" presetID="10">
                                  <p:stCondLst>
                                    <p:cond delay="0"/>
                                  </p:stCondLst>
                                  <p:childTnLst>
                                    <p:set>
                                      <p:cBhvr>
                                        <p:cTn dur="1" fill="hold" id="211">
                                          <p:stCondLst>
                                            <p:cond delay="0"/>
                                          </p:stCondLst>
                                        </p:cTn>
                                        <p:tgtEl>
                                          <p:spTgt spid="139"/>
                                        </p:tgtEl>
                                        <p:attrNameLst>
                                          <p:attrName>style.visibility</p:attrName>
                                        </p:attrNameLst>
                                      </p:cBhvr>
                                      <p:to>
                                        <p:strVal val="visible"/>
                                      </p:to>
                                    </p:set>
                                    <p:animEffect filter="fade" transition="in">
                                      <p:cBhvr additive="repl">
                                        <p:cTn dur="500" fill="freeze" id="212"/>
                                        <p:tgtEl>
                                          <p:spTgt spid="1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