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5" r:id="rId4"/>
    <p:sldId id="273" r:id="rId5"/>
    <p:sldId id="269" r:id="rId6"/>
    <p:sldId id="268" r:id="rId7"/>
    <p:sldId id="274" r:id="rId8"/>
    <p:sldId id="281" r:id="rId9"/>
    <p:sldId id="286" r:id="rId10"/>
    <p:sldId id="275" r:id="rId11"/>
    <p:sldId id="282" r:id="rId12"/>
    <p:sldId id="278" r:id="rId13"/>
    <p:sldId id="287" r:id="rId14"/>
    <p:sldId id="283" r:id="rId15"/>
    <p:sldId id="288" r:id="rId16"/>
    <p:sldId id="276" r:id="rId17"/>
    <p:sldId id="284" r:id="rId18"/>
    <p:sldId id="289" r:id="rId19"/>
    <p:sldId id="277" r:id="rId20"/>
    <p:sldId id="258" r:id="rId21"/>
    <p:sldId id="279" r:id="rId22"/>
    <p:sldId id="272" r:id="rId23"/>
    <p:sldId id="290" r:id="rId24"/>
    <p:sldId id="280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3" name="Picture 4" descr="https://img-fotki.yandex.ru/get/195518/27156178.223/0_1ab8e3_ca77ad2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                  План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1. Внезапная гроза</a:t>
            </a:r>
          </a:p>
          <a:p>
            <a:pPr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езымянный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                  План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1. Внезапная гроза</a:t>
            </a:r>
          </a:p>
          <a:p>
            <a:pPr>
              <a:buNone/>
            </a:pPr>
            <a:r>
              <a:rPr lang="ru-RU" sz="7200" dirty="0" smtClean="0"/>
              <a:t>2. Сильный ветер</a:t>
            </a:r>
          </a:p>
          <a:p>
            <a:pPr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3800" b="1" dirty="0" smtClean="0">
                <a:latin typeface="Arial" charset="0"/>
                <a:cs typeface="Arial" charset="0"/>
              </a:rPr>
              <a:t>П</a:t>
            </a:r>
            <a:r>
              <a:rPr lang="ru-RU" sz="13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  <a:r>
              <a:rPr lang="ru-RU" sz="13800" b="1" dirty="0" smtClean="0">
                <a:latin typeface="Arial" charset="0"/>
                <a:cs typeface="Arial" charset="0"/>
              </a:rPr>
              <a:t>РЫ́</a:t>
            </a:r>
            <a:r>
              <a:rPr lang="ru-RU" sz="13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Безымянный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3800" b="1" dirty="0" smtClean="0">
                <a:latin typeface="Arial" charset="0"/>
                <a:cs typeface="Arial" charset="0"/>
              </a:rPr>
              <a:t>В</a:t>
            </a:r>
            <a:r>
              <a:rPr lang="ru-RU" sz="13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  <a:r>
              <a:rPr lang="ru-RU" sz="13800" b="1" dirty="0" smtClean="0">
                <a:latin typeface="Arial" charset="0"/>
                <a:cs typeface="Arial" charset="0"/>
              </a:rPr>
              <a:t>РО́НА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b="1" dirty="0" smtClean="0"/>
              <a:t>                  План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1. Внезапная гроза</a:t>
            </a:r>
          </a:p>
          <a:p>
            <a:pPr>
              <a:buNone/>
            </a:pPr>
            <a:r>
              <a:rPr lang="ru-RU" sz="7200" dirty="0" smtClean="0"/>
              <a:t>2. Сильный ветер</a:t>
            </a:r>
          </a:p>
          <a:p>
            <a:pPr>
              <a:buNone/>
            </a:pPr>
            <a:r>
              <a:rPr lang="ru-RU" sz="7200" dirty="0" smtClean="0"/>
              <a:t>3. Ворона и зонт</a:t>
            </a:r>
          </a:p>
          <a:p>
            <a:pPr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Безымянный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9"/>
            <a:ext cx="9144000" cy="686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3800" b="1" dirty="0" smtClean="0">
                <a:latin typeface="Arial" charset="0"/>
                <a:cs typeface="Arial" charset="0"/>
              </a:rPr>
              <a:t>ГН</a:t>
            </a:r>
            <a:r>
              <a:rPr lang="ru-RU" sz="13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  <a:r>
              <a:rPr lang="ru-RU" sz="13800" b="1" dirty="0" smtClean="0">
                <a:latin typeface="Arial" charset="0"/>
                <a:cs typeface="Arial" charset="0"/>
              </a:rPr>
              <a:t>ЗДО́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7200" b="1" dirty="0" smtClean="0"/>
              <a:t>                  План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1. Внезапная гроза</a:t>
            </a:r>
          </a:p>
          <a:p>
            <a:pPr>
              <a:buNone/>
            </a:pPr>
            <a:r>
              <a:rPr lang="ru-RU" sz="7200" dirty="0" smtClean="0"/>
              <a:t>2. Сильный ветер</a:t>
            </a:r>
          </a:p>
          <a:p>
            <a:pPr>
              <a:buNone/>
            </a:pPr>
            <a:r>
              <a:rPr lang="ru-RU" sz="7200" dirty="0" smtClean="0"/>
              <a:t>3. Ворона и зонт</a:t>
            </a:r>
          </a:p>
          <a:p>
            <a:pPr>
              <a:buNone/>
            </a:pPr>
            <a:r>
              <a:rPr lang="ru-RU" sz="7200" dirty="0" smtClean="0"/>
              <a:t>4. Новое гнездо</a:t>
            </a:r>
          </a:p>
          <a:p>
            <a:pPr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2.infourok.ru/uploads/ex/0139/0002c058-7a7b921b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800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7700" b="1" dirty="0" smtClean="0"/>
              <a:t>Критерии:</a:t>
            </a:r>
          </a:p>
          <a:p>
            <a:r>
              <a:rPr lang="ru-RU" sz="7200" dirty="0" smtClean="0"/>
              <a:t>Соответствие плану. </a:t>
            </a:r>
          </a:p>
          <a:p>
            <a:r>
              <a:rPr lang="ru-RU" sz="7200" dirty="0" smtClean="0"/>
              <a:t>Грамотность речи.</a:t>
            </a:r>
          </a:p>
          <a:p>
            <a:r>
              <a:rPr lang="ru-RU" sz="7200" dirty="0" smtClean="0"/>
              <a:t>Наличие фактических</a:t>
            </a:r>
          </a:p>
          <a:p>
            <a:r>
              <a:rPr lang="ru-RU" sz="7200" dirty="0" smtClean="0"/>
              <a:t>ошибок. </a:t>
            </a:r>
          </a:p>
          <a:p>
            <a:pPr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6600" dirty="0" smtClean="0"/>
              <a:t>Учебник: стр. 104, упр. 179</a:t>
            </a:r>
          </a:p>
        </p:txBody>
      </p:sp>
      <p:pic>
        <p:nvPicPr>
          <p:cNvPr id="8196" name="Picture 2" descr="http://4.bp.blogspot.com/-aWE5lEWbjoE/VDbRHk0dbdI/AAAAAAAAEBo/xps4KAWesfc/s1600/%D0%B4%D0%BE%D0%BC%2B%D0%B7%D0%B0%D0%B4%D0%B0%D0%BD%D0%B8%D0%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			Тема урока:</a:t>
            </a:r>
          </a:p>
          <a:p>
            <a:pPr algn="ctr">
              <a:buFont typeface="Arial" charset="0"/>
              <a:buNone/>
            </a:pPr>
            <a:r>
              <a:rPr lang="ru-RU" sz="4800" b="1" dirty="0" smtClean="0">
                <a:latin typeface="Arial" charset="0"/>
                <a:cs typeface="Arial" charset="0"/>
              </a:rPr>
              <a:t> «</a:t>
            </a:r>
            <a:r>
              <a:rPr lang="ru-RU" sz="5400" b="1" dirty="0" smtClean="0">
                <a:latin typeface="Arial" charset="0"/>
                <a:cs typeface="Arial" charset="0"/>
              </a:rPr>
              <a:t>Составление рассказа по серии сюжетных картин»</a:t>
            </a:r>
            <a:endParaRPr lang="ru-RU" sz="4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991600" cy="5181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 Цель урока:</a:t>
            </a:r>
          </a:p>
          <a:p>
            <a:r>
              <a:rPr lang="ru-RU" sz="4400" b="1" dirty="0" smtClean="0">
                <a:latin typeface="Arial" charset="0"/>
                <a:cs typeface="Arial" charset="0"/>
              </a:rPr>
              <a:t>научиться составлять рассказ с опорой на серию сюжетных картинок</a:t>
            </a:r>
          </a:p>
          <a:p>
            <a:pPr>
              <a:buFont typeface="Arial" charset="0"/>
              <a:buNone/>
            </a:pPr>
            <a:endParaRPr lang="ru-RU" sz="66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52600" y="1371600"/>
            <a:ext cx="9677400" cy="5486400"/>
          </a:xfrm>
        </p:spPr>
        <p:txBody>
          <a:bodyPr/>
          <a:lstStyle/>
          <a:p>
            <a:r>
              <a:rPr lang="ru-RU" sz="3600" b="1" smtClean="0">
                <a:latin typeface="Arial" charset="0"/>
                <a:cs typeface="Arial" charset="0"/>
              </a:rPr>
              <a:t>Сегодня я узнал…</a:t>
            </a:r>
          </a:p>
          <a:p>
            <a:r>
              <a:rPr lang="ru-RU" sz="3600" b="1" smtClean="0">
                <a:latin typeface="Arial" charset="0"/>
                <a:cs typeface="Arial" charset="0"/>
              </a:rPr>
              <a:t>Было трудно…</a:t>
            </a:r>
          </a:p>
          <a:p>
            <a:r>
              <a:rPr lang="ru-RU" sz="3600" b="1" smtClean="0">
                <a:latin typeface="Arial" charset="0"/>
                <a:cs typeface="Arial" charset="0"/>
              </a:rPr>
              <a:t>Я понял, что…</a:t>
            </a:r>
          </a:p>
          <a:p>
            <a:r>
              <a:rPr lang="ru-RU" sz="3600" b="1" smtClean="0">
                <a:latin typeface="Arial" charset="0"/>
                <a:cs typeface="Arial" charset="0"/>
              </a:rPr>
              <a:t>Я научился…</a:t>
            </a:r>
          </a:p>
          <a:p>
            <a:r>
              <a:rPr lang="ru-RU" sz="3600" b="1" smtClean="0">
                <a:latin typeface="Arial" charset="0"/>
                <a:cs typeface="Arial" charset="0"/>
              </a:rPr>
              <a:t>Я смог…</a:t>
            </a:r>
          </a:p>
          <a:p>
            <a:r>
              <a:rPr lang="ru-RU" sz="3600" b="1" smtClean="0">
                <a:latin typeface="Arial" charset="0"/>
                <a:cs typeface="Arial" charset="0"/>
              </a:rPr>
              <a:t>Было интересно узнать, что…</a:t>
            </a:r>
          </a:p>
          <a:p>
            <a:r>
              <a:rPr lang="ru-RU" sz="3600" b="1" smtClean="0">
                <a:latin typeface="Arial" charset="0"/>
                <a:cs typeface="Arial" charset="0"/>
              </a:rPr>
              <a:t>Меня удивило…</a:t>
            </a:r>
          </a:p>
          <a:p>
            <a:r>
              <a:rPr lang="ru-RU" sz="3600" b="1" smtClean="0">
                <a:latin typeface="Arial" charset="0"/>
                <a:cs typeface="Arial" charset="0"/>
              </a:rPr>
              <a:t>Мне захотелось…</a:t>
            </a:r>
          </a:p>
          <a:p>
            <a:endParaRPr lang="ru-RU" sz="72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s://ds04.infourok.ru/uploads/ex/082c/00021783-f9d61e80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Безымянный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1" y="3448050"/>
            <a:ext cx="4419600" cy="3409950"/>
          </a:xfrm>
          <a:prstGeom prst="rect">
            <a:avLst/>
          </a:prstGeom>
          <a:noFill/>
        </p:spPr>
      </p:pic>
      <p:pic>
        <p:nvPicPr>
          <p:cNvPr id="5123" name="Picture 3" descr="C:\Users\user\Desktop\Безымянный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24400" cy="3429000"/>
          </a:xfrm>
          <a:prstGeom prst="rect">
            <a:avLst/>
          </a:prstGeom>
          <a:noFill/>
        </p:spPr>
      </p:pic>
      <p:pic>
        <p:nvPicPr>
          <p:cNvPr id="5124" name="Picture 4" descr="C:\Users\user\Desktop\Безымянный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438525"/>
          </a:xfrm>
          <a:prstGeom prst="rect">
            <a:avLst/>
          </a:prstGeom>
          <a:noFill/>
        </p:spPr>
      </p:pic>
      <p:pic>
        <p:nvPicPr>
          <p:cNvPr id="5125" name="Picture 5" descr="C:\Users\user\Desktop\Безымянный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82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447800" y="23320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Тема урока</a:t>
            </a:r>
          </a:p>
        </p:txBody>
      </p:sp>
      <p:pic>
        <p:nvPicPr>
          <p:cNvPr id="5124" name="Picture 4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00200"/>
            <a:ext cx="2690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			Тема урока:</a:t>
            </a:r>
          </a:p>
          <a:p>
            <a:pPr algn="ctr">
              <a:buFont typeface="Arial" charset="0"/>
              <a:buNone/>
            </a:pPr>
            <a:r>
              <a:rPr lang="ru-RU" sz="4800" b="1" dirty="0" smtClean="0">
                <a:latin typeface="Arial" charset="0"/>
                <a:cs typeface="Arial" charset="0"/>
              </a:rPr>
              <a:t> «</a:t>
            </a:r>
            <a:r>
              <a:rPr lang="ru-RU" sz="5400" b="1" dirty="0" smtClean="0">
                <a:latin typeface="Arial" charset="0"/>
                <a:cs typeface="Arial" charset="0"/>
              </a:rPr>
              <a:t>Составление рассказа по серии сюжетных картин»</a:t>
            </a:r>
            <a:endParaRPr lang="ru-RU" sz="4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991600" cy="5181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 Цель урока:</a:t>
            </a:r>
          </a:p>
          <a:p>
            <a:r>
              <a:rPr lang="ru-RU" sz="4400" b="1" dirty="0" smtClean="0">
                <a:latin typeface="Arial" charset="0"/>
                <a:cs typeface="Arial" charset="0"/>
              </a:rPr>
              <a:t>научиться составлять рассказ с опорой на серию сюжетных картинок</a:t>
            </a:r>
          </a:p>
          <a:p>
            <a:pPr>
              <a:buFont typeface="Arial" charset="0"/>
              <a:buNone/>
            </a:pPr>
            <a:endParaRPr lang="ru-RU" sz="66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6096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8600" b="1" dirty="0" smtClean="0">
                <a:latin typeface="Arial" pitchFamily="34" charset="0"/>
                <a:cs typeface="Arial" pitchFamily="34" charset="0"/>
              </a:rPr>
              <a:t>         			     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Памятка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None/>
            </a:pPr>
            <a:r>
              <a:rPr lang="ru-RU" sz="8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8600" dirty="0" smtClean="0">
                <a:latin typeface="Arial" pitchFamily="34" charset="0"/>
                <a:cs typeface="Arial" pitchFamily="34" charset="0"/>
              </a:rPr>
              <a:t>. Рассмотрю картинки. Выделю события, которые буду описывать. Озаглавлю текст.</a:t>
            </a:r>
          </a:p>
          <a:p>
            <a:pPr>
              <a:lnSpc>
                <a:spcPct val="130000"/>
              </a:lnSpc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2. Определю части, озаглавлю.</a:t>
            </a:r>
          </a:p>
          <a:p>
            <a:pPr>
              <a:lnSpc>
                <a:spcPct val="130000"/>
              </a:lnSpc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3. Продумаю содержание каждой части.</a:t>
            </a:r>
          </a:p>
          <a:p>
            <a:pPr>
              <a:lnSpc>
                <a:spcPct val="130000"/>
              </a:lnSpc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4. Подберу слова, чтобы описание было точным и ярким.</a:t>
            </a:r>
          </a:p>
          <a:p>
            <a:pPr>
              <a:lnSpc>
                <a:spcPct val="130000"/>
              </a:lnSpc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5. Обращаю внимание на структуру и оформление предложений. </a:t>
            </a:r>
          </a:p>
          <a:p>
            <a:pPr>
              <a:lnSpc>
                <a:spcPct val="130000"/>
              </a:lnSpc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6. Напишу рассказ, проверю.</a:t>
            </a:r>
          </a:p>
          <a:p>
            <a:pPr>
              <a:buNone/>
            </a:pPr>
            <a:r>
              <a:rPr lang="ru-RU" sz="8600" b="1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endParaRPr lang="ru-RU" sz="7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dT45E85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81000" y="2332038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3800" b="1" dirty="0" smtClean="0">
                <a:latin typeface="Arial" charset="0"/>
                <a:cs typeface="Arial" charset="0"/>
              </a:rPr>
              <a:t>ГР</a:t>
            </a:r>
            <a:r>
              <a:rPr lang="ru-RU" sz="13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  <a:r>
              <a:rPr lang="ru-RU" sz="13800" b="1" dirty="0" smtClean="0">
                <a:latin typeface="Arial" charset="0"/>
                <a:cs typeface="Arial" charset="0"/>
              </a:rPr>
              <a:t>ЗА́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88</Words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user</cp:lastModifiedBy>
  <cp:revision>17</cp:revision>
  <dcterms:created xsi:type="dcterms:W3CDTF">2018-03-29T11:28:58Z</dcterms:created>
  <dcterms:modified xsi:type="dcterms:W3CDTF">2018-04-16T11:31:52Z</dcterms:modified>
</cp:coreProperties>
</file>