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70" r:id="rId3"/>
    <p:sldId id="285" r:id="rId4"/>
    <p:sldId id="286" r:id="rId5"/>
    <p:sldId id="287" r:id="rId6"/>
    <p:sldId id="288" r:id="rId7"/>
    <p:sldId id="294" r:id="rId8"/>
    <p:sldId id="289" r:id="rId9"/>
    <p:sldId id="295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63" autoAdjust="0"/>
    <p:restoredTop sz="86308" autoAdjust="0"/>
  </p:normalViewPr>
  <p:slideViewPr>
    <p:cSldViewPr>
      <p:cViewPr varScale="1">
        <p:scale>
          <a:sx n="74" d="100"/>
          <a:sy n="74" d="100"/>
        </p:scale>
        <p:origin x="-103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600" b="1" dirty="0" smtClean="0"/>
              <a:t/>
            </a:r>
            <a:br>
              <a:rPr lang="ru-RU" sz="6600" b="1" dirty="0" smtClean="0"/>
            </a:br>
            <a:r>
              <a:rPr lang="ru-RU" sz="6600" b="1" dirty="0"/>
              <a:t/>
            </a:r>
            <a:br>
              <a:rPr lang="ru-RU" sz="6600" b="1" dirty="0"/>
            </a:br>
            <a:r>
              <a:rPr lang="ru-RU" sz="6600" b="1" dirty="0" smtClean="0"/>
              <a:t>Тема урока</a:t>
            </a:r>
            <a:br>
              <a:rPr lang="ru-RU" sz="6600" b="1" dirty="0" smtClean="0"/>
            </a:br>
            <a:r>
              <a:rPr lang="ru-RU" sz="6600" b="1" dirty="0"/>
              <a:t/>
            </a:r>
            <a:br>
              <a:rPr lang="ru-RU" sz="6600" b="1" dirty="0"/>
            </a:br>
            <a:endParaRPr lang="ru-RU" sz="6600" b="1" dirty="0"/>
          </a:p>
        </p:txBody>
      </p:sp>
      <p:pic>
        <p:nvPicPr>
          <p:cNvPr id="5" name="Рисунок 4" descr="https://pptcloud3.ams3.digitaloceanspaces.com/slides/pics/000/031/974/original/Slide1.jpg?148017045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84784"/>
            <a:ext cx="6696744" cy="5256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914400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 сейчас для вас игра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Собери слоги, назови жанр народной песни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0"/>
            <a:ext cx="9144000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Е  </a:t>
            </a:r>
            <a:r>
              <a:rPr kumimoji="0" lang="ru-RU" sz="6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ис</a:t>
            </a: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6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ри</a:t>
            </a: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то чес   </a:t>
            </a:r>
            <a:r>
              <a:rPr kumimoji="0" lang="ru-RU" sz="6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ки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sz="6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Лы</a:t>
            </a: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ко   </a:t>
            </a:r>
            <a:r>
              <a:rPr kumimoji="0" lang="ru-RU" sz="6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ны</a:t>
            </a: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е  бель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sz="6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Датс</a:t>
            </a: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6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ки</a:t>
            </a: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6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сол</a:t>
            </a: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е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До   тру   вы   е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Со   вы   </a:t>
            </a:r>
            <a:r>
              <a:rPr kumimoji="0" lang="ru-RU" sz="6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пля</a:t>
            </a: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е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0"/>
            <a:ext cx="91440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66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ru-RU" sz="6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Ри</a:t>
            </a:r>
            <a:r>
              <a:rPr kumimoji="0" lang="ru-RU" sz="6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чес  ли  </a:t>
            </a:r>
            <a:r>
              <a:rPr kumimoji="0" lang="ru-RU" sz="6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ки</a:t>
            </a:r>
            <a:r>
              <a:rPr kumimoji="0" lang="ru-RU" sz="6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е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Е  </a:t>
            </a:r>
            <a:r>
              <a:rPr kumimoji="0" lang="ru-RU" sz="6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точ</a:t>
            </a:r>
            <a:r>
              <a:rPr kumimoji="0" lang="ru-RU" sz="6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6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ны</a:t>
            </a:r>
            <a:r>
              <a:rPr kumimoji="0" lang="ru-RU" sz="6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6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шу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Е   </a:t>
            </a:r>
            <a:r>
              <a:rPr kumimoji="0" lang="ru-RU" sz="6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деб</a:t>
            </a:r>
            <a:r>
              <a:rPr kumimoji="0" lang="ru-RU" sz="6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6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сва</a:t>
            </a:r>
            <a:r>
              <a:rPr kumimoji="0" lang="ru-RU" sz="6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6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ны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Туш  час  </a:t>
            </a:r>
            <a:r>
              <a:rPr kumimoji="0" lang="ru-RU" sz="6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ки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Хо  вод   е  </a:t>
            </a:r>
            <a:r>
              <a:rPr kumimoji="0" lang="ru-RU" sz="6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ны</a:t>
            </a:r>
            <a:r>
              <a:rPr kumimoji="0" lang="ru-RU" sz="6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6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ро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ÐÐ°ÑÑÐ¸Ð½ÐºÐ¸ Ð¿Ð¾ Ð·Ð°Ð¿ÑÐ¾ÑÑ Ð½Ð¾ÑÐ½ÑÐ¹ ÑÑÐ°Ð½ ÐºÐ°ÑÑÐ¸Ð½ÐºÐ¸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143116"/>
            <a:ext cx="721523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ÐÐ°ÑÑÐ¸Ð½ÐºÐ¸ Ð¿Ð¾ Ð·Ð°Ð¿ÑÐ¾ÑÑ Ð½Ð¾ÑÐ½ÑÐ¹ ÑÑÐ°Ð½ ÐºÐ°ÑÑÐ¸Ð½ÐºÐ¸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857364"/>
            <a:ext cx="6215106" cy="37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ÐÐ°ÑÑÐ¸Ð½ÐºÐ¸ Ð¿Ð¾ Ð·Ð°Ð¿ÑÐ¾ÑÑ Ð½Ð¾ÑÐ½ÑÐ¹ ÑÑÐ°Ð½ ÐºÐ°ÑÑÐ¸Ð½ÐºÐ¸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571612"/>
            <a:ext cx="678661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ÐÐ°ÑÑÐ¸Ð½ÐºÐ¸ Ð¿Ð¾ Ð·Ð°Ð¿ÑÐ¾ÑÑ Ð½Ð¾ÑÐ½ÑÐ¹ ÑÑÐ°Ð½ ÐºÐ°ÑÑÐ¸Ð½ÐºÐ¸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1787" y="1760730"/>
            <a:ext cx="5940425" cy="333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ÐÐ¾ÑÐ¾Ð¶ÐµÐµ Ð¸Ð·Ð¾Ð±ÑÐ°Ð¶ÐµÐ½Ð¸Ð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142984"/>
            <a:ext cx="6786609" cy="4429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ÐÐ°ÑÑÐ¸Ð½ÐºÐ¸ Ð¿Ð¾ Ð·Ð°Ð¿ÑÐ¾ÑÑ Ð½Ð¾ÑÐ½ÑÐ¹ ÑÑÐ°Ð½ ÐºÐ°ÑÑÐ¸Ð½ÐºÐ¸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357298"/>
            <a:ext cx="6643733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ÐÐ°ÑÑÐ¸Ð½ÐºÐ¸ Ð¿Ð¾ Ð·Ð°Ð¿ÑÐ¾ÑÑ Ð½Ð¾ÑÐ½ÑÐ¹ ÑÑÐ°Ð½ ÐºÐ°ÑÑÐ¸Ð½ÐºÐ¸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57166"/>
            <a:ext cx="7500989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pptcloud3.ams3.digitaloceanspaces.com/slides/pics/000/031/975/original/Slide2.jpg?148017045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03649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ÐÐ°ÑÑÐ¸Ð½ÐºÐ¸ Ð¿Ð¾ Ð·Ð°Ð¿ÑÐ¾ÑÑ Ð½Ð¾ÑÐ½ÑÐ¹ ÑÑÐ°Ð½ ÐºÐ°ÑÑÐ¸Ð½ÐºÐ¸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571480"/>
            <a:ext cx="7072362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pptcloud3.ams3.digitaloceanspaces.com/slides/pics/000/031/976/original/Slide3.jpg?148017045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5682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pptcloud3.ams3.digitaloceanspaces.com/slides/pics/000/031/977/original/Slide4.jpg?148017046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5368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pptcloud3.ams3.digitaloceanspaces.com/slides/pics/000/031/978/original/Slide5.jpg?148017046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6264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pptcloud3.ams3.digitaloceanspaces.com/slides/pics/000/031/979/original/Slide6.jpg?148017046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741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4416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pptcloud3.ams3.digitaloceanspaces.com/slides/pics/000/031/980/original/Slide7.jpg?148017046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2283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pptcloud3.ams3.digitaloceanspaces.com/slides/pics/000/031/981/original/Slide8.jpg?148017046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4" y="-315416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8053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pptcloud3.ams3.digitaloceanspaces.com/slides/pics/000/031/982/original/Slide9.jpg?148017046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036495" cy="6741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90308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371</TotalTime>
  <Words>67</Words>
  <Application>Microsoft Office PowerPoint</Application>
  <PresentationFormat>Экран (4:3)</PresentationFormat>
  <Paragraphs>17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Апекс</vt:lpstr>
      <vt:lpstr>  Тема урока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Acer</cp:lastModifiedBy>
  <cp:revision>38</cp:revision>
  <dcterms:created xsi:type="dcterms:W3CDTF">2018-10-16T20:37:20Z</dcterms:created>
  <dcterms:modified xsi:type="dcterms:W3CDTF">2020-03-27T09:40:24Z</dcterms:modified>
</cp:coreProperties>
</file>