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0" r:id="rId4"/>
    <p:sldId id="259" r:id="rId5"/>
    <p:sldId id="261" r:id="rId6"/>
    <p:sldId id="267" r:id="rId7"/>
    <p:sldId id="268" r:id="rId8"/>
    <p:sldId id="263" r:id="rId9"/>
    <p:sldId id="269" r:id="rId10"/>
    <p:sldId id="264" r:id="rId11"/>
    <p:sldId id="266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AFF00-1DC7-434F-9567-934F1DCECBF9}" v="18" dt="2020-04-26T19:53:53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" y="163100"/>
            <a:ext cx="8770576" cy="657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8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4968552" cy="626469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Сергей Сергеевич Прокофьев – дирижёр, пианист и один из крупнейших русских композиторов ХХ века. Его считают русским музыкальным вундеркиндом. «Вступительный экзамен прошёл довольно эффектно: передо мной экзаменовался мужчина с бородой, принёсший в качестве всего своего багажа романс без аккомпанемента. Я вошёл, сгибаясь под тяжестью 2-х папок, в которых лежали четыре оперы, две сонаты, симфония и довольно много фортепианных пьес. "Это мне нравится!" - сказал Римский-Корсаков, который вёл экзамен». Прокофьеву тогда было всего 13 лет! Страстью Прокофьева были шахматы Известно, что однажды Прокофьев играл шахматную партию с экс-чемпионом мира по шахматам </a:t>
            </a:r>
            <a:r>
              <a:rPr lang="ru-RU" sz="2400" dirty="0" err="1"/>
              <a:t>Ласкером</a:t>
            </a:r>
            <a:r>
              <a:rPr lang="ru-RU" sz="2400" dirty="0"/>
              <a:t> и смог свести её к ничьей.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51" y="908720"/>
            <a:ext cx="4053783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56992"/>
            <a:ext cx="8697144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Во всем мире имя Дмитрия Борисовича </a:t>
            </a:r>
            <a:r>
              <a:rPr lang="ru-RU" sz="2400" dirty="0" err="1"/>
              <a:t>Кабалевского</a:t>
            </a:r>
            <a:r>
              <a:rPr lang="ru-RU" sz="2400" dirty="0"/>
              <a:t> связывают с молодостью и молодежью. Большая часть его произведений сочинена для детей и юношества. Он написал книги о музыке и Программу школьного курса. В юности будущий композитор занимался спортом, посещал школу живописи и рисования. С шестнадцати лет ему пришлось подрабатывать и помогать семье. Он рисовал плакаты, служил почтальоном, преподавал, играл в кинотеатре на сеансах тогда еще немого кино.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640"/>
            <a:ext cx="4762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0507"/>
            <a:ext cx="9144000" cy="4258766"/>
          </a:xfrm>
        </p:spPr>
        <p:txBody>
          <a:bodyPr>
            <a:noAutofit/>
          </a:bodyPr>
          <a:lstStyle/>
          <a:p>
            <a:r>
              <a:rPr lang="ru-RU" sz="2000" dirty="0"/>
              <a:t>Один скрипач, ознакомившись в рукописи с квартетами Бетховена, сказал с усмешкой композитору:</a:t>
            </a:r>
          </a:p>
          <a:p>
            <a:r>
              <a:rPr lang="ru-RU" sz="2000" dirty="0"/>
              <a:t>- Маэстро, я надеюсь, вы не считаете всерьез эти свои произведения музыкой?</a:t>
            </a:r>
          </a:p>
          <a:p>
            <a:r>
              <a:rPr lang="ru-RU" sz="2000" dirty="0"/>
              <a:t>Бетховен, снисходительно улыбаясь, дал следующий ответ:</a:t>
            </a:r>
          </a:p>
          <a:p>
            <a:r>
              <a:rPr lang="ru-RU" sz="2000" dirty="0"/>
              <a:t>- О, напротив! Просто они написаны не для вас, а для позднейших времен...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Настоящий композитор творит с веком наравне, а гениальный чаще всего опережает его.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Скажи, как может человек,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Создать мелодию на век?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Да что на век или на два,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Шедевр он создал навсегда!</a:t>
            </a:r>
          </a:p>
        </p:txBody>
      </p:sp>
      <p:pic>
        <p:nvPicPr>
          <p:cNvPr id="12290" name="Picture 2" descr="http://www.findermag.com/images/photos/eventos/2014/Octubre/Beeth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282632" cy="21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24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&amp;Mcy;&amp;ucy;&amp;zcy;&amp;ycy;&amp;kcy;&amp;acy; &amp;vcy;&amp;ocy;&amp;kcy;&amp;rcy;&amp;ucy;&amp;gcy; &amp;ncy;&amp;acy;&amp;scy;, &amp;ncy;&amp;acy;&amp;dcy;&amp;ocy; &amp;tcy;&amp;ocy;&amp;lcy;&amp;softcy;&amp;kcy;&amp;ocy; &amp;ucy;&amp;mcy;&amp;iecy;&amp;tcy;&amp;softcy; &amp;iecy;&amp;iocy; &amp;scy;&amp;lcy;&amp;ycy;&amp;shcy;&amp;acy;&amp;tcy;&amp;softcy;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7823"/>
            <a:ext cx="2877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&amp;Mcy;&amp;ucy;&amp;zcy;&amp;ycy;&amp;kcy;&amp;acy;&amp;lcy;&amp;softcy;&amp;ncy;&amp;acy;&amp;yacy; &amp;ocy;&amp;tcy;&amp;kcy;&amp;rcy;&amp;ycy;&amp;tcy;&amp;kcy;&amp;a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46469"/>
            <a:ext cx="5511671" cy="42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445375" cy="55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40" y="27856"/>
            <a:ext cx="6696744" cy="165618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Мир композитора. </a:t>
            </a:r>
            <a:br>
              <a:rPr lang="ru-RU" dirty="0"/>
            </a:br>
            <a:r>
              <a:rPr lang="ru-RU" dirty="0"/>
              <a:t>С веком наравне.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6" y="1124744"/>
            <a:ext cx="6842191" cy="51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7662" y="6488668"/>
            <a:ext cx="18473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79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-35768"/>
            <a:ext cx="7279432" cy="1675879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Повторение изученного материала по теме «О подвигах, о доблести, о славе…»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315200" cy="4419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такой Д. Б.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Кабалевский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реквием?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стихи кого написан реквием Д. Б.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Кабалевского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частей в произведении и их название?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40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20040"/>
            <a:ext cx="4708376" cy="73269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5602"/>
            <a:ext cx="8280920" cy="4846320"/>
          </a:xfrm>
        </p:spPr>
        <p:txBody>
          <a:bodyPr>
            <a:normAutofit/>
          </a:bodyPr>
          <a:lstStyle/>
          <a:p>
            <a:r>
              <a:rPr lang="ru-RU" sz="2400" dirty="0"/>
              <a:t>Композитор, как и любой человек, имеет свой собственный характер, свои привычки и привязанности. В своих произведениях он воплощает также и музыку души своего народа. Время, в котором живет художник, его «век», неизбежно отражается в каждом музыкальном произведении. Настоящий художник всегда человек своего времени. У музыки каждого большого композитора есть свой неповторимый стиль. Так, буквально по первым тактам можно узнать, например, музыку Моцарта или Бетховена, Чайковского или Баха.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71175"/>
            <a:ext cx="3888432" cy="25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270742"/>
            <a:ext cx="8460432" cy="429309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Немецкий композитор и органист Иоганн </a:t>
            </a:r>
            <a:r>
              <a:rPr lang="ru-RU" sz="2400" dirty="0" err="1"/>
              <a:t>Себастьан</a:t>
            </a:r>
            <a:r>
              <a:rPr lang="ru-RU" sz="2400" dirty="0"/>
              <a:t> Бах был потомственным музыкантом. Отец, дядя, дед, прадед, братья, все многочисленные сыновья, внук и правнук Иоганна Себастьяна Баха были кто органистом, кто церковным кантором, кто капельмейстером или концертмейстером в различных городах Германии. Сам же Бах в конце жизни говорил:</a:t>
            </a:r>
          </a:p>
          <a:p>
            <a:r>
              <a:rPr lang="ru-RU" sz="2400" dirty="0"/>
              <a:t>- Вся моя музыка принадлежит Богу, и все мои способности Ему предназначены.</a:t>
            </a:r>
          </a:p>
          <a:p>
            <a:r>
              <a:rPr lang="ru-RU" sz="2400" dirty="0"/>
              <a:t>Однажды Иоганн Себастьян Бах в присутствии своих учеников играл одну из своих прелюдий. Один из учеников стал восхищаться игрой маэстро, но Бах прервал его: </a:t>
            </a:r>
          </a:p>
          <a:p>
            <a:r>
              <a:rPr lang="ru-RU" sz="2400" dirty="0"/>
              <a:t>"В этом нет ничего удивительного! Надо только знать какие клавиши и когда нажимать, а все остальное сделает орган". </a:t>
            </a:r>
          </a:p>
          <a:p>
            <a:r>
              <a:rPr lang="ru-RU" sz="2400" dirty="0"/>
              <a:t>«Не ручей, а море должно быть имя ему» (Л. Бетховен о Бахе)</a:t>
            </a:r>
          </a:p>
          <a:p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  <p:pic>
        <p:nvPicPr>
          <p:cNvPr id="3074" name="Picture 2" descr="http://school4you.ru/wp-content/uploads/2015/01/johann-sebastian-bach-s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34" y="18759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95404"/>
            <a:ext cx="4752528" cy="556259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Один юноша спросил Моцарта, как писать симфонии.</a:t>
            </a:r>
          </a:p>
          <a:p>
            <a:endParaRPr lang="ru-RU" sz="2400" dirty="0"/>
          </a:p>
          <a:p>
            <a:r>
              <a:rPr lang="ru-RU" sz="2400" dirty="0"/>
              <a:t>— Вы ещё слишком молоды. Почему бы вам не начать с баллады? — сказал композитор.</a:t>
            </a:r>
          </a:p>
          <a:p>
            <a:endParaRPr lang="ru-RU" sz="2400" dirty="0"/>
          </a:p>
          <a:p>
            <a:r>
              <a:rPr lang="ru-RU" sz="2400" dirty="0"/>
              <a:t>Юноша возразил:</a:t>
            </a:r>
          </a:p>
          <a:p>
            <a:endParaRPr lang="ru-RU" sz="2400" dirty="0"/>
          </a:p>
          <a:p>
            <a:r>
              <a:rPr lang="ru-RU" sz="2400" dirty="0"/>
              <a:t>— Но ведь вы начали писать симфонии, когда вам ещё не исполнилось десяти лет?</a:t>
            </a:r>
          </a:p>
          <a:p>
            <a:endParaRPr lang="ru-RU" sz="2400" dirty="0"/>
          </a:p>
          <a:p>
            <a:r>
              <a:rPr lang="ru-RU" sz="2400" dirty="0"/>
              <a:t>— Да, — ответил Моцарт. — Но я никого не расспрашивал, как их следует писать!</a:t>
            </a:r>
          </a:p>
        </p:txBody>
      </p:sp>
      <p:pic>
        <p:nvPicPr>
          <p:cNvPr id="7170" name="Picture 2" descr="http://repin.paint.mos.ru/upload/medialibrary/a1e/05_portert_motsarta_kh.m._dmsh_im._d.d._shostakovi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70500"/>
            <a:ext cx="4034879" cy="55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8227"/>
            <a:ext cx="4932040" cy="669674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Однажды Людвиг Ван Бетховен был приглашен как исполнитель в один весьма аристократический дом. Бетховен попросил старика Гайдна откровенно высказаться, что же именно ему не нравится в его новом произведении.</a:t>
            </a:r>
          </a:p>
          <a:p>
            <a:endParaRPr lang="ru-RU" sz="2400" dirty="0"/>
          </a:p>
          <a:p>
            <a:r>
              <a:rPr lang="ru-RU" sz="2400" dirty="0"/>
              <a:t>-Хорошо, я скажу, - согласился тот. В вашем творчестве есть вещи прекрасные, и даже чудесные, господин Бетховен. Но очень часто музыка ваша столь угрюма, мрачна и тревожна, что на душе делается скверно и весьма неспокойно...</a:t>
            </a:r>
          </a:p>
          <a:p>
            <a:endParaRPr lang="ru-RU" sz="2400" dirty="0"/>
          </a:p>
          <a:p>
            <a:r>
              <a:rPr lang="ru-RU" sz="2400" dirty="0"/>
              <a:t>- Надо полагать, вы советуете мне изменить стиль? - усмехнулся Бетховен.</a:t>
            </a:r>
          </a:p>
          <a:p>
            <a:endParaRPr lang="ru-RU" sz="2400" dirty="0"/>
          </a:p>
          <a:p>
            <a:r>
              <a:rPr lang="ru-RU" sz="2400" dirty="0"/>
              <a:t>- О, нет, дорогой мой господин Бетховен, - живо отвечал старый Гайдн. - И вы, и я - мы оба знаем, что изменить свой стиль невозможно. Ведь стиль музыканта - это всегда он сам.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9528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648072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err="1"/>
              <a:t>Никколо</a:t>
            </a:r>
            <a:r>
              <a:rPr lang="ru-RU" sz="2400" dirty="0"/>
              <a:t> Паганини воздействовал на своих слушателей многими трюками вроде подражания пению птиц, мычанию коров, жужжанию пчел и других насекомых. За подобные номера завистники называли Паганини шарлатаном. Однажды на концерте он исполнил композицию только на двух струнах, которую назвал "Дуэтом влюбленных". Одна его почитательница восторженно сказала маэстро:</a:t>
            </a:r>
          </a:p>
          <a:p>
            <a:endParaRPr lang="ru-RU" sz="2400" dirty="0"/>
          </a:p>
          <a:p>
            <a:r>
              <a:rPr lang="ru-RU" sz="2400" dirty="0"/>
              <a:t>- Вы совершенно несносный человек, ничего не оставляете другим... Кто сможет вас превзойти? Только тот, кто сыграет на одной струне, но это же совершенно невозможно.</a:t>
            </a:r>
          </a:p>
          <a:p>
            <a:endParaRPr lang="ru-RU" sz="2400" dirty="0"/>
          </a:p>
          <a:p>
            <a:r>
              <a:rPr lang="ru-RU" sz="2400" dirty="0"/>
              <a:t>Эта идея весьма понравилась Паганини, и через несколько недель в концертах он уже играл сонату на одной струне...</a:t>
            </a:r>
          </a:p>
        </p:txBody>
      </p:sp>
      <p:pic>
        <p:nvPicPr>
          <p:cNvPr id="8194" name="Picture 2" descr="http://zbstynda.ru/images/483440935181fc5d30dfe7577bd1bef82e8ad292016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200401" cy="57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6174"/>
            <a:ext cx="4644008" cy="54292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С молодости у Петра Ильича Чайковского была непреодолимая жажда знаний, причем в самых разных областях. Так, одним из первых среди своих современников он познакомился с новым изобретением XIX века, которому было суждено огромное будущее. Это был фонограф Эдисона, открывший эру звукозаписи.</a:t>
            </a:r>
          </a:p>
          <a:p>
            <a:endParaRPr lang="ru-RU" sz="2400" dirty="0"/>
          </a:p>
          <a:p>
            <a:r>
              <a:rPr lang="ru-RU" sz="2400" dirty="0"/>
              <a:t>Родные прочили ему карьеру военного офицера и были категорически против поступления в консерваторию. Известно, что родной дядя будущего великого композитора с горечью заявил: «Петя, какой позор! Променял юриспруденцию на дудку!»</a:t>
            </a:r>
          </a:p>
        </p:txBody>
      </p:sp>
      <p:pic>
        <p:nvPicPr>
          <p:cNvPr id="9218" name="Picture 2" descr="http://www.demandebe.ru/uploads/images/p/_/i/p_i_chajkovskij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1674"/>
            <a:ext cx="4176464" cy="50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947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PowerPoint</vt:lpstr>
      <vt:lpstr> Мир композитора.  С веком наравне. </vt:lpstr>
      <vt:lpstr>Повторение изученного материала по теме «О подвигах, о доблести, о славе…»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НаТа-ли</cp:lastModifiedBy>
  <cp:revision>14</cp:revision>
  <dcterms:created xsi:type="dcterms:W3CDTF">2016-05-06T17:38:05Z</dcterms:created>
  <dcterms:modified xsi:type="dcterms:W3CDTF">2020-04-26T19:54:09Z</dcterms:modified>
</cp:coreProperties>
</file>