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1 май 2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6" y="0"/>
            <a:ext cx="9072594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Къоло</a:t>
            </a:r>
            <a:r>
              <a:rPr lang="ru-RU" dirty="0" smtClean="0"/>
              <a:t> </a:t>
            </a:r>
            <a:r>
              <a:rPr lang="ru-RU" dirty="0" err="1" smtClean="0"/>
              <a:t>цоабилеб</a:t>
            </a:r>
            <a:r>
              <a:rPr lang="ru-RU" dirty="0" smtClean="0"/>
              <a:t> май.</a:t>
            </a:r>
            <a:br>
              <a:rPr lang="ru-RU" dirty="0" smtClean="0"/>
            </a:br>
            <a:r>
              <a:rPr lang="ru-RU" dirty="0" err="1" smtClean="0"/>
              <a:t>Контролияб</a:t>
            </a:r>
            <a:r>
              <a:rPr lang="ru-RU" dirty="0" smtClean="0"/>
              <a:t> диктант </a:t>
            </a:r>
            <a:br>
              <a:rPr lang="ru-RU" dirty="0" smtClean="0"/>
            </a:br>
            <a:r>
              <a:rPr lang="ru-RU" dirty="0" smtClean="0"/>
              <a:t>Их </a:t>
            </a:r>
            <a:r>
              <a:rPr lang="ru-RU" dirty="0" err="1" smtClean="0"/>
              <a:t>бач</a:t>
            </a:r>
            <a:r>
              <a:rPr lang="en-US" dirty="0" smtClean="0"/>
              <a:t>I</a:t>
            </a:r>
            <a:r>
              <a:rPr lang="ru-RU" dirty="0" err="1" smtClean="0"/>
              <a:t>ана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1 май 2б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71414"/>
            <a:ext cx="9144000" cy="6786586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Зах</a:t>
            </a:r>
            <a:r>
              <a:rPr lang="en-US" dirty="0" smtClean="0"/>
              <a:t>I</a:t>
            </a:r>
            <a:r>
              <a:rPr lang="ru-RU" dirty="0" err="1" smtClean="0"/>
              <a:t>матал</a:t>
            </a:r>
            <a:r>
              <a:rPr lang="ru-RU" dirty="0" smtClean="0"/>
              <a:t> </a:t>
            </a:r>
            <a:r>
              <a:rPr lang="ru-RU" dirty="0" err="1" smtClean="0"/>
              <a:t>раг</a:t>
            </a:r>
            <a:r>
              <a:rPr lang="en-US" dirty="0" smtClean="0"/>
              <a:t>I</a:t>
            </a:r>
            <a:r>
              <a:rPr lang="ru-RU" dirty="0" err="1" smtClean="0"/>
              <a:t>аби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хулжал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г</a:t>
            </a:r>
            <a:r>
              <a:rPr lang="en-US" dirty="0" smtClean="0"/>
              <a:t>I</a:t>
            </a:r>
            <a:r>
              <a:rPr lang="ru-RU" dirty="0" err="1" smtClean="0"/>
              <a:t>урччинлъи</a:t>
            </a:r>
            <a:r>
              <a:rPr lang="ru-RU" dirty="0" smtClean="0"/>
              <a:t>,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1 май 2б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Къоло</a:t>
            </a:r>
            <a:r>
              <a:rPr lang="ru-RU" dirty="0" smtClean="0"/>
              <a:t> к1иабилеб май.</a:t>
            </a:r>
            <a:br>
              <a:rPr lang="ru-RU" dirty="0" smtClean="0"/>
            </a:br>
            <a:r>
              <a:rPr lang="ru-RU" dirty="0" err="1" smtClean="0"/>
              <a:t>Контролияб</a:t>
            </a:r>
            <a:r>
              <a:rPr lang="ru-RU" dirty="0" smtClean="0"/>
              <a:t> диктант.</a:t>
            </a:r>
            <a:br>
              <a:rPr lang="ru-RU" dirty="0" smtClean="0"/>
            </a:br>
            <a:r>
              <a:rPr lang="ru-RU" dirty="0" smtClean="0"/>
              <a:t>Их бач1ана.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Къоло цоабилеб май. Контролияб диктант  Их бачIана.</vt:lpstr>
      <vt:lpstr>         ЗахIматал рагIаби хулжал, гIурччинлъи, </vt:lpstr>
      <vt:lpstr>        Къоло к1иабилеб май. Контролияб диктант. Их бач1ана.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Къоло цоабилеб май. Контролияб диктант  Их бачIана.</dc:title>
  <dc:creator>User</dc:creator>
  <cp:lastModifiedBy>User</cp:lastModifiedBy>
  <cp:revision>2</cp:revision>
  <dcterms:created xsi:type="dcterms:W3CDTF">2020-05-13T15:49:12Z</dcterms:created>
  <dcterms:modified xsi:type="dcterms:W3CDTF">2020-05-13T16:00:23Z</dcterms:modified>
</cp:coreProperties>
</file>