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 smtClean="0"/>
              <a:t>Нохчийн</a:t>
            </a:r>
            <a:r>
              <a:rPr lang="ru-RU" dirty="0" smtClean="0"/>
              <a:t> </a:t>
            </a:r>
            <a:r>
              <a:rPr lang="ru-RU" dirty="0" err="1" smtClean="0"/>
              <a:t>мотт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5-г1а класс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 smtClean="0"/>
              <a:t>Дацаран</a:t>
            </a:r>
            <a:r>
              <a:rPr lang="ru-RU" dirty="0" smtClean="0"/>
              <a:t> </a:t>
            </a:r>
            <a:r>
              <a:rPr lang="ru-RU" dirty="0" err="1" smtClean="0"/>
              <a:t>дакъалг</a:t>
            </a:r>
            <a:r>
              <a:rPr lang="ru-RU" dirty="0" smtClean="0"/>
              <a:t>- </a:t>
            </a:r>
            <a:r>
              <a:rPr lang="ru-RU" dirty="0" err="1" smtClean="0">
                <a:solidFill>
                  <a:srgbClr val="FF0000"/>
                </a:solidFill>
              </a:rPr>
              <a:t>ца</a:t>
            </a:r>
            <a:r>
              <a:rPr lang="ru-RU" dirty="0" smtClean="0"/>
              <a:t> ц1ердешнашца </a:t>
            </a:r>
            <a:r>
              <a:rPr lang="ru-RU" dirty="0" err="1" smtClean="0"/>
              <a:t>нийсаяздар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https://youtu.be/2alrRFAKDo8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Т1еч1аг1дар</a:t>
            </a:r>
            <a:br>
              <a:rPr lang="ru-RU" dirty="0" smtClean="0"/>
            </a:br>
            <a:r>
              <a:rPr lang="ru-RU" dirty="0" err="1" smtClean="0"/>
              <a:t>Шардар</a:t>
            </a:r>
            <a:r>
              <a:rPr lang="ru-RU" dirty="0" smtClean="0"/>
              <a:t> 277 </a:t>
            </a:r>
            <a:r>
              <a:rPr lang="ru-RU" dirty="0" err="1" smtClean="0"/>
              <a:t>п</a:t>
            </a:r>
            <a:r>
              <a:rPr lang="ru-RU" dirty="0" smtClean="0"/>
              <a:t> 56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err="1" smtClean="0"/>
              <a:t>Цахь</a:t>
            </a:r>
            <a:r>
              <a:rPr lang="ru-RU" dirty="0" smtClean="0"/>
              <a:t> </a:t>
            </a:r>
            <a:r>
              <a:rPr lang="ru-RU" dirty="0" err="1" smtClean="0"/>
              <a:t>бан</a:t>
            </a:r>
            <a:r>
              <a:rPr lang="ru-RU" dirty="0" smtClean="0"/>
              <a:t> </a:t>
            </a:r>
            <a:r>
              <a:rPr lang="ru-RU" dirty="0" err="1" smtClean="0"/>
              <a:t>болх</a:t>
            </a:r>
            <a:endParaRPr lang="ru-RU" dirty="0" smtClean="0"/>
          </a:p>
          <a:p>
            <a:pPr algn="ctr">
              <a:buNone/>
            </a:pPr>
            <a:r>
              <a:rPr lang="ru-RU" dirty="0" err="1" smtClean="0"/>
              <a:t>Шардар</a:t>
            </a:r>
            <a:r>
              <a:rPr lang="ru-RU" dirty="0" smtClean="0"/>
              <a:t> 276 п56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</Words>
  <PresentationFormat>Экран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Нохчийн мотт 5-г1а класс</vt:lpstr>
      <vt:lpstr>https://youtu.be/2alrRFAKDo8</vt:lpstr>
      <vt:lpstr>Т1еч1аг1дар Шардар 277 п 56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Нохчийн мотт 5-г1а класс</dc:title>
  <dc:creator>ас</dc:creator>
  <cp:lastModifiedBy>Пользователь Windows</cp:lastModifiedBy>
  <cp:revision>1</cp:revision>
  <dcterms:created xsi:type="dcterms:W3CDTF">2020-05-11T18:47:21Z</dcterms:created>
  <dcterms:modified xsi:type="dcterms:W3CDTF">2020-05-11T18:51:33Z</dcterms:modified>
</cp:coreProperties>
</file>