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Ткъаессналг1а </a:t>
            </a:r>
            <a:r>
              <a:rPr lang="ru-RU" dirty="0" smtClean="0"/>
              <a:t>май</a:t>
            </a:r>
          </a:p>
          <a:p>
            <a:r>
              <a:rPr lang="ru-RU" dirty="0" err="1" smtClean="0"/>
              <a:t>Талламан</a:t>
            </a:r>
            <a:r>
              <a:rPr lang="ru-RU" dirty="0" smtClean="0"/>
              <a:t> </a:t>
            </a:r>
            <a:r>
              <a:rPr lang="ru-RU" dirty="0" err="1" smtClean="0"/>
              <a:t>болх</a:t>
            </a:r>
            <a:endParaRPr lang="ru-RU" dirty="0" smtClean="0"/>
          </a:p>
          <a:p>
            <a:r>
              <a:rPr lang="ru-RU" dirty="0" smtClean="0"/>
              <a:t>Б1аьстенан 1уьйре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Хала </a:t>
            </a:r>
            <a:r>
              <a:rPr lang="ru-RU" dirty="0" err="1" smtClean="0"/>
              <a:t>дешнаш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Т1ехьара </a:t>
            </a:r>
          </a:p>
          <a:p>
            <a:pPr>
              <a:buNone/>
            </a:pPr>
            <a:r>
              <a:rPr lang="ru-RU" dirty="0" err="1" smtClean="0"/>
              <a:t>Схьакъедира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Баххьашкахула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Х1иттийнера</a:t>
            </a:r>
          </a:p>
          <a:p>
            <a:pPr>
              <a:buNone/>
            </a:pPr>
            <a:r>
              <a:rPr lang="ru-RU" dirty="0" err="1" smtClean="0"/>
              <a:t>Схьакхеташ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Къахьоьгуш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Цкъачунна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15999" y="2006600"/>
          <a:ext cx="7591759" cy="4065606"/>
        </p:xfrm>
        <a:graphic>
          <a:graphicData uri="http://schemas.openxmlformats.org/presentationml/2006/ole">
            <p:oleObj spid="_x0000_s1026" name="Объект упаковщика для оболочки" showAsIcon="1" r:id="rId3" imgW="915480" imgH="491040" progId="Pack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Ц1ердешнаш </a:t>
            </a:r>
            <a:r>
              <a:rPr lang="ru-RU" dirty="0" err="1" smtClean="0"/>
              <a:t>билгалдаха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Язйинарг</a:t>
            </a:r>
            <a:r>
              <a:rPr lang="ru-RU" dirty="0" smtClean="0"/>
              <a:t> </a:t>
            </a:r>
            <a:r>
              <a:rPr lang="ru-RU" dirty="0" err="1" smtClean="0"/>
              <a:t>таллар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PresentationFormat>Экран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Пакет</vt:lpstr>
      <vt:lpstr>Нохчийн мотт 6 класс</vt:lpstr>
      <vt:lpstr>Хала дешнаш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Нохчийн мотт 6 класс</dc:title>
  <dc:creator>ас</dc:creator>
  <cp:lastModifiedBy>Пользователь Windows</cp:lastModifiedBy>
  <cp:revision>1</cp:revision>
  <dcterms:created xsi:type="dcterms:W3CDTF">2020-05-17T20:16:11Z</dcterms:created>
  <dcterms:modified xsi:type="dcterms:W3CDTF">2020-05-17T20:24:16Z</dcterms:modified>
</cp:coreProperties>
</file>