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4" r:id="rId9"/>
    <p:sldId id="260" r:id="rId10"/>
    <p:sldId id="265" r:id="rId11"/>
    <p:sldId id="266" r:id="rId12"/>
    <p:sldId id="267" r:id="rId13"/>
    <p:sldId id="268" r:id="rId14"/>
    <p:sldId id="274" r:id="rId15"/>
    <p:sldId id="269" r:id="rId16"/>
    <p:sldId id="270" r:id="rId17"/>
    <p:sldId id="271" r:id="rId18"/>
    <p:sldId id="272" r:id="rId19"/>
    <p:sldId id="273" r:id="rId20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08ABE95-5E8A-4B80-81F3-ABC2D9C7AD19}" type="datetimeFigureOut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3E116A3-327F-43F3-BD87-B0F72B0B219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71272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Именно здесь жила семья судьи </a:t>
            </a:r>
            <a:r>
              <a:rPr lang="ru-RU" dirty="0" err="1" smtClean="0"/>
              <a:t>Клеменса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E116A3-327F-43F3-BD87-B0F72B0B2197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3E116A3-327F-43F3-BD87-B0F72B0B2197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B34A9E-43F5-4B1D-8369-2AE75A11675F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16867F-C4CB-41B7-8A77-449D55E640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743599-E94E-4DC1-979F-AA8FE90404C0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B30CC-C8E7-4665-8627-E0891CF0B7F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DDF41A-8C99-49E0-8ED7-1D53849BF573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8C19B9-3B0B-4BB6-850B-FC8F8AEE68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A7A248-48DD-454C-96AF-CEB87C4882A8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C88303-BEB4-4B49-BA75-D736713D95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8EBA4-F694-40D4-90B0-2F7350E1D598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7999AC-22A9-41D8-AB04-A832661E63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B90BB6-742A-4CBC-A229-4E0E051E6849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A5C68-F457-483D-B25F-8A987DE8370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99A35-C124-4C11-80E1-A6AE7C37DD53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9CC53E-6E93-4661-9BF3-B812584373D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D44BA-A709-4FB6-865D-6EA790FD12D1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B74506-46A9-4042-BE2A-7418EC6376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772EEE-D036-4679-832D-1011F9004462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2CB208-FF18-40EE-AFB9-55A569953E5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FBE022-873C-4F25-B55F-AD39B53CBCB4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C2C057-E94A-4B40-9FD8-43DFE5CA09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87B0FD-AA76-4205-9F88-5BBB517A5699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D7ACFF-B014-4231-9738-1F03652FC1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5B82A14-773E-4F81-A09E-D081206728A9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20AAE845-95CC-4B4C-8694-8EDFEA52876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://commons.wikimedia.org/wiki/File:Mark_Twain,_Brady-Handy_photo_portrait,_Feb_7,_1871,_cropped.jpg?uselang=ru" TargetMode="Externa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hyperlink" Target="http://commons.wikimedia.org/wiki/File:Kookaburra_Queen.jpg?uselang=ru" TargetMode="Externa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hyperlink" Target="http://commons.wikimedia.org/wiki/File:Mark_Twain_young2.JPG?uselang=ru" TargetMode="Externa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9C%D0%B8%D1%81%D1%81%D1%83%D1%80%D0%B8_(%D1%88%D1%82%D0%B0%D1%82)" TargetMode="External"/><Relationship Id="rId7" Type="http://schemas.openxmlformats.org/officeDocument/2006/relationships/image" Target="../media/image22.jpeg"/><Relationship Id="rId2" Type="http://schemas.openxmlformats.org/officeDocument/2006/relationships/hyperlink" Target="http://ru.wikipedia.org/wiki/%D0%93%D0%B0%D0%BD%D0%BD%D0%B8%D0%B1%D0%B0%D0%BB_(%D0%9C%D0%B8%D1%81%D1%81%D1%83%D1%80%D0%B8)" TargetMode="External"/><Relationship Id="rId1" Type="http://schemas.openxmlformats.org/officeDocument/2006/relationships/slideLayout" Target="../slideLayouts/slideLayout8.xml"/><Relationship Id="rId6" Type="http://schemas.openxmlformats.org/officeDocument/2006/relationships/hyperlink" Target="http://commons.wikimedia.org/wiki/File:Twain_and_rogers_1908.jpg?uselang=ru" TargetMode="External"/><Relationship Id="rId5" Type="http://schemas.openxmlformats.org/officeDocument/2006/relationships/hyperlink" Target="http://ru.wikipedia.org/wiki/%D0%A5%D0%B0%D1%80%D1%82%D1%84%D0%BE%D1%80%D0%B4" TargetMode="External"/><Relationship Id="rId4" Type="http://schemas.openxmlformats.org/officeDocument/2006/relationships/hyperlink" Target="http://ru.wikipedia.org/wiki/%D0%94%D0%BE%D0%BC_%D0%9C%D0%B0%D1%80%D0%BA%D0%B0_%D0%A2%D0%B2%D0%B5%D0%BD%D0%B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commons.wikimedia.org/wiki/File:Mark_Twain_by_GH_Jones,_1850_-_retouched.jpg?uselang=ru" TargetMode="Externa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Марк Твен</a:t>
            </a:r>
            <a:br>
              <a:rPr lang="ru-RU" dirty="0" smtClean="0"/>
            </a:br>
            <a:r>
              <a:rPr lang="ru-RU" dirty="0" smtClean="0"/>
              <a:t>(</a:t>
            </a:r>
            <a:r>
              <a:rPr lang="ru-RU" dirty="0" err="1" smtClean="0"/>
              <a:t>Сэмюэл</a:t>
            </a:r>
            <a:r>
              <a:rPr lang="ru-RU" dirty="0" smtClean="0"/>
              <a:t> </a:t>
            </a:r>
            <a:r>
              <a:rPr lang="ru-RU" dirty="0" err="1" smtClean="0"/>
              <a:t>Лэнгхорн</a:t>
            </a:r>
            <a:r>
              <a:rPr lang="ru-RU" dirty="0" smtClean="0"/>
              <a:t> </a:t>
            </a:r>
            <a:r>
              <a:rPr lang="ru-RU" dirty="0" err="1" smtClean="0"/>
              <a:t>Клеменс</a:t>
            </a:r>
            <a:r>
              <a:rPr lang="ru-RU" dirty="0" smtClean="0"/>
              <a:t>)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ru-RU" dirty="0" smtClean="0"/>
              <a:t>Литературное  чтение  </a:t>
            </a:r>
            <a:r>
              <a:rPr lang="ru-RU" dirty="0" smtClean="0"/>
              <a:t>4 </a:t>
            </a:r>
            <a:r>
              <a:rPr lang="ru-RU" dirty="0" smtClean="0"/>
              <a:t>класс.</a:t>
            </a:r>
            <a:endParaRPr lang="ru-RU" dirty="0" smtClean="0"/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ru-RU" dirty="0" smtClean="0"/>
          </a:p>
        </p:txBody>
      </p:sp>
      <p:pic>
        <p:nvPicPr>
          <p:cNvPr id="2052" name="Picture 4" descr="H:\Documents and Settings\Aida\Рабочий стол\НОвая ГРАФИКА сборник\КАРТИНКИ СБОРНИК_ школьные\s30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5" y="5357813"/>
            <a:ext cx="1428750" cy="866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 smtClean="0"/>
              <a:t>Но </a:t>
            </a:r>
            <a:r>
              <a:rPr lang="ru-RU" dirty="0" err="1" smtClean="0"/>
              <a:t>Сэмюэл</a:t>
            </a:r>
            <a:r>
              <a:rPr lang="ru-RU" dirty="0" smtClean="0"/>
              <a:t> не мог долго находиться на одном и том же месте. Он хотел всё увидеть и всё узнать. Он исколесил всю страну вдоль и </a:t>
            </a:r>
            <a:r>
              <a:rPr lang="ru-RU" dirty="0" err="1" smtClean="0"/>
              <a:t>поперёк:много</a:t>
            </a:r>
            <a:r>
              <a:rPr lang="ru-RU" dirty="0" smtClean="0"/>
              <a:t> лет общался с бродячими рабочими, с матросами на Миссисипи, был </a:t>
            </a:r>
            <a:r>
              <a:rPr lang="ru-RU" dirty="0" err="1" smtClean="0"/>
              <a:t>золотоискате-лем</a:t>
            </a:r>
            <a:r>
              <a:rPr lang="ru-RU" dirty="0" smtClean="0"/>
              <a:t>. Именно в это время наступил великий переворот в его судьбе.</a:t>
            </a:r>
          </a:p>
          <a:p>
            <a:r>
              <a:rPr lang="ru-RU" dirty="0" smtClean="0"/>
              <a:t> Сидя у костров после трудового дня, золотоискатели любили рассказывать друг другу </a:t>
            </a:r>
            <a:r>
              <a:rPr lang="ru-RU" dirty="0" err="1" smtClean="0"/>
              <a:t>разныеистории</a:t>
            </a:r>
            <a:r>
              <a:rPr lang="ru-RU" dirty="0" smtClean="0"/>
              <a:t>, чаще всего смешные. Одну из таких историй </a:t>
            </a:r>
            <a:r>
              <a:rPr lang="ru-RU" dirty="0" err="1" smtClean="0"/>
              <a:t>Клеменс</a:t>
            </a:r>
            <a:r>
              <a:rPr lang="ru-RU" dirty="0" smtClean="0"/>
              <a:t> записал и напечатал в местной </a:t>
            </a:r>
            <a:r>
              <a:rPr lang="ru-RU" dirty="0" err="1" smtClean="0"/>
              <a:t>газете.Это</a:t>
            </a:r>
            <a:r>
              <a:rPr lang="ru-RU" dirty="0" smtClean="0"/>
              <a:t> был не просто рассказ, это было чудо весёлости и остроумия. Стало ясно, что </a:t>
            </a:r>
            <a:r>
              <a:rPr lang="ru-RU" dirty="0" err="1" smtClean="0"/>
              <a:t>Клеменс</a:t>
            </a:r>
            <a:r>
              <a:rPr lang="ru-RU" dirty="0" smtClean="0"/>
              <a:t> одарён большим писательским талантом. Его пригласили сотрудничать в местной газете.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A7A248-48DD-454C-96AF-CEB87C4882A8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C88303-BEB4-4B49-BA75-D736713D9581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  <p:pic>
        <p:nvPicPr>
          <p:cNvPr id="11" name="Содержимое 10" descr="Mark Twain, Brady-Handy photo portrait, Feb 7, 1871, cropped.jpg">
            <a:hlinkClick r:id="rId2"/>
          </p:cNvPr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980728"/>
            <a:ext cx="3564000" cy="507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BFBE022-873C-4F25-B55F-AD39B53CBCB4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2C2C057-E94A-4B40-9FD8-43DFE5CA0991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11560" y="1124744"/>
            <a:ext cx="8050089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Тогда же родилось его новое литературное имя ( псевдоним) Марк Твен.</a:t>
            </a:r>
          </a:p>
          <a:p>
            <a:r>
              <a:rPr lang="ru-RU" dirty="0" smtClean="0"/>
              <a:t>Марк Твен- это старое выражение судоводителей с Миссисипи. </a:t>
            </a:r>
          </a:p>
          <a:p>
            <a:r>
              <a:rPr lang="ru-RU" dirty="0" smtClean="0"/>
              <a:t>-Марк </a:t>
            </a:r>
            <a:r>
              <a:rPr lang="ru-RU" dirty="0" err="1" smtClean="0"/>
              <a:t>твен</a:t>
            </a:r>
            <a:r>
              <a:rPr lang="ru-RU" dirty="0" smtClean="0"/>
              <a:t>! (</a:t>
            </a:r>
            <a:r>
              <a:rPr lang="ru-RU" dirty="0" err="1" smtClean="0"/>
              <a:t>мерка-два</a:t>
            </a:r>
            <a:r>
              <a:rPr lang="ru-RU" dirty="0" smtClean="0"/>
              <a:t>)- кричит матрос, измерив глубину и убедившись, </a:t>
            </a:r>
          </a:p>
          <a:p>
            <a:r>
              <a:rPr lang="ru-RU" dirty="0"/>
              <a:t>ч</a:t>
            </a:r>
            <a:r>
              <a:rPr lang="ru-RU" dirty="0" smtClean="0"/>
              <a:t>то она (глубина) позволяет судну пройти.</a:t>
            </a:r>
          </a:p>
          <a:p>
            <a:endParaRPr lang="ru-RU" dirty="0"/>
          </a:p>
        </p:txBody>
      </p:sp>
      <p:pic>
        <p:nvPicPr>
          <p:cNvPr id="8" name="Рисунок 7" descr="http://upload.wikimedia.org/wikipedia/commons/thumb/d/d8/Kookaburra_Queen.jpg/220px-Kookaburra_Queen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3501008"/>
            <a:ext cx="4896000" cy="2556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772EEE-D036-4679-832D-1011F9004462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CB208-FF18-40EE-AFB9-55A569953E59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  <p:pic>
        <p:nvPicPr>
          <p:cNvPr id="4" name="Рисунок 3" descr="http://upload.wikimedia.org/wikipedia/commons/1/1b/Mark_Twain_young2.JPG">
            <a:hlinkClick r:id="rId2"/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980728"/>
            <a:ext cx="3240000" cy="432000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3779912" y="1412776"/>
            <a:ext cx="542854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Произведения Марка Твена в течение</a:t>
            </a:r>
          </a:p>
          <a:p>
            <a:r>
              <a:rPr lang="ru-RU" dirty="0"/>
              <a:t>м</a:t>
            </a:r>
            <a:r>
              <a:rPr lang="ru-RU" dirty="0" smtClean="0"/>
              <a:t>ногих лет привлекали внимание всей страны.</a:t>
            </a:r>
          </a:p>
          <a:p>
            <a:r>
              <a:rPr lang="ru-RU" dirty="0" smtClean="0"/>
              <a:t>Он стал любимцем своих соотечественников.</a:t>
            </a:r>
          </a:p>
          <a:p>
            <a:r>
              <a:rPr lang="ru-RU" dirty="0" smtClean="0"/>
              <a:t>Скоро о Твене узнали и в других странах.</a:t>
            </a:r>
          </a:p>
          <a:p>
            <a:r>
              <a:rPr lang="ru-RU" dirty="0" smtClean="0"/>
              <a:t>Его книги перевели на многие языки.</a:t>
            </a:r>
          </a:p>
          <a:p>
            <a:r>
              <a:rPr lang="ru-RU" dirty="0" smtClean="0"/>
              <a:t>Повесть «Приключения Тома </a:t>
            </a:r>
            <a:r>
              <a:rPr lang="ru-RU" dirty="0" err="1" smtClean="0"/>
              <a:t>Сойера</a:t>
            </a:r>
            <a:r>
              <a:rPr lang="ru-RU" dirty="0" smtClean="0"/>
              <a:t>»</a:t>
            </a:r>
          </a:p>
          <a:p>
            <a:r>
              <a:rPr lang="ru-RU" dirty="0"/>
              <a:t>б</a:t>
            </a:r>
            <a:r>
              <a:rPr lang="ru-RU" dirty="0" smtClean="0"/>
              <a:t>ыла написана в 1876 году. Но её до сих пор с удовольствием читают дети в разных странах.</a:t>
            </a:r>
          </a:p>
          <a:p>
            <a:r>
              <a:rPr lang="ru-RU" dirty="0" smtClean="0"/>
              <a:t>По этой повести сняты художественные фильмы.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772EEE-D036-4679-832D-1011F9004462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CB208-FF18-40EE-AFB9-55A569953E59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  <p:pic>
        <p:nvPicPr>
          <p:cNvPr id="18434" name="Picture 2" descr="C:\Users\mr.Evgeniy\Desktop\Мсссипиписи\2097699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82941"/>
            <a:ext cx="9144000" cy="6092117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39552" y="6093296"/>
            <a:ext cx="87570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Вот тот самый дом, где провёл своё детство Том </a:t>
            </a:r>
            <a:r>
              <a:rPr lang="ru-RU" sz="2400" b="1" dirty="0" err="1" smtClean="0"/>
              <a:t>Сойер</a:t>
            </a:r>
            <a:r>
              <a:rPr lang="ru-RU" sz="2400" b="1" dirty="0" smtClean="0"/>
              <a:t>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000" b="1" dirty="0" smtClean="0"/>
              <a:t>А это тот самый легендарный забор, покраску которого хитрец Том </a:t>
            </a:r>
            <a:r>
              <a:rPr lang="ru-RU" sz="2000" b="1" dirty="0" err="1" smtClean="0"/>
              <a:t>Сойер</a:t>
            </a:r>
            <a:r>
              <a:rPr lang="ru-RU" sz="2000" b="1" dirty="0" smtClean="0"/>
              <a:t> поручил окрестным ребятам, да еще и заработал на этом</a:t>
            </a:r>
            <a:endParaRPr lang="ru-RU" sz="2000" b="1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87B0FD-AA76-4205-9F88-5BBB517A5699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D7ACFF-B014-4231-9738-1F03652FC132}" type="slidenum">
              <a:rPr lang="ru-RU" smtClean="0"/>
              <a:pPr>
                <a:defRPr/>
              </a:pPr>
              <a:t>14</a:t>
            </a:fld>
            <a:endParaRPr lang="ru-RU"/>
          </a:p>
        </p:txBody>
      </p:sp>
      <p:pic>
        <p:nvPicPr>
          <p:cNvPr id="7" name="Рисунок 6" descr="http://www.chitaikin.ru/muzey_marka_tvena/IMG_4655.jpg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 bwMode="auto">
          <a:xfrm>
            <a:off x="1763688" y="1052736"/>
            <a:ext cx="5486400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772EEE-D036-4679-832D-1011F9004462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CB208-FF18-40EE-AFB9-55A569953E59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  <p:pic>
        <p:nvPicPr>
          <p:cNvPr id="19458" name="Picture 2" descr="C:\Users\mr.Evgeniy\Desktop\Мсссипиписи\20976995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04664"/>
            <a:ext cx="9144000" cy="611541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67544" y="6165304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404664"/>
            <a:ext cx="853214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/>
              <a:t>Напротив дома Марка Твена стоит дом </a:t>
            </a:r>
            <a:r>
              <a:rPr lang="ru-RU" b="1" dirty="0" err="1"/>
              <a:t>Хоукинсов</a:t>
            </a:r>
            <a:r>
              <a:rPr lang="ru-RU" b="1" dirty="0" smtClean="0"/>
              <a:t>.</a:t>
            </a:r>
          </a:p>
          <a:p>
            <a:r>
              <a:rPr lang="ru-RU" b="1" dirty="0" smtClean="0"/>
              <a:t> </a:t>
            </a:r>
            <a:r>
              <a:rPr lang="ru-RU" b="1" dirty="0"/>
              <a:t>Маленькая девочка Лара </a:t>
            </a:r>
            <a:r>
              <a:rPr lang="ru-RU" b="1" dirty="0" err="1"/>
              <a:t>Хоукинс</a:t>
            </a:r>
            <a:r>
              <a:rPr lang="ru-RU" b="1" dirty="0"/>
              <a:t> послужила прототипом </a:t>
            </a:r>
            <a:r>
              <a:rPr lang="ru-RU" b="1" dirty="0" err="1"/>
              <a:t>Бекки</a:t>
            </a:r>
            <a:r>
              <a:rPr lang="ru-RU" b="1" dirty="0"/>
              <a:t> Тэтчер</a:t>
            </a:r>
            <a:r>
              <a:rPr lang="ru-RU" b="1" dirty="0" smtClean="0"/>
              <a:t>,</a:t>
            </a:r>
          </a:p>
          <a:p>
            <a:r>
              <a:rPr lang="ru-RU" b="1" dirty="0" smtClean="0"/>
              <a:t> </a:t>
            </a:r>
            <a:r>
              <a:rPr lang="ru-RU" b="1" dirty="0"/>
              <a:t>той самой, которой Том </a:t>
            </a:r>
            <a:r>
              <a:rPr lang="ru-RU" b="1" dirty="0" err="1"/>
              <a:t>Сойер</a:t>
            </a:r>
            <a:r>
              <a:rPr lang="ru-RU" b="1" dirty="0"/>
              <a:t> признавался в любви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772EEE-D036-4679-832D-1011F9004462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CB208-FF18-40EE-AFB9-55A569953E59}" type="slidenum">
              <a:rPr lang="ru-RU" smtClean="0"/>
              <a:pPr>
                <a:defRPr/>
              </a:pPr>
              <a:t>16</a:t>
            </a:fld>
            <a:endParaRPr lang="ru-RU"/>
          </a:p>
        </p:txBody>
      </p:sp>
      <p:pic>
        <p:nvPicPr>
          <p:cNvPr id="4" name="Рисунок 3" descr="http://www.chitaikin.ru/muzey_marka_tvena/gek2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8980" y="1499235"/>
            <a:ext cx="5146040" cy="3859530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4"/>
          <p:cNvSpPr txBox="1"/>
          <p:nvPr/>
        </p:nvSpPr>
        <p:spPr>
          <a:xfrm>
            <a:off x="899592" y="6165304"/>
            <a:ext cx="38482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/>
              <a:t>Дом </a:t>
            </a:r>
            <a:r>
              <a:rPr lang="ru-RU" sz="2400" b="1" dirty="0" err="1" smtClean="0"/>
              <a:t>Гекльберри</a:t>
            </a:r>
            <a:r>
              <a:rPr lang="ru-RU" sz="2400" b="1" dirty="0" smtClean="0"/>
              <a:t> Финна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692696"/>
            <a:ext cx="8229600" cy="1143000"/>
          </a:xfrm>
        </p:spPr>
        <p:txBody>
          <a:bodyPr/>
          <a:lstStyle/>
          <a:p>
            <a:r>
              <a:rPr lang="ru-RU" sz="2800" b="1" dirty="0" smtClean="0"/>
              <a:t>Пещера, где заблудились Том и </a:t>
            </a:r>
            <a:r>
              <a:rPr lang="ru-RU" sz="2800" b="1" dirty="0" err="1" smtClean="0"/>
              <a:t>Бэкки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772EEE-D036-4679-832D-1011F9004462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CB208-FF18-40EE-AFB9-55A569953E59}" type="slidenum">
              <a:rPr lang="ru-RU" smtClean="0"/>
              <a:pPr>
                <a:defRPr/>
              </a:pPr>
              <a:t>17</a:t>
            </a:fld>
            <a:endParaRPr lang="ru-RU"/>
          </a:p>
        </p:txBody>
      </p:sp>
      <p:pic>
        <p:nvPicPr>
          <p:cNvPr id="7" name="Содержимое 6" descr="http://www.chitaikin.ru/muzey_marka_tvena/cave.jpg"/>
          <p:cNvPicPr>
            <a:picLocks noGrp="1"/>
          </p:cNvPicPr>
          <p:nvPr>
            <p:ph sz="half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16832"/>
            <a:ext cx="4068000" cy="3492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Содержимое 7" descr="http://www.chitaikin.ru/muzey_marka_tvena/cave11.jpg"/>
          <p:cNvPicPr>
            <a:picLocks noGrp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916832"/>
            <a:ext cx="4248000" cy="352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Рисунок 7"/>
          <p:cNvSpPr>
            <a:spLocks noGrp="1"/>
          </p:cNvSpPr>
          <p:nvPr>
            <p:ph type="pic" idx="1"/>
          </p:nvPr>
        </p:nvSpPr>
        <p:spPr/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92B90BB6-742A-4CBC-A229-4E0E051E6849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1A5C68-F457-483D-B25F-8A987DE83703}" type="slidenum">
              <a:rPr lang="ru-RU" smtClean="0"/>
              <a:pPr>
                <a:defRPr/>
              </a:pPr>
              <a:t>18</a:t>
            </a:fld>
            <a:endParaRPr lang="ru-RU"/>
          </a:p>
        </p:txBody>
      </p:sp>
      <p:sp>
        <p:nvSpPr>
          <p:cNvPr id="10" name="Рисунок 7"/>
          <p:cNvSpPr txBox="1">
            <a:spLocks/>
          </p:cNvSpPr>
          <p:nvPr/>
        </p:nvSpPr>
        <p:spPr bwMode="auto">
          <a:xfrm>
            <a:off x="1763688" y="620688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sp>
      <p:pic>
        <p:nvPicPr>
          <p:cNvPr id="11" name="Рисунок 10" descr="http://www.chitaikin.ru/muzey_marka_tvena/IMG_469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124744"/>
            <a:ext cx="3421672" cy="5104601"/>
          </a:xfrm>
          <a:prstGeom prst="rect">
            <a:avLst/>
          </a:prstGeom>
          <a:noFill/>
          <a:ln>
            <a:noFill/>
          </a:ln>
        </p:spPr>
      </p:pic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Verdana" pitchFamily="34" charset="0"/>
                <a:ea typeface="Times New Roman" pitchFamily="18" charset="0"/>
                <a:cs typeface="Times New Roman" pitchFamily="18" charset="0"/>
              </a:rPr>
              <a:t>Том Сойер и Гекльберри Финн - бессмертные герои Марка Твена</a:t>
            </a:r>
            <a:r>
              <a:rPr kumimoji="0" lang="ru-RU" sz="9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499992" y="2060848"/>
            <a:ext cx="442864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Том </a:t>
            </a:r>
            <a:r>
              <a:rPr lang="ru-RU" sz="2000" b="1" dirty="0" err="1" smtClean="0"/>
              <a:t>Сойер</a:t>
            </a:r>
            <a:r>
              <a:rPr lang="ru-RU" sz="2000" b="1" dirty="0" smtClean="0"/>
              <a:t> и </a:t>
            </a:r>
            <a:r>
              <a:rPr lang="ru-RU" sz="2000" b="1" dirty="0" err="1" smtClean="0"/>
              <a:t>Гекльберри</a:t>
            </a:r>
            <a:r>
              <a:rPr lang="ru-RU" sz="2000" b="1" dirty="0" smtClean="0"/>
              <a:t> Финн-</a:t>
            </a:r>
          </a:p>
          <a:p>
            <a:r>
              <a:rPr lang="ru-RU" sz="2000" b="1" dirty="0"/>
              <a:t>б</a:t>
            </a:r>
            <a:r>
              <a:rPr lang="ru-RU" sz="2000" b="1" dirty="0" smtClean="0"/>
              <a:t>ессмертные герои Марка Твена.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1600" dirty="0" smtClean="0"/>
              <a:t>Умер Марк Твен 21 апреля 1910 года от стенокардии.</a:t>
            </a:r>
          </a:p>
          <a:p>
            <a:r>
              <a:rPr lang="ru-RU" sz="1600" dirty="0" smtClean="0"/>
              <a:t>                                                                     В городе </a:t>
            </a:r>
            <a:r>
              <a:rPr lang="ru-RU" sz="1600" dirty="0" smtClean="0">
                <a:hlinkClick r:id="rId2" tooltip="Ганнибал (Миссури)"/>
              </a:rPr>
              <a:t>Ганнибал</a:t>
            </a:r>
            <a:r>
              <a:rPr lang="ru-RU" sz="1600" dirty="0" smtClean="0"/>
              <a:t>, штат </a:t>
            </a:r>
            <a:r>
              <a:rPr lang="ru-RU" sz="1600" dirty="0" smtClean="0">
                <a:hlinkClick r:id="rId3" tooltip="Миссури (штат)"/>
              </a:rPr>
              <a:t>Миссури</a:t>
            </a:r>
            <a:r>
              <a:rPr lang="ru-RU" sz="1600" dirty="0" smtClean="0"/>
              <a:t>, сохранился дом, в котором мальчишкой играл Сэм </a:t>
            </a:r>
            <a:r>
              <a:rPr lang="ru-RU" sz="1600" dirty="0" err="1" smtClean="0"/>
              <a:t>Клеменс</a:t>
            </a:r>
            <a:r>
              <a:rPr lang="ru-RU" sz="1600" dirty="0" smtClean="0"/>
              <a:t>, и пещеры, которые он исследовал в детстве, и которые потом были описаны в знаменитых «Приключениях Тома </a:t>
            </a:r>
            <a:r>
              <a:rPr lang="ru-RU" sz="1600" dirty="0" err="1" smtClean="0"/>
              <a:t>Сойера</a:t>
            </a:r>
            <a:r>
              <a:rPr lang="ru-RU" sz="1600" dirty="0" smtClean="0"/>
              <a:t>», туда теперь приходят туристы.</a:t>
            </a:r>
          </a:p>
          <a:p>
            <a:r>
              <a:rPr lang="ru-RU" sz="1600" dirty="0" smtClean="0"/>
              <a:t> </a:t>
            </a:r>
            <a:r>
              <a:rPr lang="ru-RU" sz="1600" dirty="0" smtClean="0">
                <a:hlinkClick r:id="rId4" tooltip="Дом Марка Твена"/>
              </a:rPr>
              <a:t>Дом Марка       Твена</a:t>
            </a:r>
            <a:r>
              <a:rPr lang="ru-RU" sz="1600" dirty="0" smtClean="0"/>
              <a:t> в </a:t>
            </a:r>
            <a:r>
              <a:rPr lang="ru-RU" sz="1600" dirty="0" err="1" smtClean="0">
                <a:hlinkClick r:id="rId5" tooltip="Хартфорд"/>
              </a:rPr>
              <a:t>Хартфорде</a:t>
            </a:r>
            <a:r>
              <a:rPr lang="ru-RU" sz="1600" dirty="0" smtClean="0"/>
              <a:t> превращён в его личный музей и объявлен в США национальным историческим достоянием.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987B0FD-AA76-4205-9F88-5BBB517A5699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D7ACFF-B014-4231-9738-1F03652FC132}" type="slidenum">
              <a:rPr lang="ru-RU" smtClean="0"/>
              <a:pPr>
                <a:defRPr/>
              </a:pPr>
              <a:t>19</a:t>
            </a:fld>
            <a:endParaRPr lang="ru-RU"/>
          </a:p>
        </p:txBody>
      </p:sp>
      <p:pic>
        <p:nvPicPr>
          <p:cNvPr id="10" name="Содержимое 9" descr="http://upload.wikimedia.org/wikipedia/commons/thumb/d/de/Twain_and_rogers_1908.jpg/220px-Twain_and_rogers_1908.jpg">
            <a:hlinkClick r:id="rId6"/>
          </p:cNvPr>
          <p:cNvPicPr>
            <a:picLocks noGrp="1"/>
          </p:cNvPicPr>
          <p:nvPr>
            <p:ph idx="1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908720"/>
            <a:ext cx="3780000" cy="558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Город Ганнибал</a:t>
            </a:r>
          </a:p>
        </p:txBody>
      </p:sp>
      <p:pic>
        <p:nvPicPr>
          <p:cNvPr id="6" name="Содержимое 5" descr="загруженное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64" r="64"/>
          <a:stretch>
            <a:fillRect/>
          </a:stretch>
        </p:blipFill>
        <p:spPr>
          <a:xfrm>
            <a:off x="1835696" y="908720"/>
            <a:ext cx="5486400" cy="4114800"/>
          </a:xfrm>
        </p:spPr>
      </p:pic>
      <p:sp>
        <p:nvSpPr>
          <p:cNvPr id="9" name="Текст 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400" dirty="0" smtClean="0"/>
              <a:t>Отправляемся в Америку начала 19 века в город Ганнибал, расположенный на знаменитой реке Миссисипи.</a:t>
            </a:r>
            <a:endParaRPr lang="ru-RU" sz="24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50A98AA-1D74-4894-B611-C14295098E3F}" type="datetime1">
              <a:rPr lang="ru-RU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F97C976-5DAB-4F2B-96BE-6C4F80B0752A}" type="slidenum">
              <a:rPr lang="ru-RU"/>
              <a:pPr>
                <a:defRPr/>
              </a:pPr>
              <a:t>2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PICT3334-592x444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63688" y="1268760"/>
            <a:ext cx="5486400" cy="4114800"/>
          </a:xfrm>
        </p:spPr>
      </p:pic>
      <p:sp>
        <p:nvSpPr>
          <p:cNvPr id="8" name="Текст 7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sz="2000" dirty="0" smtClean="0"/>
              <a:t>Тогда по ней ходили вот такие колёсные пароходы</a:t>
            </a:r>
            <a:endParaRPr lang="ru-RU" sz="20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A7A248-48DD-454C-96AF-CEB87C4882A8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C88303-BEB4-4B49-BA75-D736713D9581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A7A248-48DD-454C-96AF-CEB87C4882A8}" type="datetime1">
              <a:rPr lang="ru-RU" smtClean="0"/>
              <a:pPr/>
              <a:t>12.05.2020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C88303-BEB4-4B49-BA75-D736713D9581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14" name="Содержимое 13"/>
          <p:cNvSpPr>
            <a:spLocks noGrp="1"/>
          </p:cNvSpPr>
          <p:nvPr>
            <p:ph idx="4294967295"/>
          </p:nvPr>
        </p:nvSpPr>
        <p:spPr>
          <a:xfrm>
            <a:off x="467544" y="692696"/>
            <a:ext cx="8208912" cy="5030019"/>
          </a:xfrm>
        </p:spPr>
        <p:txBody>
          <a:bodyPr/>
          <a:lstStyle/>
          <a:p>
            <a:r>
              <a:rPr lang="ru-RU" dirty="0" smtClean="0"/>
              <a:t>Именно здесь жила семья судьи </a:t>
            </a:r>
            <a:r>
              <a:rPr lang="ru-RU" dirty="0" err="1" smtClean="0"/>
              <a:t>Клеменса</a:t>
            </a:r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8" name="Picture 4" descr="C:\Users\mr.Evgeniy\Desktop\Мсссипиписи\2097699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2941"/>
            <a:ext cx="9144000" cy="6092117"/>
          </a:xfrm>
          <a:prstGeom prst="rect">
            <a:avLst/>
          </a:prstGeom>
          <a:noFill/>
        </p:spPr>
      </p:pic>
      <p:pic>
        <p:nvPicPr>
          <p:cNvPr id="16389" name="Picture 5" descr="C:\Users\mr.Evgeniy\Desktop\Мсссипиписи\20976996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2941"/>
            <a:ext cx="9144000" cy="6092117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467544" y="5877272"/>
            <a:ext cx="4862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Именно здесь жила семья судьи </a:t>
            </a:r>
            <a:r>
              <a:rPr lang="ru-RU" dirty="0" err="1" smtClean="0"/>
              <a:t>Клеменса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548680"/>
            <a:ext cx="8229600" cy="1143000"/>
          </a:xfrm>
        </p:spPr>
        <p:txBody>
          <a:bodyPr/>
          <a:lstStyle/>
          <a:p>
            <a:r>
              <a:rPr lang="ru-RU" sz="1800" i="1" dirty="0" smtClean="0"/>
              <a:t>Белое здание - это бывший офис отца Марка Твена - Джона </a:t>
            </a:r>
            <a:r>
              <a:rPr lang="ru-RU" sz="1800" i="1" dirty="0" err="1" smtClean="0"/>
              <a:t>Клеменса</a:t>
            </a:r>
            <a:r>
              <a:rPr lang="ru-RU" sz="1800" i="1" dirty="0" smtClean="0"/>
              <a:t>, который работал в Ганнибале юристом. Сейчас здесь располагается лекарственная лавка</a:t>
            </a:r>
            <a:endParaRPr lang="ru-RU" sz="1800" i="1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A7A248-48DD-454C-96AF-CEB87C4882A8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C88303-BEB4-4B49-BA75-D736713D9581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  <p:pic>
        <p:nvPicPr>
          <p:cNvPr id="8" name="Содержимое 7" descr="http://www.chitaikin.ru/muzey_marka_tvena/IMG_4690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628800"/>
            <a:ext cx="6788945" cy="452596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Номер слайда 4"/>
          <p:cNvSpPr txBox="1">
            <a:spLocks/>
          </p:cNvSpPr>
          <p:nvPr/>
        </p:nvSpPr>
        <p:spPr>
          <a:xfrm>
            <a:off x="658822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CC88303-BEB4-4B49-BA75-D736713D9581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2"/>
          </p:nvPr>
        </p:nvSpPr>
        <p:spPr>
          <a:xfrm>
            <a:off x="1691680" y="5589240"/>
            <a:ext cx="5486400" cy="804862"/>
          </a:xfrm>
        </p:spPr>
        <p:txBody>
          <a:bodyPr/>
          <a:lstStyle/>
          <a:p>
            <a:r>
              <a:rPr lang="ru-RU" sz="2400" b="1" dirty="0" smtClean="0"/>
              <a:t>Миссис </a:t>
            </a:r>
            <a:r>
              <a:rPr lang="ru-RU" sz="2400" b="1" dirty="0" err="1" smtClean="0"/>
              <a:t>Клеменс</a:t>
            </a:r>
            <a:r>
              <a:rPr lang="ru-RU" sz="2400" b="1" dirty="0" smtClean="0"/>
              <a:t>, была хрупкой, но сильной духом женщиной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2772EEE-D036-4679-832D-1011F9004462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82CB208-FF18-40EE-AFB9-55A569953E59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  <p:pic>
        <p:nvPicPr>
          <p:cNvPr id="8" name="Рисунок 7" descr="http://www.chitaikin.ru/muzey_marka_tvena/67453.jpg"/>
          <p:cNvPicPr>
            <a:picLocks noGrp="1"/>
          </p:cNvPicPr>
          <p:nvPr>
            <p:ph type="pic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3" b="2353"/>
          <a:stretch>
            <a:fillRect/>
          </a:stretch>
        </p:blipFill>
        <p:spPr bwMode="auto">
          <a:xfrm>
            <a:off x="1691680" y="1268760"/>
            <a:ext cx="5486400" cy="411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8" name="Содержимое 1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9" name="Текст 18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87B0FD-AA76-4205-9F88-5BBB517A5699}" type="datetime1">
              <a:rPr lang="ru-RU" smtClean="0"/>
              <a:pPr/>
              <a:t>12.05.2020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D7ACFF-B014-4231-9738-1F03652FC132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971600" y="1340768"/>
            <a:ext cx="788760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/>
              <a:t>У</a:t>
            </a:r>
            <a:r>
              <a:rPr lang="ru-RU" dirty="0" smtClean="0"/>
              <a:t> </a:t>
            </a:r>
            <a:r>
              <a:rPr lang="ru-RU" dirty="0" err="1" smtClean="0"/>
              <a:t>Клеменса</a:t>
            </a:r>
            <a:r>
              <a:rPr lang="ru-RU" dirty="0" smtClean="0"/>
              <a:t>  было трое сыновей. Среднего из них звали Сэм. А точнее </a:t>
            </a:r>
          </a:p>
          <a:p>
            <a:r>
              <a:rPr lang="ru-RU" dirty="0" err="1" smtClean="0"/>
              <a:t>Сэмюэл</a:t>
            </a:r>
            <a:r>
              <a:rPr lang="ru-RU" dirty="0" smtClean="0"/>
              <a:t> </a:t>
            </a:r>
            <a:r>
              <a:rPr lang="ru-RU" dirty="0" err="1" smtClean="0"/>
              <a:t>Лэнгхорн</a:t>
            </a:r>
            <a:r>
              <a:rPr lang="ru-RU" dirty="0" smtClean="0"/>
              <a:t> </a:t>
            </a:r>
            <a:r>
              <a:rPr lang="ru-RU" dirty="0" err="1" smtClean="0"/>
              <a:t>Клеменс</a:t>
            </a:r>
            <a:r>
              <a:rPr lang="ru-RU" dirty="0" smtClean="0"/>
              <a:t>. Родился он 30 ноября 1835 года.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Это был умный, живой мальчик,</a:t>
            </a:r>
          </a:p>
          <a:p>
            <a:r>
              <a:rPr lang="ru-RU" dirty="0"/>
              <a:t> </a:t>
            </a:r>
            <a:r>
              <a:rPr lang="ru-RU" dirty="0" smtClean="0"/>
              <a:t>                                                 неистощимый на выдумки и шалости.</a:t>
            </a:r>
            <a:endParaRPr lang="ru-RU" dirty="0"/>
          </a:p>
        </p:txBody>
      </p:sp>
      <p:pic>
        <p:nvPicPr>
          <p:cNvPr id="8" name="Содержимое 5" descr="http://upload.wikimedia.org/wikipedia/commons/thumb/7/70/Mark_Twain_by_GH_Jones%2C_1850_-_retouched.jpg/250px-Mark_Twain_by_GH_Jones%2C_1850_-_retouched.jpg">
            <a:hlinkClick r:id="rId2"/>
          </p:cNvPr>
          <p:cNvPicPr>
            <a:picLocks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6"/>
            <a:ext cx="3313043" cy="4081670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TextBox 19"/>
          <p:cNvSpPr txBox="1"/>
          <p:nvPr/>
        </p:nvSpPr>
        <p:spPr>
          <a:xfrm>
            <a:off x="4499992" y="3284984"/>
            <a:ext cx="2585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Здесь Сэму 15 лет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000" dirty="0" err="1" smtClean="0"/>
              <a:t>Клеменсы</a:t>
            </a:r>
            <a:r>
              <a:rPr lang="ru-RU" sz="2000" dirty="0" smtClean="0"/>
              <a:t> были небогатыми людьми. Когда умер </a:t>
            </a:r>
            <a:r>
              <a:rPr lang="ru-RU" sz="2000" dirty="0" err="1" smtClean="0"/>
              <a:t>отец,маленький</a:t>
            </a:r>
            <a:r>
              <a:rPr lang="ru-RU" sz="2000" dirty="0" smtClean="0"/>
              <a:t> Сэм должен был оставить школу и семью и искать заработка.</a:t>
            </a:r>
          </a:p>
          <a:p>
            <a:r>
              <a:rPr lang="ru-RU" sz="2000" dirty="0" smtClean="0"/>
              <a:t>Сперва он скитался по стране и работал в типографиях больших городов наборщиком текстов. Но в </a:t>
            </a:r>
            <a:r>
              <a:rPr lang="ru-RU" sz="2000" dirty="0" err="1" smtClean="0"/>
              <a:t>соих</a:t>
            </a:r>
            <a:r>
              <a:rPr lang="ru-RU" sz="2000" dirty="0" smtClean="0"/>
              <a:t> самых дерзких мечтах Сэм, как и другие мальчишки из Ганнибала, видел себя у штурвала, ведущим большой двухтрубный пароход через пороги и перекаты Миссисипи.</a:t>
            </a:r>
          </a:p>
          <a:p>
            <a:r>
              <a:rPr lang="ru-RU" sz="2000" dirty="0" smtClean="0"/>
              <a:t>                                                     Он поступил в ученики к одному из самых </a:t>
            </a:r>
          </a:p>
          <a:p>
            <a:r>
              <a:rPr lang="ru-RU" sz="2000" dirty="0" smtClean="0"/>
              <a:t>                                                   знаменитых лоцманов на реке и стал от-</a:t>
            </a:r>
          </a:p>
          <a:p>
            <a:r>
              <a:rPr lang="ru-RU" sz="2000" dirty="0" smtClean="0"/>
              <a:t>                                                   важным водителем пароходов.                                             </a:t>
            </a:r>
            <a:endParaRPr lang="ru-RU" sz="2000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A7A248-48DD-454C-96AF-CEB87C4882A8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C88303-BEB4-4B49-BA75-D736713D9581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  <p:pic>
        <p:nvPicPr>
          <p:cNvPr id="17410" name="Picture 2" descr="C:\Users\mr.Evgeniy\Desktop\Мсссипиписи\загруженное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4077072"/>
            <a:ext cx="2628900" cy="17430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Содержимое 5" descr="Gordon-C.-Greene-passing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98550" y="1634331"/>
            <a:ext cx="6946900" cy="4457700"/>
          </a:xfrm>
        </p:spPr>
      </p:pic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2A7A248-48DD-454C-96AF-CEB87C4882A8}" type="datetime1">
              <a:rPr lang="ru-RU" smtClean="0"/>
              <a:pPr>
                <a:defRPr/>
              </a:pPr>
              <a:t>12.05.2020</a:t>
            </a:fld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CC88303-BEB4-4B49-BA75-D736713D9581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итература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Литература 2</Template>
  <TotalTime>141</TotalTime>
  <Words>588</Words>
  <Application>Microsoft Office PowerPoint</Application>
  <PresentationFormat>Экран (4:3)</PresentationFormat>
  <Paragraphs>86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Литература 2</vt:lpstr>
      <vt:lpstr>Марк Твен (Сэмюэл Лэнгхорн Клеменс)</vt:lpstr>
      <vt:lpstr>Город Ганнибал</vt:lpstr>
      <vt:lpstr>Презентация PowerPoint</vt:lpstr>
      <vt:lpstr>Презентация PowerPoint</vt:lpstr>
      <vt:lpstr>Белое здание - это бывший офис отца Марка Твена - Джона Клеменса, который работал в Ганнибале юристом. Сейчас здесь располагается лекарственная лавка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Пещера, где заблудились Том и Бэкки.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Марк Твен (Сэмюэл Ленгхорн Клеменс)</dc:title>
  <dc:creator>mr.Evgeniy</dc:creator>
  <dc:description>http://aida.ucoz.ru</dc:description>
  <cp:lastModifiedBy>Admin</cp:lastModifiedBy>
  <cp:revision>20</cp:revision>
  <dcterms:created xsi:type="dcterms:W3CDTF">2012-09-22T15:16:56Z</dcterms:created>
  <dcterms:modified xsi:type="dcterms:W3CDTF">2020-05-12T05:04:12Z</dcterms:modified>
  <cp:category>шаблоны к Powerpoint</cp:category>
</cp:coreProperties>
</file>