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58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BCE60-9DCB-4BFC-9D2C-2D47FD5C27E5}" type="datetimeFigureOut">
              <a:rPr lang="ru-RU" smtClean="0"/>
              <a:pPr/>
              <a:t>09.05.2020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4C2341E-6C0B-41A7-9308-3841A957FA9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BCE60-9DCB-4BFC-9D2C-2D47FD5C27E5}" type="datetimeFigureOut">
              <a:rPr lang="ru-RU" smtClean="0"/>
              <a:pPr/>
              <a:t>09.05.2020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341E-6C0B-41A7-9308-3841A957FA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BCE60-9DCB-4BFC-9D2C-2D47FD5C27E5}" type="datetimeFigureOut">
              <a:rPr lang="ru-RU" smtClean="0"/>
              <a:pPr/>
              <a:t>09.05.2020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341E-6C0B-41A7-9308-3841A957FA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BCE60-9DCB-4BFC-9D2C-2D47FD5C27E5}" type="datetimeFigureOut">
              <a:rPr lang="ru-RU" smtClean="0"/>
              <a:pPr/>
              <a:t>09.05.2020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341E-6C0B-41A7-9308-3841A957FA9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BCE60-9DCB-4BFC-9D2C-2D47FD5C27E5}" type="datetimeFigureOut">
              <a:rPr lang="ru-RU" smtClean="0"/>
              <a:pPr/>
              <a:t>09.05.2020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4C2341E-6C0B-41A7-9308-3841A957FA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BCE60-9DCB-4BFC-9D2C-2D47FD5C27E5}" type="datetimeFigureOut">
              <a:rPr lang="ru-RU" smtClean="0"/>
              <a:pPr/>
              <a:t>09.05.2020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341E-6C0B-41A7-9308-3841A957FA9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BCE60-9DCB-4BFC-9D2C-2D47FD5C27E5}" type="datetimeFigureOut">
              <a:rPr lang="ru-RU" smtClean="0"/>
              <a:pPr/>
              <a:t>09.05.2020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341E-6C0B-41A7-9308-3841A957FA9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BCE60-9DCB-4BFC-9D2C-2D47FD5C27E5}" type="datetimeFigureOut">
              <a:rPr lang="ru-RU" smtClean="0"/>
              <a:pPr/>
              <a:t>09.05.2020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341E-6C0B-41A7-9308-3841A957FA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BCE60-9DCB-4BFC-9D2C-2D47FD5C27E5}" type="datetimeFigureOut">
              <a:rPr lang="ru-RU" smtClean="0"/>
              <a:pPr/>
              <a:t>09.05.2020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341E-6C0B-41A7-9308-3841A957FA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BCE60-9DCB-4BFC-9D2C-2D47FD5C27E5}" type="datetimeFigureOut">
              <a:rPr lang="ru-RU" smtClean="0"/>
              <a:pPr/>
              <a:t>09.05.2020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341E-6C0B-41A7-9308-3841A957FA9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BCE60-9DCB-4BFC-9D2C-2D47FD5C27E5}" type="datetimeFigureOut">
              <a:rPr lang="ru-RU" smtClean="0"/>
              <a:pPr/>
              <a:t>09.05.2020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4C2341E-6C0B-41A7-9308-3841A957FA9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C2BCE60-9DCB-4BFC-9D2C-2D47FD5C27E5}" type="datetimeFigureOut">
              <a:rPr lang="ru-RU" smtClean="0"/>
              <a:pPr/>
              <a:t>09.05.2020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4C2341E-6C0B-41A7-9308-3841A957FA9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5085184"/>
            <a:ext cx="6440760" cy="553616"/>
          </a:xfrm>
        </p:spPr>
        <p:txBody>
          <a:bodyPr>
            <a:normAutofit/>
          </a:bodyPr>
          <a:lstStyle/>
          <a:p>
            <a:r>
              <a:rPr lang="ru-RU" dirty="0" smtClean="0"/>
              <a:t>кроссворд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Сказание о </a:t>
            </a:r>
            <a:r>
              <a:rPr lang="ru-RU" dirty="0" err="1" smtClean="0"/>
              <a:t>Кише</a:t>
            </a:r>
            <a:endParaRPr lang="ru-RU" dirty="0"/>
          </a:p>
        </p:txBody>
      </p:sp>
      <p:pic>
        <p:nvPicPr>
          <p:cNvPr id="25602" name="Picture 2" descr="http://diafilmy.su/uploads/posts/2012-04/1333915599_05.jpg"/>
          <p:cNvPicPr>
            <a:picLocks noChangeAspect="1" noChangeArrowheads="1"/>
          </p:cNvPicPr>
          <p:nvPr/>
        </p:nvPicPr>
        <p:blipFill>
          <a:blip r:embed="rId2" cstate="print"/>
          <a:srcRect b="24183"/>
          <a:stretch>
            <a:fillRect/>
          </a:stretch>
        </p:blipFill>
        <p:spPr bwMode="auto">
          <a:xfrm>
            <a:off x="179512" y="908720"/>
            <a:ext cx="8745881" cy="49685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34605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980728"/>
            <a:ext cx="7772400" cy="5039072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/>
              <a:t>9.Имя отца Киша</a:t>
            </a:r>
            <a:endParaRPr lang="ru-RU" sz="4800" dirty="0"/>
          </a:p>
        </p:txBody>
      </p:sp>
      <p:pic>
        <p:nvPicPr>
          <p:cNvPr id="5122" name="Picture 2" descr="http://diafilmy.su/uploads/posts/2011-08/1314817323_p_0021.jpg"/>
          <p:cNvPicPr>
            <a:picLocks noChangeAspect="1" noChangeArrowheads="1"/>
          </p:cNvPicPr>
          <p:nvPr/>
        </p:nvPicPr>
        <p:blipFill>
          <a:blip r:embed="rId2" cstate="print"/>
          <a:srcRect t="1372" b="28124"/>
          <a:stretch>
            <a:fillRect/>
          </a:stretch>
        </p:blipFill>
        <p:spPr bwMode="auto">
          <a:xfrm>
            <a:off x="1259632" y="2132856"/>
            <a:ext cx="6953250" cy="37003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908720"/>
            <a:ext cx="8075240" cy="3096344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/>
              <a:t>10. Имя главного вождя</a:t>
            </a:r>
            <a:endParaRPr lang="ru-RU" sz="5400" dirty="0"/>
          </a:p>
        </p:txBody>
      </p:sp>
      <p:pic>
        <p:nvPicPr>
          <p:cNvPr id="4100" name="Picture 4" descr="http://diafilmy.su/uploads/posts/2011-08/1314817324_p_0047.jpg"/>
          <p:cNvPicPr>
            <a:picLocks noChangeAspect="1" noChangeArrowheads="1"/>
          </p:cNvPicPr>
          <p:nvPr/>
        </p:nvPicPr>
        <p:blipFill>
          <a:blip r:embed="rId2" cstate="print"/>
          <a:srcRect t="2058" b="19892"/>
          <a:stretch>
            <a:fillRect/>
          </a:stretch>
        </p:blipFill>
        <p:spPr bwMode="auto">
          <a:xfrm>
            <a:off x="1115616" y="1916832"/>
            <a:ext cx="6953250" cy="40961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250704" cy="4525963"/>
          </a:xfrm>
        </p:spPr>
        <p:txBody>
          <a:bodyPr>
            <a:normAutofit fontScale="70000" lnSpcReduction="20000"/>
          </a:bodyPr>
          <a:lstStyle/>
          <a:p>
            <a:r>
              <a:rPr lang="ru-RU" sz="6000" dirty="0" smtClean="0"/>
              <a:t>11. Хижина канадских эскимосов, сложенная из снежных плит</a:t>
            </a:r>
            <a:endParaRPr lang="ru-RU" sz="600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0000" lnSpcReduction="20000"/>
          </a:bodyPr>
          <a:lstStyle/>
          <a:p>
            <a:endParaRPr lang="ru-RU"/>
          </a:p>
        </p:txBody>
      </p:sp>
      <p:pic>
        <p:nvPicPr>
          <p:cNvPr id="3074" name="Picture 2" descr="http://www.graycell.ru/picture/big/igl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1628800"/>
            <a:ext cx="4464496" cy="44644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900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980728"/>
            <a:ext cx="7772400" cy="5039072"/>
          </a:xfrm>
        </p:spPr>
        <p:txBody>
          <a:bodyPr>
            <a:normAutofit/>
          </a:bodyPr>
          <a:lstStyle/>
          <a:p>
            <a:pPr lvl="1" algn="ctr"/>
            <a:r>
              <a:rPr lang="ru-RU" sz="3200" dirty="0" smtClean="0"/>
              <a:t>12. Предметы, которые помогали Кишу на охоте?</a:t>
            </a:r>
            <a:endParaRPr lang="ru-RU" sz="3200" dirty="0"/>
          </a:p>
        </p:txBody>
      </p:sp>
      <p:pic>
        <p:nvPicPr>
          <p:cNvPr id="2050" name="Picture 2" descr="http://diafilmy.su/uploads/posts/2011-08/1314817334_p_0040.jpg"/>
          <p:cNvPicPr>
            <a:picLocks noChangeAspect="1" noChangeArrowheads="1"/>
          </p:cNvPicPr>
          <p:nvPr/>
        </p:nvPicPr>
        <p:blipFill>
          <a:blip r:embed="rId2" cstate="print"/>
          <a:srcRect t="1372" b="26752"/>
          <a:stretch>
            <a:fillRect/>
          </a:stretch>
        </p:blipFill>
        <p:spPr bwMode="auto">
          <a:xfrm>
            <a:off x="1403648" y="2276872"/>
            <a:ext cx="6953250" cy="37722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1805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980728"/>
            <a:ext cx="7772400" cy="5039072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13. не колдовство, а …………… помогало Кишу на охоте</a:t>
            </a:r>
            <a:endParaRPr lang="ru-RU" sz="3600" dirty="0"/>
          </a:p>
        </p:txBody>
      </p:sp>
      <p:pic>
        <p:nvPicPr>
          <p:cNvPr id="4" name="Picture 2" descr="http://diafilmy.su/uploads/posts/2011-08/1314817339_p_0038.jpg"/>
          <p:cNvPicPr>
            <a:picLocks noChangeAspect="1" noChangeArrowheads="1"/>
          </p:cNvPicPr>
          <p:nvPr/>
        </p:nvPicPr>
        <p:blipFill>
          <a:blip r:embed="rId2" cstate="print"/>
          <a:srcRect t="2058" b="26752"/>
          <a:stretch>
            <a:fillRect/>
          </a:stretch>
        </p:blipFill>
        <p:spPr bwMode="auto">
          <a:xfrm>
            <a:off x="1115616" y="2636912"/>
            <a:ext cx="6953250" cy="38081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Autofit/>
          </a:bodyPr>
          <a:lstStyle/>
          <a:p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908720"/>
            <a:ext cx="8147248" cy="5472608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3491880" y="1772816"/>
          <a:ext cx="381642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576064"/>
                <a:gridCol w="648072"/>
                <a:gridCol w="576064"/>
                <a:gridCol w="576064"/>
                <a:gridCol w="576064"/>
                <a:gridCol w="504056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а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3491880" y="2132856"/>
          <a:ext cx="331236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576064"/>
                <a:gridCol w="648072"/>
                <a:gridCol w="576064"/>
                <a:gridCol w="576064"/>
                <a:gridCol w="5760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>
                          <a:solidFill>
                            <a:srgbClr val="002060"/>
                          </a:solidFill>
                        </a:rPr>
                        <a:t>з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3491880" y="2492896"/>
          <a:ext cx="331236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576064"/>
                <a:gridCol w="648072"/>
                <a:gridCol w="576064"/>
                <a:gridCol w="576064"/>
                <a:gridCol w="5760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а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1835695" y="2852936"/>
          <a:ext cx="20162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576064"/>
                <a:gridCol w="576064"/>
                <a:gridCol w="3600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err="1" smtClean="0">
                          <a:solidFill>
                            <a:srgbClr val="002060"/>
                          </a:solidFill>
                        </a:rPr>
                        <a:t>н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2915816" y="3212976"/>
          <a:ext cx="151216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360040"/>
                <a:gridCol w="5760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и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2915815" y="3573016"/>
          <a:ext cx="388843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360040"/>
                <a:gridCol w="576064"/>
                <a:gridCol w="648072"/>
                <a:gridCol w="576064"/>
                <a:gridCol w="576064"/>
                <a:gridCol w="5760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е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ь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2" name="Содержимое 12"/>
          <p:cNvGraphicFramePr>
            <a:graphicFrameLocks/>
          </p:cNvGraphicFramePr>
          <p:nvPr/>
        </p:nvGraphicFramePr>
        <p:xfrm>
          <a:off x="2339752" y="1052736"/>
          <a:ext cx="388843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590152"/>
                <a:gridCol w="345952"/>
                <a:gridCol w="576064"/>
                <a:gridCol w="648072"/>
                <a:gridCol w="576064"/>
                <a:gridCol w="5760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/>
                        <a:t>р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а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0" dirty="0" smtClean="0">
                          <a:solidFill>
                            <a:srgbClr val="002060"/>
                          </a:solidFill>
                        </a:rPr>
                        <a:t>с</a:t>
                      </a:r>
                      <a:endParaRPr lang="ru-RU" sz="1800" i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с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к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а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/>
                        <a:t>з</a:t>
                      </a:r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3" name="Таблица 22"/>
          <p:cNvGraphicFramePr>
            <a:graphicFrameLocks noGrp="1"/>
          </p:cNvGraphicFramePr>
          <p:nvPr/>
        </p:nvGraphicFramePr>
        <p:xfrm>
          <a:off x="1835695" y="1412776"/>
          <a:ext cx="20162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576064"/>
                <a:gridCol w="576064"/>
                <a:gridCol w="3600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к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4" name="Таблица 23"/>
          <p:cNvGraphicFramePr>
            <a:graphicFrameLocks noGrp="1"/>
          </p:cNvGraphicFramePr>
          <p:nvPr/>
        </p:nvGraphicFramePr>
        <p:xfrm>
          <a:off x="2915815" y="4149080"/>
          <a:ext cx="158417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3"/>
                <a:gridCol w="360040"/>
                <a:gridCol w="64807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о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3491880" y="4725144"/>
          <a:ext cx="489654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39"/>
                <a:gridCol w="648072"/>
                <a:gridCol w="576064"/>
                <a:gridCol w="576064"/>
                <a:gridCol w="576064"/>
                <a:gridCol w="576064"/>
                <a:gridCol w="576064"/>
                <a:gridCol w="504056"/>
                <a:gridCol w="5040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К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н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6" name="Таблица 25"/>
          <p:cNvGraphicFramePr>
            <a:graphicFrameLocks noGrp="1"/>
          </p:cNvGraphicFramePr>
          <p:nvPr/>
        </p:nvGraphicFramePr>
        <p:xfrm>
          <a:off x="3491880" y="5085184"/>
          <a:ext cx="21602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648072"/>
                <a:gridCol w="576064"/>
                <a:gridCol w="5760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и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7" name="Таблица 26"/>
          <p:cNvGraphicFramePr>
            <a:graphicFrameLocks noGrp="1"/>
          </p:cNvGraphicFramePr>
          <p:nvPr/>
        </p:nvGraphicFramePr>
        <p:xfrm>
          <a:off x="3491880" y="5445224"/>
          <a:ext cx="331236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648072"/>
                <a:gridCol w="576064"/>
                <a:gridCol w="576064"/>
                <a:gridCol w="576064"/>
                <a:gridCol w="5760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>
                          <a:solidFill>
                            <a:srgbClr val="002060"/>
                          </a:solidFill>
                        </a:rPr>
                        <a:t>ш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8" name="Таблица 27"/>
          <p:cNvGraphicFramePr>
            <a:graphicFrameLocks noGrp="1"/>
          </p:cNvGraphicFramePr>
          <p:nvPr/>
        </p:nvGraphicFramePr>
        <p:xfrm>
          <a:off x="2411760" y="5805264"/>
          <a:ext cx="439248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587896"/>
                <a:gridCol w="348208"/>
                <a:gridCol w="648072"/>
                <a:gridCol w="576064"/>
                <a:gridCol w="576064"/>
                <a:gridCol w="576064"/>
                <a:gridCol w="5760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е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2" descr="http://diafilmy.su/uploads/posts/2011-08/1314817340_p_005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8586072" cy="648072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FF0000"/>
                </a:solidFill>
              </a:rPr>
              <a:t>                                Д/З  </a:t>
            </a:r>
            <a:r>
              <a:rPr lang="ru-RU" dirty="0" smtClean="0">
                <a:solidFill>
                  <a:srgbClr val="FF0000"/>
                </a:solidFill>
              </a:rPr>
              <a:t>стр.292-302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пересказ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www.hrono.ru/img/rgd/london0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692695"/>
            <a:ext cx="7992888" cy="605461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                   3 урока</a:t>
            </a:r>
            <a:endParaRPr lang="ru-RU" b="1" dirty="0"/>
          </a:p>
        </p:txBody>
      </p:sp>
      <p:graphicFrame>
        <p:nvGraphicFramePr>
          <p:cNvPr id="13" name="Содержимое 12"/>
          <p:cNvGraphicFramePr>
            <a:graphicFrameLocks noGrp="1"/>
          </p:cNvGraphicFramePr>
          <p:nvPr>
            <p:ph sz="quarter" idx="1"/>
          </p:nvPr>
        </p:nvGraphicFramePr>
        <p:xfrm>
          <a:off x="2051721" y="980728"/>
          <a:ext cx="388843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590152"/>
                <a:gridCol w="345952"/>
                <a:gridCol w="576064"/>
                <a:gridCol w="648072"/>
                <a:gridCol w="576064"/>
                <a:gridCol w="576064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203848" y="1700808"/>
          <a:ext cx="381642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576064"/>
                <a:gridCol w="648072"/>
                <a:gridCol w="576064"/>
                <a:gridCol w="576064"/>
                <a:gridCol w="576064"/>
                <a:gridCol w="504056"/>
              </a:tblGrid>
              <a:tr h="0">
                <a:tc>
                  <a:txBody>
                    <a:bodyPr/>
                    <a:lstStyle/>
                    <a:p>
                      <a:r>
                        <a:rPr lang="ru-RU" dirty="0" smtClean="0"/>
                        <a:t>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203849" y="2060848"/>
          <a:ext cx="331236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576064"/>
                <a:gridCol w="648072"/>
                <a:gridCol w="576064"/>
                <a:gridCol w="576064"/>
                <a:gridCol w="57606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203849" y="2420888"/>
          <a:ext cx="331236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576064"/>
                <a:gridCol w="648072"/>
                <a:gridCol w="576064"/>
                <a:gridCol w="576064"/>
                <a:gridCol w="57606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547664" y="2780928"/>
          <a:ext cx="20162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576064"/>
                <a:gridCol w="576064"/>
                <a:gridCol w="36004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н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627785" y="3140968"/>
          <a:ext cx="151216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360040"/>
                <a:gridCol w="576064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627784" y="3501008"/>
          <a:ext cx="388843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360040"/>
                <a:gridCol w="576064"/>
                <a:gridCol w="648072"/>
                <a:gridCol w="576064"/>
                <a:gridCol w="576064"/>
                <a:gridCol w="576064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1547664" y="1340768"/>
          <a:ext cx="20162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576064"/>
                <a:gridCol w="576064"/>
                <a:gridCol w="36004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2627784" y="4077072"/>
          <a:ext cx="158417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3"/>
                <a:gridCol w="360040"/>
                <a:gridCol w="648072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3203848" y="4653136"/>
          <a:ext cx="489654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39"/>
                <a:gridCol w="648072"/>
                <a:gridCol w="576064"/>
                <a:gridCol w="576064"/>
                <a:gridCol w="576064"/>
                <a:gridCol w="576064"/>
                <a:gridCol w="576064"/>
                <a:gridCol w="504056"/>
                <a:gridCol w="50405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3203849" y="5013176"/>
          <a:ext cx="21602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648072"/>
                <a:gridCol w="576064"/>
                <a:gridCol w="57606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3203849" y="5373216"/>
          <a:ext cx="331236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648072"/>
                <a:gridCol w="576064"/>
                <a:gridCol w="576064"/>
                <a:gridCol w="576064"/>
                <a:gridCol w="57606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2123728" y="5733256"/>
          <a:ext cx="439248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587896"/>
                <a:gridCol w="348208"/>
                <a:gridCol w="648072"/>
                <a:gridCol w="576064"/>
                <a:gridCol w="576064"/>
                <a:gridCol w="576064"/>
                <a:gridCol w="576064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://diafilmy.su/uploads/posts/2011-08/1314817357_p_0044.jpg"/>
          <p:cNvPicPr>
            <a:picLocks noChangeAspect="1" noChangeArrowheads="1"/>
          </p:cNvPicPr>
          <p:nvPr/>
        </p:nvPicPr>
        <p:blipFill>
          <a:blip r:embed="rId2" cstate="print"/>
          <a:srcRect t="1372" b="21264"/>
          <a:stretch>
            <a:fillRect/>
          </a:stretch>
        </p:blipFill>
        <p:spPr bwMode="auto">
          <a:xfrm>
            <a:off x="107504" y="1628800"/>
            <a:ext cx="8496944" cy="496148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332656"/>
            <a:ext cx="7632848" cy="3709392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1. ЖАНР ПРОИЗВЕДЕНИЯ «СКАЗАНИЕ О КИШЕ»</a:t>
            </a:r>
            <a:endParaRPr lang="ru-RU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484784"/>
            <a:ext cx="3749040" cy="4572000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/>
              <a:t>2. Имя автора произведения «Сказание о </a:t>
            </a:r>
            <a:r>
              <a:rPr lang="ru-RU" sz="4800" dirty="0" err="1" smtClean="0"/>
              <a:t>Кише</a:t>
            </a:r>
            <a:r>
              <a:rPr lang="ru-RU" sz="4800" dirty="0" smtClean="0"/>
              <a:t>»</a:t>
            </a:r>
            <a:endParaRPr lang="ru-RU" sz="4800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pic>
        <p:nvPicPr>
          <p:cNvPr id="11268" name="Picture 4" descr="http://www.listread.ru/photo/authors/longdesc/2090-dzhek_lond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476672"/>
            <a:ext cx="4707260" cy="61937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80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692696"/>
            <a:ext cx="7772400" cy="5327104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/>
              <a:t>3. Родная страна Джека Лондона</a:t>
            </a:r>
            <a:endParaRPr lang="ru-RU" sz="4800" dirty="0"/>
          </a:p>
        </p:txBody>
      </p:sp>
      <p:pic>
        <p:nvPicPr>
          <p:cNvPr id="10244" name="Picture 4" descr="http://i50.tinypic.com/11bkea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2204864"/>
            <a:ext cx="5760640" cy="43259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www.deita.ru/files/Image/news/179878_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76672"/>
            <a:ext cx="8832981" cy="620414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548680"/>
            <a:ext cx="7772400" cy="5471120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chemeClr val="bg1"/>
                </a:solidFill>
              </a:rPr>
              <a:t>4. На добычу чего отправился Джек Лондон в 1897 году?</a:t>
            </a:r>
            <a:endParaRPr lang="ru-RU" sz="6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5. Имя матери Киша</a:t>
            </a:r>
            <a:endParaRPr lang="ru-RU" sz="3200" dirty="0"/>
          </a:p>
        </p:txBody>
      </p:sp>
      <p:pic>
        <p:nvPicPr>
          <p:cNvPr id="8194" name="Picture 2" descr="http://diafilmy.su/uploads/posts/2011-08/1314817291_p_0009.jpg"/>
          <p:cNvPicPr>
            <a:picLocks noChangeAspect="1" noChangeArrowheads="1"/>
          </p:cNvPicPr>
          <p:nvPr/>
        </p:nvPicPr>
        <p:blipFill>
          <a:blip r:embed="rId2" cstate="print"/>
          <a:srcRect t="1372" b="20578"/>
          <a:stretch>
            <a:fillRect/>
          </a:stretch>
        </p:blipFill>
        <p:spPr bwMode="auto">
          <a:xfrm>
            <a:off x="1259632" y="2132856"/>
            <a:ext cx="6953250" cy="40962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diafilmy.su/uploads/posts/2011-08/1314817351_p_0036.jpg"/>
          <p:cNvPicPr>
            <a:picLocks noChangeAspect="1" noChangeArrowheads="1"/>
          </p:cNvPicPr>
          <p:nvPr/>
        </p:nvPicPr>
        <p:blipFill>
          <a:blip r:embed="rId2" cstate="print"/>
          <a:srcRect t="1372" b="21264"/>
          <a:stretch>
            <a:fillRect/>
          </a:stretch>
        </p:blipFill>
        <p:spPr bwMode="auto">
          <a:xfrm>
            <a:off x="251520" y="1124744"/>
            <a:ext cx="8676456" cy="540061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548680"/>
            <a:ext cx="7772400" cy="5471120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/>
              <a:t>6,7. Соглядатаи, отправившиеся по следу Киша.</a:t>
            </a:r>
            <a:endParaRPr lang="ru-RU" sz="4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www.hrono.ru/img/rgd/london0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764704"/>
            <a:ext cx="3805039" cy="5612152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8. На какое животное ходил охотиться </a:t>
            </a:r>
            <a:r>
              <a:rPr lang="ru-RU" sz="4800" dirty="0" err="1" smtClean="0"/>
              <a:t>Киш</a:t>
            </a:r>
            <a:r>
              <a:rPr lang="ru-RU" sz="4800" dirty="0" smtClean="0"/>
              <a:t>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387</TotalTime>
  <Words>197</Words>
  <Application>Microsoft Office PowerPoint</Application>
  <PresentationFormat>Экран (4:3)</PresentationFormat>
  <Paragraphs>104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Справедливость</vt:lpstr>
      <vt:lpstr>Сказание о Кише</vt:lpstr>
      <vt:lpstr>                   3 урока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                                Д/З  стр.292-302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Сказание о Кише</dc:title>
  <dc:creator>Acer</dc:creator>
  <cp:lastModifiedBy>Sony</cp:lastModifiedBy>
  <cp:revision>22</cp:revision>
  <dcterms:created xsi:type="dcterms:W3CDTF">2014-05-19T04:52:53Z</dcterms:created>
  <dcterms:modified xsi:type="dcterms:W3CDTF">2020-05-09T07:21:51Z</dcterms:modified>
</cp:coreProperties>
</file>