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91" r:id="rId4"/>
    <p:sldId id="285" r:id="rId5"/>
    <p:sldId id="287" r:id="rId6"/>
    <p:sldId id="289" r:id="rId7"/>
    <p:sldId id="276" r:id="rId8"/>
    <p:sldId id="293" r:id="rId9"/>
    <p:sldId id="294" r:id="rId10"/>
    <p:sldId id="272" r:id="rId11"/>
    <p:sldId id="271" r:id="rId12"/>
    <p:sldId id="270" r:id="rId13"/>
    <p:sldId id="269" r:id="rId14"/>
    <p:sldId id="268" r:id="rId15"/>
    <p:sldId id="304" r:id="rId16"/>
    <p:sldId id="315" r:id="rId17"/>
    <p:sldId id="302" r:id="rId18"/>
    <p:sldId id="296" r:id="rId19"/>
    <p:sldId id="298" r:id="rId20"/>
    <p:sldId id="300" r:id="rId21"/>
    <p:sldId id="266" r:id="rId22"/>
    <p:sldId id="303" r:id="rId23"/>
    <p:sldId id="31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59;&#1056;&#1054;&#1050;&#1048;\&#1055;&#1088;&#1080;&#1083;&#1072;&#1075;&#1072;&#1090;&#1077;&#1083;&#1100;&#1085;&#1099;&#1077;\&#1043;&#1086;&#1083;&#1086;&#1089;&#1072;_&#1087;&#1090;&#1080;&#1094;_-_&#1057;&#1086;&#1088;&#1086;&#1082;&#1072;_-_(mp3poisk.ru).mp3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attach/c/4/79/43/79043031_23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wiki.iteach.ru/images/c/cd/E02890c3bb43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33375"/>
            <a:ext cx="8280400" cy="24479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 РУССКОГО  ЯЗЫКА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E1206"/>
                </a:solidFill>
                <a:latin typeface="Times New Roman" pitchFamily="18" charset="0"/>
                <a:cs typeface="Times New Roman" pitchFamily="18" charset="0"/>
              </a:rPr>
              <a:t>по теме «Обобщение знаний об имени прилагательном»</a:t>
            </a:r>
            <a:endParaRPr lang="ru-RU" sz="3600" b="1" i="1" dirty="0" smtClean="0">
              <a:solidFill>
                <a:srgbClr val="AE1206"/>
              </a:solidFill>
              <a:latin typeface="Times New Roman" pitchFamily="18" charset="0"/>
              <a:ea typeface="Kozuka Mincho Pro B" pitchFamily="18" charset="-128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68613"/>
            <a:ext cx="371475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1088" y="4646612"/>
            <a:ext cx="1712912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4824536" cy="28529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Непоседа пёстрая</a:t>
            </a:r>
            <a:r>
              <a:rPr lang="en-US" sz="3600" dirty="0" smtClean="0"/>
              <a:t>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Птица длиннохвостая</a:t>
            </a:r>
            <a:r>
              <a:rPr lang="en-US" sz="3600" dirty="0" smtClean="0"/>
              <a:t>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Птица говорливая</a:t>
            </a:r>
            <a:r>
              <a:rPr lang="en-US" sz="3600" dirty="0" smtClean="0"/>
              <a:t>,</a:t>
            </a:r>
            <a:br>
              <a:rPr lang="en-US" sz="3600" dirty="0" smtClean="0"/>
            </a:br>
            <a:r>
              <a:rPr lang="ru-RU" sz="3600" dirty="0" smtClean="0"/>
              <a:t>Самая болтливая.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http://images.nationalgeographic.com/wpf/media-live/photos/000/136/overrides/black-billed-magpie-01_13652_600x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Голоса_птиц_-_Сорока_-_(mp3poisk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576064" cy="576064"/>
          </a:xfrm>
          <a:prstGeom prst="rect">
            <a:avLst/>
          </a:prstGeom>
        </p:spPr>
      </p:pic>
      <p:pic>
        <p:nvPicPr>
          <p:cNvPr id="2056" name="Picture 8" descr=" Magpie wall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roka_Pica_Pica_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9900" dirty="0" smtClean="0">
                <a:latin typeface="Propisi" pitchFamily="2" charset="0"/>
              </a:rPr>
              <a:t>сорока</a:t>
            </a:r>
            <a:endParaRPr lang="ru-RU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19900" dirty="0" smtClean="0">
                <a:latin typeface="Propisi" pitchFamily="2" charset="0"/>
              </a:rPr>
              <a:t>сорока</a:t>
            </a:r>
            <a:endParaRPr lang="ru-RU" dirty="0">
              <a:latin typeface="Propisi" pitchFamily="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004048" y="2420888"/>
            <a:ext cx="288032" cy="504056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55776" y="4077072"/>
            <a:ext cx="576064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Propisi" pitchFamily="2" charset="0"/>
              </a:rPr>
              <a:t/>
            </a:r>
            <a:br>
              <a:rPr lang="ru-RU" dirty="0" smtClean="0">
                <a:latin typeface="Propisi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931224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   У сороки грудь и брюшко  ________. Голова и крылья ________ .  Хвост _______ , _______</a:t>
            </a:r>
          </a:p>
          <a:p>
            <a:pPr>
              <a:buNone/>
            </a:pPr>
            <a:r>
              <a:rPr lang="ru-RU" sz="6000" dirty="0" smtClean="0"/>
              <a:t>с ________ отливом.</a:t>
            </a:r>
            <a:endParaRPr lang="ru-RU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Propisi" pitchFamily="2" charset="0"/>
              </a:rPr>
              <a:t/>
            </a:r>
            <a:br>
              <a:rPr lang="ru-RU" dirty="0" smtClean="0">
                <a:latin typeface="Propisi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931224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     У сороки грудь и брюшко белые.  Голова и крылья чёрные.  Хвост длинный ,чёрный</a:t>
            </a:r>
          </a:p>
          <a:p>
            <a:pPr>
              <a:buNone/>
            </a:pPr>
            <a:r>
              <a:rPr lang="ru-RU" sz="6000" dirty="0" smtClean="0"/>
              <a:t>с зелёным отливом.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528885" y="1196975"/>
            <a:ext cx="2035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99"/>
                </a:solidFill>
                <a:latin typeface="Arial" charset="0"/>
              </a:rPr>
              <a:t>Физминутка</a:t>
            </a:r>
            <a:endParaRPr lang="ru-RU" sz="24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133123" name="Picture 4" descr="0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08275"/>
            <a:ext cx="3455987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Самостоятельная работа</a:t>
            </a:r>
          </a:p>
        </p:txBody>
      </p:sp>
      <p:pic>
        <p:nvPicPr>
          <p:cNvPr id="55306" name="Picture 10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1952625" cy="2076450"/>
          </a:xfrm>
          <a:prstGeom prst="rect">
            <a:avLst/>
          </a:prstGeom>
          <a:noFill/>
        </p:spPr>
      </p:pic>
      <p:pic>
        <p:nvPicPr>
          <p:cNvPr id="5" name="Picture 2" descr="http://im6-tub-ru.yandex.net/i?id=21826708-4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7576" y="1340768"/>
            <a:ext cx="607980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Списать, разделив текст на предложения.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800" dirty="0" smtClean="0">
                <a:latin typeface="Propisi" pitchFamily="2" charset="0"/>
              </a:rPr>
              <a:t>   </a:t>
            </a:r>
            <a:r>
              <a:rPr lang="ru-RU" sz="5800" b="1" dirty="0" smtClean="0">
                <a:latin typeface="Propisi" pitchFamily="2" charset="0"/>
              </a:rPr>
              <a:t>стоит ясный морозный день с </a:t>
            </a:r>
            <a:r>
              <a:rPr lang="ru-RU" sz="5800" b="1" dirty="0">
                <a:latin typeface="Propisi" pitchFamily="2" charset="0"/>
              </a:rPr>
              <a:t>утра идёт </a:t>
            </a:r>
            <a:r>
              <a:rPr lang="ru-RU" sz="5800" b="1" dirty="0" smtClean="0">
                <a:latin typeface="Propisi" pitchFamily="2" charset="0"/>
              </a:rPr>
              <a:t>пушистый снег  деревья </a:t>
            </a:r>
            <a:r>
              <a:rPr lang="ru-RU" sz="5800" b="1" dirty="0">
                <a:latin typeface="Propisi" pitchFamily="2" charset="0"/>
              </a:rPr>
              <a:t>опустили </a:t>
            </a:r>
            <a:r>
              <a:rPr lang="ru-RU" sz="5800" b="1" dirty="0" smtClean="0">
                <a:latin typeface="Propisi" pitchFamily="2" charset="0"/>
              </a:rPr>
              <a:t>тяжёлые ветки пруд </a:t>
            </a:r>
            <a:r>
              <a:rPr lang="ru-RU" sz="5800" b="1" dirty="0">
                <a:latin typeface="Propisi" pitchFamily="2" charset="0"/>
              </a:rPr>
              <a:t>затянуло </a:t>
            </a:r>
            <a:r>
              <a:rPr lang="ru-RU" sz="5800" b="1" dirty="0" smtClean="0">
                <a:latin typeface="Propisi" pitchFamily="2" charset="0"/>
              </a:rPr>
              <a:t>хрупким льдом</a:t>
            </a:r>
            <a:endParaRPr lang="ru-RU" sz="5800" b="1" dirty="0">
              <a:latin typeface="Propisi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313"/>
            <a:ext cx="7772400" cy="1785937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Формирование ценностного отношения к совместной деятельности по обобщению знаний и умений по теме «Имя прилагательное»</a:t>
            </a:r>
            <a:endParaRPr lang="ru-RU" sz="2800" smtClean="0"/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3" y="2000250"/>
            <a:ext cx="8715375" cy="46434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</a:p>
          <a:p>
            <a:pPr algn="l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НАУЧАТСЯ:</a:t>
            </a: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Определять, находить и образовывать имена прилагательные.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Распознавать признаки имени прилагательного.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Ставить вопросы от существительных к прилагательным.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Устанавливать связь между прилагательным и существительным.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Определять число имён прилагательных.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Подбирать близкие и противоположные по лексическому значению, имена прилагательные.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Правильно писать имена прилагательные и выделять их на письме.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dirty="0" smtClean="0">
                <a:latin typeface="Propisi" pitchFamily="2" charset="0"/>
              </a:rPr>
              <a:t>   </a:t>
            </a:r>
            <a:r>
              <a:rPr lang="ru-RU" sz="6000" b="1" dirty="0" smtClean="0">
                <a:latin typeface="Propisi" pitchFamily="2" charset="0"/>
              </a:rPr>
              <a:t>Стоит ясный морозный день. С утра </a:t>
            </a:r>
            <a:r>
              <a:rPr lang="ru-RU" sz="6000" b="1" dirty="0">
                <a:latin typeface="Propisi" pitchFamily="2" charset="0"/>
              </a:rPr>
              <a:t>идёт </a:t>
            </a:r>
            <a:r>
              <a:rPr lang="ru-RU" sz="6000" b="1" dirty="0" smtClean="0">
                <a:latin typeface="Propisi" pitchFamily="2" charset="0"/>
              </a:rPr>
              <a:t>пушистый снег. Деревья опустили  тяжёлые ветки . </a:t>
            </a:r>
            <a:r>
              <a:rPr lang="ru-RU" sz="6000" b="1" smtClean="0">
                <a:latin typeface="Propisi" pitchFamily="2" charset="0"/>
              </a:rPr>
              <a:t>Пруд </a:t>
            </a:r>
            <a:r>
              <a:rPr lang="ru-RU" sz="6000" b="1" dirty="0">
                <a:latin typeface="Propisi" pitchFamily="2" charset="0"/>
              </a:rPr>
              <a:t>затянуло </a:t>
            </a:r>
            <a:r>
              <a:rPr lang="ru-RU" sz="6000" b="1" dirty="0" smtClean="0">
                <a:latin typeface="Propisi" pitchFamily="2" charset="0"/>
              </a:rPr>
              <a:t>хрупким </a:t>
            </a:r>
            <a:r>
              <a:rPr lang="ru-RU" sz="6000" b="1" dirty="0">
                <a:latin typeface="Propisi" pitchFamily="2" charset="0"/>
              </a:rPr>
              <a:t>льдом.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1844824"/>
            <a:ext cx="8248401" cy="1152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работу!       </a:t>
            </a:r>
            <a:b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3286125"/>
            <a:ext cx="8229600" cy="284003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460" name="Picture 2" descr="http://img1.liveinternet.ru/images/attach/c/4/79/43/79043031_23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415" y="0"/>
            <a:ext cx="262567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http://wiki.iteach.ru/images/c/cd/E02890c3bb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2393" y="2714625"/>
            <a:ext cx="4349581" cy="3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1" y="3573016"/>
            <a:ext cx="302820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6000" dirty="0" smtClean="0">
                <a:latin typeface="Propisi" pitchFamily="2" charset="0"/>
              </a:rPr>
              <a:t>   </a:t>
            </a:r>
            <a:r>
              <a:rPr lang="ru-RU" sz="6000" b="1" dirty="0" smtClean="0">
                <a:latin typeface="Propisi" pitchFamily="2" charset="0"/>
              </a:rPr>
              <a:t>Стоит ясный морозный день. С утра </a:t>
            </a:r>
            <a:r>
              <a:rPr lang="ru-RU" sz="6000" b="1" dirty="0">
                <a:latin typeface="Propisi" pitchFamily="2" charset="0"/>
              </a:rPr>
              <a:t>идёт </a:t>
            </a:r>
            <a:r>
              <a:rPr lang="ru-RU" sz="6000" b="1" dirty="0" smtClean="0">
                <a:latin typeface="Propisi" pitchFamily="2" charset="0"/>
              </a:rPr>
              <a:t>пушистый снег. Деревья опустили ветки </a:t>
            </a:r>
            <a:r>
              <a:rPr lang="ru-RU" sz="6000" b="1" dirty="0">
                <a:latin typeface="Propisi" pitchFamily="2" charset="0"/>
              </a:rPr>
              <a:t>от </a:t>
            </a:r>
            <a:r>
              <a:rPr lang="ru-RU" sz="6000" b="1" dirty="0" smtClean="0">
                <a:latin typeface="Propisi" pitchFamily="2" charset="0"/>
              </a:rPr>
              <a:t>тяжести. Пруд  </a:t>
            </a:r>
            <a:r>
              <a:rPr lang="ru-RU" sz="6000" b="1" dirty="0">
                <a:latin typeface="Propisi" pitchFamily="2" charset="0"/>
              </a:rPr>
              <a:t>затянуло </a:t>
            </a:r>
            <a:r>
              <a:rPr lang="ru-RU" sz="6000" b="1" dirty="0" smtClean="0">
                <a:latin typeface="Propisi" pitchFamily="2" charset="0"/>
              </a:rPr>
              <a:t>хрупким </a:t>
            </a:r>
            <a:r>
              <a:rPr lang="ru-RU" sz="6000" b="1" dirty="0">
                <a:latin typeface="Propisi" pitchFamily="2" charset="0"/>
              </a:rPr>
              <a:t>льдом.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Имя существительное      признак предмета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Имя прилагательное         действие предмета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Глагол                                    предмет</a:t>
            </a: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3536149" y="2750339"/>
            <a:ext cx="2286016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036215" y="2178835"/>
            <a:ext cx="1000132" cy="785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643042" y="3214686"/>
            <a:ext cx="3357586" cy="1071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571480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знаний об имени прилагательном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8-tub-ru.yandex.net/i?id=455630576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2266" y="2786058"/>
            <a:ext cx="3272873" cy="3457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повторить правило,  что такое имя прилагательное;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 с какой частью речи связано имя прилагательное;</a:t>
            </a:r>
          </a:p>
          <a:p>
            <a:r>
              <a:rPr lang="ru-RU" dirty="0" smtClean="0"/>
              <a:t> как изменяются имена прилагательные,</a:t>
            </a:r>
          </a:p>
          <a:p>
            <a:r>
              <a:rPr lang="ru-RU" dirty="0" smtClean="0"/>
              <a:t> для чего нужны в речи имена прилагательные;</a:t>
            </a:r>
            <a:endParaRPr lang="ru-RU" dirty="0"/>
          </a:p>
        </p:txBody>
      </p:sp>
      <p:pic>
        <p:nvPicPr>
          <p:cNvPr id="4" name="Picture 4" descr="http://im8-tub-ru.yandex.net/i?id=339403355-2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429132"/>
            <a:ext cx="135732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14546" y="500042"/>
            <a:ext cx="5286412" cy="44291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часть речи </a:t>
            </a:r>
          </a:p>
          <a:p>
            <a:r>
              <a:rPr lang="ru-RU" dirty="0" smtClean="0"/>
              <a:t> обозначает признак предмета </a:t>
            </a:r>
          </a:p>
          <a:p>
            <a:r>
              <a:rPr lang="ru-RU" dirty="0" smtClean="0"/>
              <a:t> отвечает на вопросы какой? какая? какое? какие? </a:t>
            </a:r>
          </a:p>
          <a:p>
            <a:r>
              <a:rPr lang="ru-RU" dirty="0" smtClean="0"/>
              <a:t>Связано с именем существительным</a:t>
            </a:r>
          </a:p>
          <a:p>
            <a:r>
              <a:rPr lang="ru-RU" dirty="0" smtClean="0"/>
              <a:t>Изменяется по числам</a:t>
            </a:r>
          </a:p>
          <a:p>
            <a:r>
              <a:rPr lang="ru-RU" dirty="0" smtClean="0"/>
              <a:t>Делают речь точной, выразительной и яркой</a:t>
            </a:r>
          </a:p>
          <a:p>
            <a:endParaRPr lang="ru-RU" dirty="0"/>
          </a:p>
        </p:txBody>
      </p:sp>
      <p:pic>
        <p:nvPicPr>
          <p:cNvPr id="8194" name="Picture 2" descr="http://im6-tub-ru.yandex.net/i?id=386107550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1357321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0-tub-ru.yandex.net/i?id=66610644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2786082" cy="443228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Пиши красиво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28596" y="1600200"/>
            <a:ext cx="5286412" cy="4525963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ru-RU" dirty="0" smtClean="0"/>
              <a:t>Все буквы должны быть одинаковой высоты  и  ширины.</a:t>
            </a:r>
          </a:p>
          <a:p>
            <a:pPr marL="514350" indent="-514350"/>
            <a:r>
              <a:rPr lang="ru-RU" dirty="0" smtClean="0"/>
              <a:t>Расстояние между элементами букв, буквами и словами должно быть одинаковым.</a:t>
            </a:r>
          </a:p>
          <a:p>
            <a:pPr marL="514350" indent="-514350"/>
            <a:r>
              <a:rPr lang="ru-RU" dirty="0" smtClean="0"/>
              <a:t> Прямые линии при письме должны быть ровными и одинаковыми по длине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8820472" cy="54334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41277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25 февраля</a:t>
            </a:r>
            <a:r>
              <a:rPr lang="ru-RU" sz="4000" b="1" dirty="0" smtClean="0">
                <a:solidFill>
                  <a:schemeClr val="bg1"/>
                </a:solidFill>
                <a:latin typeface="Propisi" pitchFamily="2" charset="0"/>
              </a:rPr>
              <a:t>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Классная работа.</a:t>
            </a:r>
          </a:p>
          <a:p>
            <a:endParaRPr lang="ru-RU" sz="4800" b="1" dirty="0">
              <a:solidFill>
                <a:schemeClr val="bg1"/>
              </a:solidFill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8820472" cy="54334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tx2"/>
                </a:solidFill>
                <a:latin typeface="Arial Black" pitchFamily="34" charset="0"/>
              </a:rPr>
              <a:t>Минутка чистописания.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41277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Сс</a:t>
            </a:r>
            <a:endParaRPr lang="ru-RU" sz="4800" b="1" dirty="0" smtClean="0">
              <a:solidFill>
                <a:schemeClr val="bg1"/>
              </a:solidFill>
              <a:latin typeface="Propisi" pitchFamily="2" charset="0"/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со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са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су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св</a:t>
            </a:r>
            <a:r>
              <a:rPr lang="ru-RU" sz="4800" b="1" dirty="0" smtClean="0">
                <a:solidFill>
                  <a:schemeClr val="bg1"/>
                </a:solidFill>
                <a:latin typeface="Propisi" pitchFamily="2" charset="0"/>
              </a:rPr>
              <a:t> сл </a:t>
            </a:r>
            <a:r>
              <a:rPr lang="ru-RU" sz="4800" b="1" dirty="0" err="1" smtClean="0">
                <a:solidFill>
                  <a:schemeClr val="bg1"/>
                </a:solidFill>
                <a:latin typeface="Propisi" pitchFamily="2" charset="0"/>
              </a:rPr>
              <a:t>сн</a:t>
            </a:r>
            <a:endParaRPr lang="ru-RU" sz="4800" b="1" dirty="0" smtClean="0">
              <a:solidFill>
                <a:schemeClr val="bg1"/>
              </a:solidFill>
              <a:latin typeface="Propisi" pitchFamily="2" charset="0"/>
            </a:endParaRPr>
          </a:p>
          <a:p>
            <a:endParaRPr lang="ru-RU" sz="4800" b="1" dirty="0">
              <a:solidFill>
                <a:schemeClr val="bg1"/>
              </a:solidFill>
              <a:latin typeface="Propisi" pitchFamily="2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67744" y="2060848"/>
            <a:ext cx="482453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2780928"/>
            <a:ext cx="482453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286</Words>
  <Application>Microsoft Office PowerPoint</Application>
  <PresentationFormat>Экран (4:3)</PresentationFormat>
  <Paragraphs>50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Kozuka Mincho Pro B</vt:lpstr>
      <vt:lpstr>Propisi</vt:lpstr>
      <vt:lpstr>Times New Roman</vt:lpstr>
      <vt:lpstr>Wingdings</vt:lpstr>
      <vt:lpstr>Тема Office</vt:lpstr>
      <vt:lpstr>УРОК  РУССКОГО  ЯЗЫКА по теме «Обобщение знаний об имени прилагательном»</vt:lpstr>
      <vt:lpstr>Цель: Формирование ценностного отношения к совместной деятельности по обобщению знаний и умений по теме «Имя прилагательное»</vt:lpstr>
      <vt:lpstr>Презентация PowerPoint</vt:lpstr>
      <vt:lpstr>Презентация PowerPoint</vt:lpstr>
      <vt:lpstr>Задачи урока:</vt:lpstr>
      <vt:lpstr> </vt:lpstr>
      <vt:lpstr>Пиши красиво</vt:lpstr>
      <vt:lpstr>Презентация PowerPoint</vt:lpstr>
      <vt:lpstr>Презентация PowerPoint</vt:lpstr>
      <vt:lpstr>Непоседа пёстрая, Птица длиннохвостая, Птица говорливая, Самая болтливая.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Самостоятельная работа</vt:lpstr>
      <vt:lpstr> Списать, разделив текст на предложения.</vt:lpstr>
      <vt:lpstr>Проверка.</vt:lpstr>
      <vt:lpstr> Спасибо за работу!        </vt:lpstr>
      <vt:lpstr>Презентация PowerPoint</vt:lpstr>
      <vt:lpstr>Проверка.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 ЯЗЫКА по теме «Обобщение знаний об имени прилагательном»</dc:title>
  <dc:creator>а</dc:creator>
  <cp:lastModifiedBy>Пользователь</cp:lastModifiedBy>
  <cp:revision>35</cp:revision>
  <dcterms:created xsi:type="dcterms:W3CDTF">2014-02-02T15:41:20Z</dcterms:created>
  <dcterms:modified xsi:type="dcterms:W3CDTF">2020-05-14T15:58:20Z</dcterms:modified>
</cp:coreProperties>
</file>