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70" r:id="rId6"/>
    <p:sldId id="261" r:id="rId7"/>
    <p:sldId id="262" r:id="rId8"/>
    <p:sldId id="258" r:id="rId9"/>
    <p:sldId id="268" r:id="rId10"/>
    <p:sldId id="269" r:id="rId11"/>
    <p:sldId id="271" r:id="rId12"/>
    <p:sldId id="272" r:id="rId13"/>
    <p:sldId id="273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63688" y="1340768"/>
            <a:ext cx="612068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Джек</a:t>
            </a:r>
            <a:endParaRPr kumimoji="0" lang="ru-RU" sz="66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Лондон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(1876 – 1916)</a:t>
            </a:r>
            <a:endParaRPr kumimoji="0" lang="ru-RU" sz="66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95936" y="4581128"/>
            <a:ext cx="4536504" cy="79268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49804" y="548680"/>
            <a:ext cx="5746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u="sng" dirty="0" smtClean="0"/>
              <a:t>Литературная популярность</a:t>
            </a:r>
            <a:endParaRPr lang="ru-RU" sz="2800" b="1" u="sng" dirty="0"/>
          </a:p>
        </p:txBody>
      </p:sp>
      <p:pic>
        <p:nvPicPr>
          <p:cNvPr id="3" name="Изображение 2" descr="Sea-wolf_cov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96752"/>
            <a:ext cx="261620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2040" y="4941168"/>
            <a:ext cx="39279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«</a:t>
            </a:r>
            <a:r>
              <a:rPr lang="en-US" sz="2800" dirty="0" err="1"/>
              <a:t>Морской</a:t>
            </a:r>
            <a:r>
              <a:rPr lang="en-US" sz="2800" dirty="0"/>
              <a:t> </a:t>
            </a:r>
            <a:r>
              <a:rPr lang="en-US" sz="2800" dirty="0" err="1"/>
              <a:t>волк</a:t>
            </a:r>
            <a:r>
              <a:rPr lang="en-US" sz="2800" dirty="0" smtClean="0"/>
              <a:t>»</a:t>
            </a:r>
            <a:endParaRPr lang="ru-RU" sz="2800" dirty="0" smtClean="0"/>
          </a:p>
          <a:p>
            <a:pPr algn="ctr"/>
            <a:r>
              <a:rPr lang="en-US" sz="2800" dirty="0" smtClean="0"/>
              <a:t> </a:t>
            </a:r>
            <a:r>
              <a:rPr lang="en-US" sz="2800" dirty="0"/>
              <a:t>1904. </a:t>
            </a:r>
            <a:r>
              <a:rPr lang="en-US" sz="2800" dirty="0" err="1"/>
              <a:t>Первое</a:t>
            </a:r>
            <a:r>
              <a:rPr lang="en-US" sz="2800" dirty="0"/>
              <a:t> </a:t>
            </a:r>
            <a:r>
              <a:rPr lang="en-US" sz="2800" dirty="0" err="1"/>
              <a:t>издание</a:t>
            </a:r>
            <a:endParaRPr lang="ru-RU" sz="2800" dirty="0"/>
          </a:p>
          <a:p>
            <a:pPr algn="ctr"/>
            <a:endParaRPr lang="ru-RU" sz="2800" dirty="0"/>
          </a:p>
        </p:txBody>
      </p:sp>
      <p:pic>
        <p:nvPicPr>
          <p:cNvPr id="5" name="Изображение 4" descr="76329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1905000" cy="2857500"/>
          </a:xfrm>
          <a:prstGeom prst="rect">
            <a:avLst/>
          </a:prstGeom>
        </p:spPr>
      </p:pic>
      <p:pic>
        <p:nvPicPr>
          <p:cNvPr id="9" name="Изображение 8" descr="76b8334f48d73e801d9ac228562f753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268760"/>
            <a:ext cx="2116832" cy="34292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552" y="5013176"/>
            <a:ext cx="4224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Всего: около 40 книг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2811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24272" y="548680"/>
            <a:ext cx="5397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u="sng" dirty="0" smtClean="0"/>
              <a:t>Кругосветное путешествие</a:t>
            </a:r>
            <a:endParaRPr lang="ru-RU" sz="28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5373216"/>
            <a:ext cx="3225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1907 г., яхта «</a:t>
            </a:r>
            <a:r>
              <a:rPr lang="ru-RU" sz="2400" dirty="0" err="1" smtClean="0"/>
              <a:t>Снарк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3" name="Изображение 2" descr="200px-Jack_London_the_building_of_The_Snark_19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1905000" cy="2790825"/>
          </a:xfrm>
          <a:prstGeom prst="rect">
            <a:avLst/>
          </a:prstGeom>
        </p:spPr>
      </p:pic>
      <p:pic>
        <p:nvPicPr>
          <p:cNvPr id="5" name="Изображение 4" descr="dt.common.streams.StreamServer.cl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96752"/>
            <a:ext cx="4856088" cy="4097324"/>
          </a:xfrm>
          <a:prstGeom prst="rect">
            <a:avLst/>
          </a:prstGeom>
        </p:spPr>
      </p:pic>
      <p:pic>
        <p:nvPicPr>
          <p:cNvPr id="7" name="Изображение 6" descr="sea-in-life-jack-london-0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645024"/>
            <a:ext cx="4150216" cy="27624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23732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68638" y="548680"/>
            <a:ext cx="6708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u="sng" dirty="0" smtClean="0"/>
              <a:t>Творческий кризис, конец жизни</a:t>
            </a:r>
            <a:endParaRPr lang="ru-RU" sz="28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907704" y="5589240"/>
            <a:ext cx="103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1910г.</a:t>
            </a:r>
            <a:endParaRPr lang="ru-RU" sz="2400" dirty="0"/>
          </a:p>
        </p:txBody>
      </p:sp>
      <p:pic>
        <p:nvPicPr>
          <p:cNvPr id="2" name="Изображение 1" descr="001 (10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2926308" cy="4026328"/>
          </a:xfrm>
          <a:prstGeom prst="rect">
            <a:avLst/>
          </a:prstGeom>
        </p:spPr>
      </p:pic>
      <p:pic>
        <p:nvPicPr>
          <p:cNvPr id="9" name="Изображение 8" descr="23ac212739b1c3a015f80dd06ee4791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76872"/>
            <a:ext cx="5297723" cy="39760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75131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90719" y="548680"/>
            <a:ext cx="4664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u="sng" dirty="0" smtClean="0"/>
              <a:t>Экранизации фильмов</a:t>
            </a:r>
            <a:endParaRPr lang="ru-RU" sz="28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907704" y="5589240"/>
            <a:ext cx="101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1913г.</a:t>
            </a:r>
            <a:endParaRPr lang="ru-RU" sz="2400" dirty="0"/>
          </a:p>
        </p:txBody>
      </p:sp>
      <p:pic>
        <p:nvPicPr>
          <p:cNvPr id="3" name="Изображение 2" descr="2dweg5paa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24744"/>
            <a:ext cx="5419649" cy="5013176"/>
          </a:xfrm>
          <a:prstGeom prst="rect">
            <a:avLst/>
          </a:prstGeom>
        </p:spPr>
      </p:pic>
      <p:pic>
        <p:nvPicPr>
          <p:cNvPr id="5" name="Изображение 4" descr="Jack-London-194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2769840" cy="42724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0814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725144"/>
            <a:ext cx="73774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Джек Лондон был вторым по </a:t>
            </a:r>
            <a:r>
              <a:rPr lang="ru-RU" sz="2400" dirty="0" err="1" smtClean="0"/>
              <a:t>издаваемости</a:t>
            </a:r>
            <a:r>
              <a:rPr lang="ru-RU" sz="2400" dirty="0" smtClean="0"/>
              <a:t> в СССР зарубежным писателем</a:t>
            </a:r>
          </a:p>
          <a:p>
            <a:pPr algn="ctr"/>
            <a:r>
              <a:rPr lang="ru-RU" sz="2400" dirty="0" smtClean="0"/>
              <a:t>Общий тираж составил - более 77 млн. экземпляров</a:t>
            </a:r>
            <a:endParaRPr lang="ru-RU" sz="2400" dirty="0"/>
          </a:p>
        </p:txBody>
      </p:sp>
      <p:pic>
        <p:nvPicPr>
          <p:cNvPr id="4" name="Изображение 3" descr="95842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48680"/>
            <a:ext cx="6516216" cy="41061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2210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1560" y="764704"/>
            <a:ext cx="8064896" cy="25922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Д/З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noProof="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Прочитать биографию стр. 290-291 и написать конспект в тетрадях.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noProof="0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СПАСИБО ЗА ВНИМАНИЕ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Изображение 2" descr="6qfI3BE48cU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05064"/>
            <a:ext cx="2304443" cy="22603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2210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548680"/>
            <a:ext cx="64945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u="sng" dirty="0" smtClean="0"/>
              <a:t>Джек Лондон </a:t>
            </a:r>
          </a:p>
          <a:p>
            <a:pPr algn="ctr"/>
            <a:r>
              <a:rPr lang="ru-RU" sz="2800" dirty="0" smtClean="0"/>
              <a:t>(урожденный Джон </a:t>
            </a:r>
            <a:r>
              <a:rPr lang="ru-RU" sz="2800" dirty="0" err="1" smtClean="0"/>
              <a:t>Гриффит</a:t>
            </a:r>
            <a:r>
              <a:rPr lang="ru-RU" sz="2800" dirty="0" smtClean="0"/>
              <a:t> </a:t>
            </a:r>
            <a:r>
              <a:rPr lang="ru-RU" sz="2800" dirty="0" err="1" smtClean="0"/>
              <a:t>Чейни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3" name="Изображение 2" descr="детство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556792"/>
            <a:ext cx="3054846" cy="4502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1844824"/>
            <a:ext cx="49572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Родился </a:t>
            </a:r>
            <a:r>
              <a:rPr lang="en-US" sz="2800" dirty="0" smtClean="0"/>
              <a:t>12 </a:t>
            </a:r>
            <a:r>
              <a:rPr lang="en-US" sz="2800" dirty="0" err="1"/>
              <a:t>января</a:t>
            </a:r>
            <a:r>
              <a:rPr lang="en-US" sz="2800" dirty="0"/>
              <a:t> 1876 </a:t>
            </a:r>
            <a:r>
              <a:rPr lang="en-US" sz="2800" dirty="0" err="1"/>
              <a:t>года</a:t>
            </a:r>
            <a:r>
              <a:rPr lang="en-US" sz="2800" dirty="0"/>
              <a:t> </a:t>
            </a:r>
            <a:endParaRPr lang="ru-RU" sz="2800" dirty="0" smtClean="0"/>
          </a:p>
          <a:p>
            <a:pPr algn="ctr"/>
            <a:r>
              <a:rPr lang="en-US" sz="2800" dirty="0" err="1" smtClean="0"/>
              <a:t>в</a:t>
            </a:r>
            <a:r>
              <a:rPr lang="en-US" sz="2800" dirty="0" smtClean="0"/>
              <a:t> </a:t>
            </a:r>
            <a:r>
              <a:rPr lang="ru-RU" sz="2800" dirty="0" smtClean="0"/>
              <a:t>Сан-Франциско, США</a:t>
            </a:r>
            <a:endParaRPr lang="ru-RU" sz="2800" dirty="0"/>
          </a:p>
        </p:txBody>
      </p:sp>
      <p:pic>
        <p:nvPicPr>
          <p:cNvPr id="6" name="Изображение 5" descr="image90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852936"/>
            <a:ext cx="3429372" cy="34293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9912" y="476672"/>
            <a:ext cx="32239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Мать писателя</a:t>
            </a:r>
          </a:p>
          <a:p>
            <a:pPr algn="ctr"/>
            <a:r>
              <a:rPr lang="ru-RU" sz="2800" b="1" u="sng" dirty="0" smtClean="0"/>
              <a:t>Флора </a:t>
            </a:r>
            <a:r>
              <a:rPr lang="ru-RU" sz="2800" b="1" u="sng" dirty="0" err="1" smtClean="0"/>
              <a:t>Веллман</a:t>
            </a:r>
            <a:endParaRPr lang="ru-RU" sz="2800" b="1" u="sng" dirty="0" smtClean="0"/>
          </a:p>
          <a:p>
            <a:pPr algn="ctr"/>
            <a:r>
              <a:rPr lang="ru-RU" sz="2800" dirty="0"/>
              <a:t>у</a:t>
            </a:r>
            <a:r>
              <a:rPr lang="ru-RU" sz="2800" dirty="0" smtClean="0"/>
              <a:t>читель музыки</a:t>
            </a:r>
            <a:endParaRPr lang="ru-RU" sz="2800" dirty="0"/>
          </a:p>
        </p:txBody>
      </p:sp>
      <p:pic>
        <p:nvPicPr>
          <p:cNvPr id="4" name="Изображение 3" descr="flor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3858860" cy="4460581"/>
          </a:xfrm>
          <a:prstGeom prst="rect">
            <a:avLst/>
          </a:prstGeom>
        </p:spPr>
      </p:pic>
      <p:pic>
        <p:nvPicPr>
          <p:cNvPr id="6" name="Изображение 5" descr="94924700_Sir_William_Watson_Chey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16832"/>
            <a:ext cx="3216049" cy="44055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76505" y="404664"/>
            <a:ext cx="31085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Отец писателя</a:t>
            </a:r>
          </a:p>
          <a:p>
            <a:pPr algn="ctr"/>
            <a:r>
              <a:rPr lang="ru-RU" sz="2800" b="1" u="sng" dirty="0" smtClean="0"/>
              <a:t>Уильям </a:t>
            </a:r>
            <a:r>
              <a:rPr lang="ru-RU" sz="2800" b="1" u="sng" dirty="0" err="1" smtClean="0"/>
              <a:t>Чейни</a:t>
            </a:r>
            <a:endParaRPr lang="ru-RU" sz="2800" b="1" u="sng" dirty="0" smtClean="0"/>
          </a:p>
          <a:p>
            <a:pPr algn="ctr"/>
            <a:r>
              <a:rPr lang="ru-RU" sz="2800" dirty="0"/>
              <a:t>у</a:t>
            </a:r>
            <a:r>
              <a:rPr lang="ru-RU" sz="2800" dirty="0" smtClean="0"/>
              <a:t>ченый, астролог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617620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88640"/>
            <a:ext cx="388006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Отчим</a:t>
            </a:r>
          </a:p>
          <a:p>
            <a:pPr algn="ctr"/>
            <a:r>
              <a:rPr lang="ru-RU" sz="2800" b="1" u="sng" dirty="0" smtClean="0"/>
              <a:t>Джон Лондон</a:t>
            </a:r>
          </a:p>
          <a:p>
            <a:pPr algn="ctr"/>
            <a:r>
              <a:rPr lang="ru-RU" sz="2800" dirty="0" smtClean="0"/>
              <a:t>Ветеран Гражданской </a:t>
            </a:r>
          </a:p>
          <a:p>
            <a:pPr algn="ctr"/>
            <a:r>
              <a:rPr lang="ru-RU" sz="2800" dirty="0" smtClean="0"/>
              <a:t>войны в США</a:t>
            </a:r>
            <a:endParaRPr lang="ru-RU" sz="2800" dirty="0"/>
          </a:p>
        </p:txBody>
      </p:sp>
      <p:pic>
        <p:nvPicPr>
          <p:cNvPr id="2" name="Изображение 1" descr="john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3623264" cy="43924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95716" y="188640"/>
            <a:ext cx="40646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Сводная сестра</a:t>
            </a:r>
          </a:p>
          <a:p>
            <a:pPr algn="ctr"/>
            <a:r>
              <a:rPr lang="ru-RU" sz="2800" b="1" u="sng" dirty="0" err="1" smtClean="0"/>
              <a:t>Элиза</a:t>
            </a:r>
            <a:r>
              <a:rPr lang="ru-RU" sz="2800" b="1" u="sng" dirty="0" smtClean="0"/>
              <a:t> Лондон</a:t>
            </a:r>
          </a:p>
          <a:p>
            <a:pPr algn="ctr"/>
            <a:r>
              <a:rPr lang="ru-RU" sz="2800" dirty="0"/>
              <a:t>о</a:t>
            </a:r>
            <a:r>
              <a:rPr lang="ru-RU" sz="2800" dirty="0" smtClean="0"/>
              <a:t>бщественный деятель</a:t>
            </a:r>
          </a:p>
        </p:txBody>
      </p:sp>
      <p:pic>
        <p:nvPicPr>
          <p:cNvPr id="3" name="Изображение 2" descr="1925-Shepard-w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60848"/>
            <a:ext cx="3404096" cy="4255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6120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00002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4889176" cy="3982574"/>
          </a:xfrm>
          <a:prstGeom prst="rect">
            <a:avLst/>
          </a:prstGeom>
        </p:spPr>
      </p:pic>
      <p:pic>
        <p:nvPicPr>
          <p:cNvPr id="4" name="Изображение 3" descr="e8fd8d27c4c5878312221e437602537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764704"/>
            <a:ext cx="3505363" cy="54452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9552" y="764704"/>
            <a:ext cx="24816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Джек Лондон</a:t>
            </a:r>
          </a:p>
          <a:p>
            <a:pPr algn="ctr"/>
            <a:r>
              <a:rPr lang="ru-RU" sz="2800" dirty="0"/>
              <a:t>с</a:t>
            </a:r>
            <a:r>
              <a:rPr lang="ru-RU" sz="2800" dirty="0" smtClean="0"/>
              <a:t> </a:t>
            </a:r>
            <a:r>
              <a:rPr lang="ru-RU" sz="2800" dirty="0" err="1" smtClean="0"/>
              <a:t>дочерьми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332656"/>
            <a:ext cx="24816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Джек Лондон</a:t>
            </a:r>
          </a:p>
          <a:p>
            <a:pPr algn="ctr"/>
            <a:r>
              <a:rPr lang="ru-RU" sz="2800" dirty="0"/>
              <a:t>с</a:t>
            </a:r>
            <a:r>
              <a:rPr lang="ru-RU" sz="2800" dirty="0" smtClean="0"/>
              <a:t> женой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3601546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6297" y="548680"/>
            <a:ext cx="3213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u="sng" dirty="0" smtClean="0"/>
              <a:t>Юность, работа</a:t>
            </a:r>
            <a:endParaRPr lang="ru-RU" sz="2800" b="1" u="sng" dirty="0"/>
          </a:p>
        </p:txBody>
      </p:sp>
      <p:pic>
        <p:nvPicPr>
          <p:cNvPr id="4" name="Изображение 3" descr="2jpg-1956278-178268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4493299" cy="3456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6056" y="1988840"/>
            <a:ext cx="368562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ru-RU" sz="2800" dirty="0" smtClean="0"/>
              <a:t>Продавец газет</a:t>
            </a:r>
          </a:p>
          <a:p>
            <a:pPr marL="285750" indent="-285750">
              <a:buFont typeface="Wingdings" charset="2"/>
              <a:buChar char="ü"/>
            </a:pPr>
            <a:r>
              <a:rPr lang="ru-RU" sz="2800" dirty="0" smtClean="0"/>
              <a:t>Работник боулинга</a:t>
            </a:r>
          </a:p>
          <a:p>
            <a:pPr marL="285750" indent="-285750">
              <a:buFont typeface="Wingdings" charset="2"/>
              <a:buChar char="ü"/>
            </a:pPr>
            <a:r>
              <a:rPr lang="ru-RU" sz="2800" dirty="0" smtClean="0"/>
              <a:t>Уборщик</a:t>
            </a:r>
          </a:p>
          <a:p>
            <a:pPr marL="285750" indent="-285750">
              <a:buFont typeface="Wingdings" charset="2"/>
              <a:buChar char="ü"/>
            </a:pPr>
            <a:r>
              <a:rPr lang="ru-RU" sz="2800" dirty="0" smtClean="0"/>
              <a:t>Рабочий на </a:t>
            </a:r>
          </a:p>
          <a:p>
            <a:r>
              <a:rPr lang="ru-RU" sz="2800" dirty="0" smtClean="0"/>
              <a:t>консервной фабрике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617620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6608" y="548680"/>
            <a:ext cx="3652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u="sng" dirty="0" smtClean="0"/>
              <a:t>Устричный пират</a:t>
            </a:r>
            <a:endParaRPr lang="ru-RU" sz="2800" b="1" u="sng" dirty="0"/>
          </a:p>
        </p:txBody>
      </p:sp>
      <p:pic>
        <p:nvPicPr>
          <p:cNvPr id="4" name="Изображение 3" descr="8_fotografie_di_jack_london_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3813873" cy="36994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1680" y="4869160"/>
            <a:ext cx="619106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ru-RU" sz="2800" dirty="0" smtClean="0"/>
              <a:t>Рассказы рыбацкого патруля</a:t>
            </a:r>
          </a:p>
          <a:p>
            <a:pPr marL="285750" indent="-285750">
              <a:buFont typeface="Wingdings" charset="2"/>
              <a:buChar char="ü"/>
            </a:pPr>
            <a:r>
              <a:rPr lang="ru-RU" sz="2800" dirty="0" smtClean="0"/>
              <a:t>Тайфун у берегов Японии </a:t>
            </a:r>
          </a:p>
          <a:p>
            <a:r>
              <a:rPr lang="ru-RU" sz="2800" b="1" u="sng" dirty="0" smtClean="0">
                <a:solidFill>
                  <a:srgbClr val="FF0000"/>
                </a:solidFill>
              </a:rPr>
              <a:t>(первая литературная премия)</a:t>
            </a:r>
          </a:p>
          <a:p>
            <a:pPr marL="285750" indent="-285750">
              <a:buFont typeface="Wingdings" charset="2"/>
              <a:buChar char="ü"/>
            </a:pPr>
            <a:endParaRPr lang="ru-RU" sz="2800" dirty="0"/>
          </a:p>
        </p:txBody>
      </p:sp>
      <p:pic>
        <p:nvPicPr>
          <p:cNvPr id="7" name="Изображение 6" descr="1424081701_30229785551510864187455pi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40768"/>
            <a:ext cx="2307136" cy="3456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7620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78313" y="548680"/>
            <a:ext cx="4089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u="sng" dirty="0" smtClean="0"/>
              <a:t>Армия безработных</a:t>
            </a:r>
            <a:endParaRPr lang="ru-RU" sz="2800" b="1" u="sng" dirty="0"/>
          </a:p>
        </p:txBody>
      </p:sp>
      <p:pic>
        <p:nvPicPr>
          <p:cNvPr id="3" name="Изображение 2" descr="0000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24944"/>
            <a:ext cx="4690987" cy="3264622"/>
          </a:xfrm>
          <a:prstGeom prst="rect">
            <a:avLst/>
          </a:prstGeom>
        </p:spPr>
      </p:pic>
      <p:pic>
        <p:nvPicPr>
          <p:cNvPr id="7" name="Изображение 6" descr="572493.730x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4203356" cy="32129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20072" y="2492896"/>
            <a:ext cx="1141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1894 г.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39068" y="548680"/>
            <a:ext cx="3967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u="sng" dirty="0" smtClean="0"/>
              <a:t>Золотая Лихорадка</a:t>
            </a:r>
            <a:endParaRPr lang="ru-RU" sz="28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491880" y="1412776"/>
            <a:ext cx="1121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1897 г.</a:t>
            </a:r>
            <a:endParaRPr lang="ru-RU" sz="2400" dirty="0"/>
          </a:p>
        </p:txBody>
      </p:sp>
      <p:pic>
        <p:nvPicPr>
          <p:cNvPr id="2" name="Изображение 1" descr="0000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2528770" cy="4005064"/>
          </a:xfrm>
          <a:prstGeom prst="rect">
            <a:avLst/>
          </a:prstGeom>
        </p:spPr>
      </p:pic>
      <p:pic>
        <p:nvPicPr>
          <p:cNvPr id="4" name="Изображение 3" descr="c782011974bc49f29c5c6a0d28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204864"/>
            <a:ext cx="5417557" cy="37632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3587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165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Sony</cp:lastModifiedBy>
  <cp:revision>22</cp:revision>
  <dcterms:created xsi:type="dcterms:W3CDTF">2013-08-20T22:02:58Z</dcterms:created>
  <dcterms:modified xsi:type="dcterms:W3CDTF">2020-05-10T14:15:10Z</dcterms:modified>
</cp:coreProperties>
</file>