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7" r:id="rId2"/>
    <p:sldId id="256" r:id="rId3"/>
    <p:sldId id="257" r:id="rId4"/>
    <p:sldId id="271" r:id="rId5"/>
    <p:sldId id="268" r:id="rId6"/>
    <p:sldId id="269" r:id="rId7"/>
    <p:sldId id="272" r:id="rId8"/>
    <p:sldId id="260" r:id="rId9"/>
    <p:sldId id="278" r:id="rId10"/>
    <p:sldId id="275" r:id="rId11"/>
    <p:sldId id="276" r:id="rId12"/>
    <p:sldId id="273" r:id="rId13"/>
    <p:sldId id="274" r:id="rId14"/>
    <p:sldId id="267" r:id="rId15"/>
    <p:sldId id="26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E493C5-9AE6-4C62-B7C8-7AADE063DD9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37895-4158-47AE-B694-C23F1713BF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445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B37895-4158-47AE-B694-C23F1713BFD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E:\269043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28652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dirty="0" smtClean="0"/>
              <a:t>            Математика  2 класс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357562"/>
            <a:ext cx="7992888" cy="2281238"/>
          </a:xfrm>
        </p:spPr>
        <p:txBody>
          <a:bodyPr>
            <a:normAutofit/>
          </a:bodyPr>
          <a:lstStyle/>
          <a:p>
            <a:r>
              <a:rPr lang="ru-RU" sz="6000" dirty="0" smtClean="0"/>
              <a:t>    </a:t>
            </a:r>
            <a:r>
              <a:rPr lang="ru-RU" sz="6000" dirty="0" smtClean="0">
                <a:solidFill>
                  <a:srgbClr val="FF0000"/>
                </a:solidFill>
              </a:rPr>
              <a:t>Деление на 3</a:t>
            </a:r>
          </a:p>
          <a:p>
            <a:pPr algn="l"/>
            <a:endParaRPr lang="ru-RU" dirty="0" smtClean="0"/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111028881_0_47d33_5e711f41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217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57224" y="3571876"/>
            <a:ext cx="725013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1×3     3:3    3×2    5×3    3×8   6×3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0_345a3_9f6688ec_X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496" y="44624"/>
            <a:ext cx="9073008" cy="68133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600200"/>
            <a:ext cx="8579296" cy="4525963"/>
          </a:xfrm>
        </p:spPr>
        <p:txBody>
          <a:bodyPr/>
          <a:lstStyle/>
          <a:p>
            <a:pPr>
              <a:buNone/>
            </a:pPr>
            <a:r>
              <a:rPr lang="ru-RU" sz="8000" dirty="0" smtClean="0">
                <a:solidFill>
                  <a:srgbClr val="00B0F0"/>
                </a:solidFill>
              </a:rPr>
              <a:t>   </a:t>
            </a:r>
          </a:p>
          <a:p>
            <a:pPr>
              <a:buNone/>
            </a:pPr>
            <a:r>
              <a:rPr lang="ru-RU" sz="8000" dirty="0" smtClean="0">
                <a:solidFill>
                  <a:srgbClr val="00B0F0"/>
                </a:solidFill>
              </a:rPr>
              <a:t>  </a:t>
            </a:r>
            <a:r>
              <a:rPr lang="ru-RU" sz="8000" dirty="0" smtClean="0">
                <a:solidFill>
                  <a:srgbClr val="002060"/>
                </a:solidFill>
              </a:rPr>
              <a:t>21:7    27:3    24:3        18:6    12:4     15:3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0031-040-Belka-zagotavlivaet-na-zimu-do-600-g-sukhikh-grib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214290"/>
            <a:ext cx="8241630" cy="6072230"/>
          </a:xfrm>
          <a:prstGeom prst="rect">
            <a:avLst/>
          </a:prstGeom>
          <a:noFill/>
        </p:spPr>
      </p:pic>
      <p:pic>
        <p:nvPicPr>
          <p:cNvPr id="32770" name="Picture 2" descr="E:\Animals_Birds_The_little_bird_on_a_branch_018362_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96" y="44624"/>
            <a:ext cx="9073008" cy="6696744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043890" cy="4525963"/>
          </a:xfrm>
        </p:spPr>
        <p:txBody>
          <a:bodyPr>
            <a:normAutofit fontScale="92500"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– Мимо пробегали  4 ёжика . У каждого было по 3 яблока. Сколько  у них яблок ?</a:t>
            </a:r>
          </a:p>
          <a:p>
            <a:r>
              <a:rPr lang="ru-RU" sz="4800" dirty="0" smtClean="0">
                <a:solidFill>
                  <a:srgbClr val="FF0000"/>
                </a:solidFill>
              </a:rPr>
              <a:t>- 15 птиц сидят на 3 ветках. Сколько птиц на каждой ветке?</a:t>
            </a:r>
          </a:p>
          <a:p>
            <a:endParaRPr lang="ru-RU" dirty="0"/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(12+18):3   7×2:3  12:4×3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(12+18):3   7×2:3  12:4×3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E:\0031-040-Belka-zagotavlivaet-na-zimu-do-600-g-sukhikh-grib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96" y="44624"/>
            <a:ext cx="9108504" cy="67687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ru-RU" sz="6000" dirty="0" smtClean="0">
                <a:solidFill>
                  <a:srgbClr val="0070C0"/>
                </a:solidFill>
              </a:rPr>
              <a:t>(</a:t>
            </a:r>
            <a:r>
              <a:rPr lang="ru-RU" sz="6000" b="1" dirty="0" smtClean="0">
                <a:solidFill>
                  <a:srgbClr val="0070C0"/>
                </a:solidFill>
              </a:rPr>
              <a:t>12+18):3   7×2:3  12:4×3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41b7b83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121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85720" y="3429000"/>
            <a:ext cx="85725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Достигли  мы цели нашего урока?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ea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0_91efc_95dcdf2b_XL.jpg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504" y="357166"/>
            <a:ext cx="8928992" cy="650083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00174"/>
            <a:ext cx="8229600" cy="1714512"/>
          </a:xfrm>
        </p:spPr>
        <p:txBody>
          <a:bodyPr>
            <a:normAutofit fontScale="90000"/>
          </a:bodyPr>
          <a:lstStyle/>
          <a:p>
            <a:r>
              <a:rPr lang="ru-RU" sz="8000" dirty="0" smtClean="0">
                <a:solidFill>
                  <a:srgbClr val="00B0F0"/>
                </a:solidFill>
              </a:rPr>
              <a:t/>
            </a:r>
            <a:br>
              <a:rPr lang="ru-RU" sz="8000" dirty="0" smtClean="0">
                <a:solidFill>
                  <a:srgbClr val="00B0F0"/>
                </a:solidFill>
              </a:rPr>
            </a:br>
            <a:r>
              <a:rPr lang="ru-RU" sz="8000" dirty="0" smtClean="0">
                <a:solidFill>
                  <a:srgbClr val="00B0F0"/>
                </a:solidFill>
              </a:rPr>
              <a:t/>
            </a:r>
            <a:br>
              <a:rPr lang="ru-RU" sz="8000" dirty="0" smtClean="0">
                <a:solidFill>
                  <a:srgbClr val="00B0F0"/>
                </a:solidFill>
              </a:rPr>
            </a:br>
            <a:r>
              <a:rPr lang="ru-RU" sz="8000" dirty="0" smtClean="0">
                <a:solidFill>
                  <a:srgbClr val="00B0F0"/>
                </a:solidFill>
              </a:rPr>
              <a:t/>
            </a:r>
            <a:br>
              <a:rPr lang="ru-RU" sz="8000" dirty="0" smtClean="0">
                <a:solidFill>
                  <a:srgbClr val="00B0F0"/>
                </a:solidFill>
              </a:rPr>
            </a:br>
            <a:r>
              <a:rPr lang="ru-RU" sz="8000" dirty="0" smtClean="0">
                <a:solidFill>
                  <a:srgbClr val="00B0F0"/>
                </a:solidFill>
              </a:rPr>
              <a:t/>
            </a:r>
            <a:br>
              <a:rPr lang="ru-RU" sz="8000" dirty="0" smtClean="0">
                <a:solidFill>
                  <a:srgbClr val="00B0F0"/>
                </a:solidFill>
              </a:rPr>
            </a:br>
            <a:r>
              <a:rPr lang="ru-RU" sz="8000" dirty="0" smtClean="0">
                <a:solidFill>
                  <a:srgbClr val="00B0F0"/>
                </a:solidFill>
              </a:rPr>
              <a:t/>
            </a:r>
            <a:br>
              <a:rPr lang="ru-RU" sz="8000" dirty="0" smtClean="0">
                <a:solidFill>
                  <a:srgbClr val="00B0F0"/>
                </a:solidFill>
              </a:rPr>
            </a:br>
            <a:r>
              <a:rPr lang="ru-RU" sz="8000" b="1" dirty="0" smtClean="0">
                <a:solidFill>
                  <a:srgbClr val="002060"/>
                </a:solidFill>
              </a:rPr>
              <a:t>Молодцы!</a:t>
            </a:r>
            <a:endParaRPr lang="ru-RU" sz="8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E:\mim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E:\41b7b83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:\wwwemlakgazetemcom__21214436343648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wallpaper-16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lnSpcReduction="10000"/>
          </a:bodyPr>
          <a:lstStyle/>
          <a:p>
            <a:endParaRPr lang="en-US" sz="6000" dirty="0" smtClean="0"/>
          </a:p>
          <a:p>
            <a:pPr>
              <a:buNone/>
            </a:pPr>
            <a:r>
              <a:rPr lang="ru-RU" sz="6600" dirty="0" smtClean="0"/>
              <a:t>  3х2</a:t>
            </a:r>
            <a:r>
              <a:rPr lang="en-US" sz="6600" dirty="0" smtClean="0"/>
              <a:t>   </a:t>
            </a:r>
            <a:r>
              <a:rPr lang="ru-RU" sz="6600" dirty="0" smtClean="0"/>
              <a:t>  2×7</a:t>
            </a:r>
            <a:r>
              <a:rPr lang="en-US" sz="6600" dirty="0" smtClean="0"/>
              <a:t>   </a:t>
            </a:r>
            <a:r>
              <a:rPr lang="ru-RU" sz="6600" dirty="0" smtClean="0"/>
              <a:t> 2×4</a:t>
            </a:r>
            <a:r>
              <a:rPr lang="en-US" sz="6600" dirty="0" smtClean="0"/>
              <a:t>   </a:t>
            </a:r>
            <a:r>
              <a:rPr lang="ru-RU" sz="6600" dirty="0" smtClean="0"/>
              <a:t> 3×5</a:t>
            </a:r>
            <a:r>
              <a:rPr lang="en-US" sz="6600" dirty="0" smtClean="0"/>
              <a:t>  </a:t>
            </a:r>
            <a:r>
              <a:rPr lang="ru-RU" sz="6600" dirty="0" smtClean="0"/>
              <a:t>7×3</a:t>
            </a:r>
            <a:r>
              <a:rPr lang="en-US" sz="6600" dirty="0" smtClean="0"/>
              <a:t>  </a:t>
            </a:r>
            <a:r>
              <a:rPr lang="ru-RU" sz="6600" dirty="0" smtClean="0"/>
              <a:t>   2×8</a:t>
            </a:r>
            <a:r>
              <a:rPr lang="en-US" sz="6600" dirty="0" smtClean="0"/>
              <a:t>   </a:t>
            </a:r>
            <a:r>
              <a:rPr lang="ru-RU" sz="6600" dirty="0" smtClean="0"/>
              <a:t> 9×3</a:t>
            </a:r>
            <a:r>
              <a:rPr lang="en-US" sz="6600" dirty="0" smtClean="0"/>
              <a:t>   </a:t>
            </a:r>
            <a:r>
              <a:rPr lang="ru-RU" sz="6600" dirty="0" smtClean="0"/>
              <a:t> 2×2</a:t>
            </a:r>
            <a:r>
              <a:rPr lang="en-US" sz="6600" dirty="0" smtClean="0"/>
              <a:t>   </a:t>
            </a:r>
            <a:r>
              <a:rPr lang="ru-RU" sz="6600" dirty="0" smtClean="0"/>
              <a:t>8×3</a:t>
            </a:r>
            <a:r>
              <a:rPr lang="en-US" sz="6600" dirty="0" smtClean="0"/>
              <a:t>  </a:t>
            </a:r>
            <a:r>
              <a:rPr lang="ru-RU" sz="6600" dirty="0" smtClean="0"/>
              <a:t>   2×6</a:t>
            </a:r>
            <a:r>
              <a:rPr lang="en-US" sz="6600" dirty="0" smtClean="0"/>
              <a:t>   </a:t>
            </a:r>
            <a:r>
              <a:rPr lang="ru-RU" sz="6600" dirty="0" smtClean="0"/>
              <a:t> 4×3</a:t>
            </a:r>
            <a:r>
              <a:rPr lang="en-US" sz="6600" dirty="0" smtClean="0"/>
              <a:t>   </a:t>
            </a:r>
            <a:r>
              <a:rPr lang="ru-RU" sz="6600" dirty="0" smtClean="0"/>
              <a:t> 2×5</a:t>
            </a:r>
            <a:r>
              <a:rPr lang="en-US" sz="6600" dirty="0" smtClean="0"/>
              <a:t>   </a:t>
            </a:r>
            <a:r>
              <a:rPr lang="ru-RU" sz="6600" dirty="0" smtClean="0"/>
              <a:t>3×6</a:t>
            </a:r>
            <a:r>
              <a:rPr lang="en-US" sz="6600" dirty="0" smtClean="0"/>
              <a:t>  </a:t>
            </a:r>
            <a:r>
              <a:rPr lang="ru-RU" sz="6600" dirty="0" smtClean="0"/>
              <a:t>   9×2</a:t>
            </a:r>
            <a:r>
              <a:rPr lang="en-US" sz="6600" dirty="0" smtClean="0"/>
              <a:t>  </a:t>
            </a:r>
            <a:r>
              <a:rPr lang="ru-RU" sz="6600" dirty="0" smtClean="0"/>
              <a:t>  3×3</a:t>
            </a:r>
            <a:endParaRPr lang="ru-RU" sz="6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6639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3191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В день рождения Артем,</a:t>
            </a:r>
          </a:p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Павел и Василий</a:t>
            </a:r>
          </a:p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По три розы, все втроем,</a:t>
            </a:r>
          </a:p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Свете подарили.</a:t>
            </a:r>
          </a:p>
          <a:p>
            <a:pPr>
              <a:buNone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 </a:t>
            </a:r>
          </a:p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А Валера и Вадим</a:t>
            </a:r>
          </a:p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Поднесли сестричке</a:t>
            </a:r>
          </a:p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По две штучки георгин,</a:t>
            </a:r>
          </a:p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И одной 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</a:rPr>
              <a:t>гвоздичке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E:\116855580_large_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116632"/>
            <a:ext cx="8928991" cy="66247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6600" b="1" dirty="0" smtClean="0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(45+35):10</a:t>
            </a:r>
            <a:endParaRPr lang="ru-RU" sz="6600" b="1" dirty="0" smtClean="0">
              <a:solidFill>
                <a:srgbClr val="FFFF00"/>
              </a:solidFill>
              <a:latin typeface="Arial" pitchFamily="34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6600" b="1" dirty="0" smtClean="0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5×(26-16)</a:t>
            </a:r>
            <a:endParaRPr lang="ru-RU" sz="6600" b="1" dirty="0" smtClean="0">
              <a:solidFill>
                <a:srgbClr val="FFFF00"/>
              </a:solidFill>
              <a:latin typeface="Arial" pitchFamily="34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6600" b="1" dirty="0" smtClean="0">
                <a:solidFill>
                  <a:srgbClr val="FFFF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2×3+2×6</a:t>
            </a:r>
            <a:endParaRPr lang="ru-RU" sz="6600" b="1" dirty="0" smtClean="0">
              <a:solidFill>
                <a:srgbClr val="FFFF00"/>
              </a:solidFill>
              <a:latin typeface="Arial" pitchFamily="34" charset="0"/>
            </a:endParaRPr>
          </a:p>
          <a:p>
            <a:endParaRPr lang="ru-RU" sz="6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E:\img134640418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504" y="116632"/>
            <a:ext cx="8928991" cy="6624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269043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598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bg2">
                    <a:lumMod val="10000"/>
                  </a:schemeClr>
                </a:solidFill>
              </a:rPr>
              <a:t>Тема урока:</a:t>
            </a:r>
          </a:p>
          <a:p>
            <a:pPr algn="ctr">
              <a:buNone/>
            </a:pPr>
            <a:r>
              <a:rPr lang="ru-RU" sz="7200" b="1" dirty="0" smtClean="0">
                <a:solidFill>
                  <a:schemeClr val="bg2">
                    <a:lumMod val="10000"/>
                  </a:schemeClr>
                </a:solidFill>
              </a:rPr>
              <a:t>Деление на 3</a:t>
            </a:r>
            <a:endParaRPr lang="ru-RU" sz="72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128</Words>
  <Application>Microsoft Office PowerPoint</Application>
  <PresentationFormat>Экран (4:3)</PresentationFormat>
  <Paragraphs>35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            Математика  2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Молодцы!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12</cp:revision>
  <dcterms:modified xsi:type="dcterms:W3CDTF">2020-05-15T10:35:04Z</dcterms:modified>
</cp:coreProperties>
</file>