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56" r:id="rId3"/>
    <p:sldId id="257" r:id="rId4"/>
    <p:sldId id="271" r:id="rId5"/>
    <p:sldId id="268" r:id="rId6"/>
    <p:sldId id="269" r:id="rId7"/>
    <p:sldId id="272" r:id="rId8"/>
    <p:sldId id="260" r:id="rId9"/>
    <p:sldId id="278" r:id="rId10"/>
    <p:sldId id="275" r:id="rId11"/>
    <p:sldId id="276" r:id="rId12"/>
    <p:sldId id="273" r:id="rId13"/>
    <p:sldId id="274" r:id="rId14"/>
    <p:sldId id="267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493C5-9AE6-4C62-B7C8-7AADE063DD9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37895-4158-47AE-B694-C23F1713B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44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37895-4158-47AE-B694-C23F1713BFD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269043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286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/>
              <a:t>            Математика  2 класс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57562"/>
            <a:ext cx="7992888" cy="228123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    </a:t>
            </a:r>
            <a:r>
              <a:rPr lang="ru-RU" sz="6000" dirty="0" smtClean="0">
                <a:solidFill>
                  <a:srgbClr val="FF0000"/>
                </a:solidFill>
              </a:rPr>
              <a:t>Деление на 3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111028881_0_47d33_5e711f4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57224" y="3571876"/>
            <a:ext cx="72501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1×3     3:3    3×2    5×3    3×8   6×3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0_345a3_9f6688ec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96" y="44624"/>
            <a:ext cx="9073008" cy="6813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pPr>
              <a:buNone/>
            </a:pPr>
            <a:r>
              <a:rPr lang="ru-RU" sz="8000" dirty="0" smtClean="0">
                <a:solidFill>
                  <a:srgbClr val="00B0F0"/>
                </a:solidFill>
              </a:rPr>
              <a:t>   </a:t>
            </a:r>
          </a:p>
          <a:p>
            <a:pPr>
              <a:buNone/>
            </a:pPr>
            <a:r>
              <a:rPr lang="ru-RU" sz="8000" dirty="0" smtClean="0">
                <a:solidFill>
                  <a:srgbClr val="00B0F0"/>
                </a:solidFill>
              </a:rPr>
              <a:t>  </a:t>
            </a:r>
            <a:r>
              <a:rPr lang="ru-RU" sz="8000" dirty="0" smtClean="0">
                <a:solidFill>
                  <a:srgbClr val="002060"/>
                </a:solidFill>
              </a:rPr>
              <a:t>21:7    27:3    24:3        18:6    12:4     15:3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0031-040-Belka-zagotavlivaet-na-zimu-do-600-g-sukhikh-grib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14290"/>
            <a:ext cx="8241630" cy="6072230"/>
          </a:xfrm>
          <a:prstGeom prst="rect">
            <a:avLst/>
          </a:prstGeom>
          <a:noFill/>
        </p:spPr>
      </p:pic>
      <p:pic>
        <p:nvPicPr>
          <p:cNvPr id="32770" name="Picture 2" descr="E:\Animals_Birds_The_little_bird_on_a_branch_018362_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44624"/>
            <a:ext cx="9073008" cy="66967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>
            <a:normAutofit fontScale="92500"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– Мимо пробегали  4 ёжика . У каждого было по 3 яблока. Сколько  у них яблок ?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- 15 птиц сидят на 3 ветках. Сколько птиц на каждой ветке?</a:t>
            </a:r>
          </a:p>
          <a:p>
            <a:endParaRPr lang="ru-RU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(12+18):3   7×2:3  12:4×3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(12+18):3   7×2:3  12:4×3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0031-040-Belka-zagotavlivaet-na-zimu-do-600-g-sukhikh-grib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44624"/>
            <a:ext cx="9108504" cy="6768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(</a:t>
            </a:r>
            <a:r>
              <a:rPr lang="ru-RU" sz="6000" b="1" dirty="0" smtClean="0">
                <a:solidFill>
                  <a:srgbClr val="0070C0"/>
                </a:solidFill>
              </a:rPr>
              <a:t>12+18):3   7×2:3  12:4×3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41b7b83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85720" y="3429000"/>
            <a:ext cx="85725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Достигли  мы цели нашего урока?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0_91efc_95dcdf2b_XL.jp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357166"/>
            <a:ext cx="8928992" cy="6500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00B0F0"/>
                </a:solidFill>
              </a:rPr>
              <a:t/>
            </a:r>
            <a:br>
              <a:rPr lang="ru-RU" sz="8000" dirty="0" smtClean="0">
                <a:solidFill>
                  <a:srgbClr val="00B0F0"/>
                </a:solidFill>
              </a:rPr>
            </a:br>
            <a:r>
              <a:rPr lang="ru-RU" sz="8000" dirty="0" smtClean="0">
                <a:solidFill>
                  <a:srgbClr val="00B0F0"/>
                </a:solidFill>
              </a:rPr>
              <a:t/>
            </a:r>
            <a:br>
              <a:rPr lang="ru-RU" sz="8000" dirty="0" smtClean="0">
                <a:solidFill>
                  <a:srgbClr val="00B0F0"/>
                </a:solidFill>
              </a:rPr>
            </a:br>
            <a:r>
              <a:rPr lang="ru-RU" sz="8000" dirty="0" smtClean="0">
                <a:solidFill>
                  <a:srgbClr val="00B0F0"/>
                </a:solidFill>
              </a:rPr>
              <a:t/>
            </a:r>
            <a:br>
              <a:rPr lang="ru-RU" sz="8000" dirty="0" smtClean="0">
                <a:solidFill>
                  <a:srgbClr val="00B0F0"/>
                </a:solidFill>
              </a:rPr>
            </a:br>
            <a:r>
              <a:rPr lang="ru-RU" sz="8000" dirty="0" smtClean="0">
                <a:solidFill>
                  <a:srgbClr val="00B0F0"/>
                </a:solidFill>
              </a:rPr>
              <a:t/>
            </a:r>
            <a:br>
              <a:rPr lang="ru-RU" sz="8000" dirty="0" smtClean="0">
                <a:solidFill>
                  <a:srgbClr val="00B0F0"/>
                </a:solidFill>
              </a:rPr>
            </a:br>
            <a:r>
              <a:rPr lang="ru-RU" sz="8000" dirty="0" smtClean="0">
                <a:solidFill>
                  <a:srgbClr val="00B0F0"/>
                </a:solidFill>
              </a:rPr>
              <a:t/>
            </a:r>
            <a:br>
              <a:rPr lang="ru-RU" sz="8000" dirty="0" smtClean="0">
                <a:solidFill>
                  <a:srgbClr val="00B0F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>Молодцы!</a:t>
            </a:r>
            <a:endParaRPr lang="ru-RU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mi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41b7b8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wwwemlakgazetemcom__21214436343648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wallpaper-16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endParaRPr lang="en-US" sz="6000" dirty="0" smtClean="0"/>
          </a:p>
          <a:p>
            <a:pPr>
              <a:buNone/>
            </a:pPr>
            <a:r>
              <a:rPr lang="ru-RU" sz="6600" dirty="0" smtClean="0"/>
              <a:t>  3х2</a:t>
            </a:r>
            <a:r>
              <a:rPr lang="en-US" sz="6600" dirty="0" smtClean="0"/>
              <a:t>   </a:t>
            </a:r>
            <a:r>
              <a:rPr lang="ru-RU" sz="6600" dirty="0" smtClean="0"/>
              <a:t>  2×7</a:t>
            </a:r>
            <a:r>
              <a:rPr lang="en-US" sz="6600" dirty="0" smtClean="0"/>
              <a:t>   </a:t>
            </a:r>
            <a:r>
              <a:rPr lang="ru-RU" sz="6600" dirty="0" smtClean="0"/>
              <a:t> 2×4</a:t>
            </a:r>
            <a:r>
              <a:rPr lang="en-US" sz="6600" dirty="0" smtClean="0"/>
              <a:t>   </a:t>
            </a:r>
            <a:r>
              <a:rPr lang="ru-RU" sz="6600" dirty="0" smtClean="0"/>
              <a:t> 3×5</a:t>
            </a:r>
            <a:r>
              <a:rPr lang="en-US" sz="6600" dirty="0" smtClean="0"/>
              <a:t>  </a:t>
            </a:r>
            <a:r>
              <a:rPr lang="ru-RU" sz="6600" dirty="0" smtClean="0"/>
              <a:t>7×3</a:t>
            </a:r>
            <a:r>
              <a:rPr lang="en-US" sz="6600" dirty="0" smtClean="0"/>
              <a:t>  </a:t>
            </a:r>
            <a:r>
              <a:rPr lang="ru-RU" sz="6600" dirty="0" smtClean="0"/>
              <a:t>   2×8</a:t>
            </a:r>
            <a:r>
              <a:rPr lang="en-US" sz="6600" dirty="0" smtClean="0"/>
              <a:t>   </a:t>
            </a:r>
            <a:r>
              <a:rPr lang="ru-RU" sz="6600" dirty="0" smtClean="0"/>
              <a:t> 9×3</a:t>
            </a:r>
            <a:r>
              <a:rPr lang="en-US" sz="6600" dirty="0" smtClean="0"/>
              <a:t>   </a:t>
            </a:r>
            <a:r>
              <a:rPr lang="ru-RU" sz="6600" dirty="0" smtClean="0"/>
              <a:t> 2×2</a:t>
            </a:r>
            <a:r>
              <a:rPr lang="en-US" sz="6600" dirty="0" smtClean="0"/>
              <a:t>   </a:t>
            </a:r>
            <a:r>
              <a:rPr lang="ru-RU" sz="6600" dirty="0" smtClean="0"/>
              <a:t>8×3</a:t>
            </a:r>
            <a:r>
              <a:rPr lang="en-US" sz="6600" dirty="0" smtClean="0"/>
              <a:t>  </a:t>
            </a:r>
            <a:r>
              <a:rPr lang="ru-RU" sz="6600" dirty="0" smtClean="0"/>
              <a:t>   2×6</a:t>
            </a:r>
            <a:r>
              <a:rPr lang="en-US" sz="6600" dirty="0" smtClean="0"/>
              <a:t>   </a:t>
            </a:r>
            <a:r>
              <a:rPr lang="ru-RU" sz="6600" dirty="0" smtClean="0"/>
              <a:t> 4×3</a:t>
            </a:r>
            <a:r>
              <a:rPr lang="en-US" sz="6600" dirty="0" smtClean="0"/>
              <a:t>   </a:t>
            </a:r>
            <a:r>
              <a:rPr lang="ru-RU" sz="6600" dirty="0" smtClean="0"/>
              <a:t> 2×5</a:t>
            </a:r>
            <a:r>
              <a:rPr lang="en-US" sz="6600" dirty="0" smtClean="0"/>
              <a:t>   </a:t>
            </a:r>
            <a:r>
              <a:rPr lang="ru-RU" sz="6600" dirty="0" smtClean="0"/>
              <a:t>3×6</a:t>
            </a:r>
            <a:r>
              <a:rPr lang="en-US" sz="6600" dirty="0" smtClean="0"/>
              <a:t>  </a:t>
            </a:r>
            <a:r>
              <a:rPr lang="ru-RU" sz="6600" dirty="0" smtClean="0"/>
              <a:t>   9×2</a:t>
            </a:r>
            <a:r>
              <a:rPr lang="en-US" sz="6600" dirty="0" smtClean="0"/>
              <a:t>  </a:t>
            </a:r>
            <a:r>
              <a:rPr lang="ru-RU" sz="6600" dirty="0" smtClean="0"/>
              <a:t>  3×3</a:t>
            </a:r>
            <a:endParaRPr lang="ru-RU" sz="6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663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 день рождения Артем,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Павел и Василий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 три розы, все втроем,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Свете подарили.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А Валера и Вадим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Поднесли сестричке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 две штучки георгин,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И одной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гвоздичке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116855580_larg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6600" b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(45+35):10</a:t>
            </a:r>
            <a:endParaRPr lang="ru-RU" sz="6600" b="1" dirty="0" smtClean="0">
              <a:solidFill>
                <a:srgbClr val="FFFF00"/>
              </a:solidFill>
              <a:latin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6600" b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5×(26-16)</a:t>
            </a:r>
            <a:endParaRPr lang="ru-RU" sz="6600" b="1" dirty="0" smtClean="0">
              <a:solidFill>
                <a:srgbClr val="FFFF00"/>
              </a:solidFill>
              <a:latin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6600" b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2×3+2×6</a:t>
            </a:r>
            <a:endParaRPr lang="ru-RU" sz="6600" b="1" dirty="0" smtClean="0">
              <a:solidFill>
                <a:srgbClr val="FFFF00"/>
              </a:solidFill>
              <a:latin typeface="Arial" pitchFamily="34" charset="0"/>
            </a:endParaRPr>
          </a:p>
          <a:p>
            <a:endParaRPr lang="ru-RU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img13464041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69043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598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Тема урока: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chemeClr val="bg2">
                    <a:lumMod val="10000"/>
                  </a:schemeClr>
                </a:solidFill>
              </a:rPr>
              <a:t>Деление на 3</a:t>
            </a:r>
            <a:endParaRPr lang="ru-RU" sz="7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128</Words>
  <Application>Microsoft Office PowerPoint</Application>
  <PresentationFormat>Экран (4:3)</PresentationFormat>
  <Paragraphs>35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            Математика  2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Молодцы!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12</cp:revision>
  <dcterms:modified xsi:type="dcterms:W3CDTF">2020-05-15T10:35:04Z</dcterms:modified>
</cp:coreProperties>
</file>