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7"/>
  </p:notesMasterIdLst>
  <p:sldIdLst>
    <p:sldId id="265" r:id="rId2"/>
    <p:sldId id="317" r:id="rId3"/>
    <p:sldId id="318" r:id="rId4"/>
    <p:sldId id="319" r:id="rId5"/>
    <p:sldId id="31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6369" autoAdjust="0"/>
  </p:normalViewPr>
  <p:slideViewPr>
    <p:cSldViewPr>
      <p:cViewPr>
        <p:scale>
          <a:sx n="62" d="100"/>
          <a:sy n="62" d="100"/>
        </p:scale>
        <p:origin x="-13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D71DD-4416-4FD5-A282-DF2B240C1F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52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ptcloud3.ams3.digitaloceanspaces.com/slides/pics/002/649/270/original/Slide1.jpg?148918716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741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2/649/271/original/Slide2.jpg?148918716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87"/>
          <a:stretch/>
        </p:blipFill>
        <p:spPr bwMode="auto">
          <a:xfrm>
            <a:off x="0" y="188640"/>
            <a:ext cx="8748463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5557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tcloud3.ams3.digitaloceanspaces.com/slides/pics/002/649/282/original/Slide13.jpg?148918716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286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 карточек в коллекции «Раскраски 9 мая» пользователя светлана м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5616624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7319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артинки по запросу раскраски на тему 9 мая день победы для детей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1367645" y="-1179003"/>
            <a:ext cx="6408712" cy="914399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30000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9327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1459</TotalTime>
  <Words>1</Words>
  <Application>Microsoft Office PowerPoint</Application>
  <PresentationFormat>Экран (4:3)</PresentationFormat>
  <Paragraphs>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92</cp:revision>
  <dcterms:created xsi:type="dcterms:W3CDTF">2018-10-16T20:37:20Z</dcterms:created>
  <dcterms:modified xsi:type="dcterms:W3CDTF">2020-05-11T07:29:39Z</dcterms:modified>
</cp:coreProperties>
</file>