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7"/>
  </p:notesMasterIdLst>
  <p:sldIdLst>
    <p:sldId id="265" r:id="rId2"/>
    <p:sldId id="317" r:id="rId3"/>
    <p:sldId id="318" r:id="rId4"/>
    <p:sldId id="319" r:id="rId5"/>
    <p:sldId id="316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3" autoAdjust="0"/>
    <p:restoredTop sz="86369" autoAdjust="0"/>
  </p:normalViewPr>
  <p:slideViewPr>
    <p:cSldViewPr>
      <p:cViewPr>
        <p:scale>
          <a:sx n="62" d="100"/>
          <a:sy n="62" d="100"/>
        </p:scale>
        <p:origin x="-136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EAF536-AFDE-4EE4-9F87-8D176B5EA0FF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CD71DD-4416-4FD5-A282-DF2B240C1F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73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D71DD-4416-4FD5-A282-DF2B240C1F0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2852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338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985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895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374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170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843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541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917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9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550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063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333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pptcloud3.ams3.digitaloceanspaces.com/slides/pics/002/649/270/original/Slide1.jpg?148918716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7413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pptcloud3.ams3.digitaloceanspaces.com/slides/pics/002/649/271/original/Slide2.jpg?148918716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887"/>
          <a:stretch/>
        </p:blipFill>
        <p:spPr bwMode="auto">
          <a:xfrm>
            <a:off x="0" y="188640"/>
            <a:ext cx="8748463" cy="6552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85557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pptcloud3.ams3.digitaloceanspaces.com/slides/pics/002/649/282/original/Slide13.jpg?148918716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2862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5 карточек в коллекции «Раскраски 9 мая» пользователя светлана м ..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0"/>
            <a:ext cx="5616624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17319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Картинки по запросу раскраски на тему 9 мая день победы для детей ..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 flipV="1">
            <a:off x="1367645" y="-1179003"/>
            <a:ext cx="6408712" cy="9143998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93271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1459</TotalTime>
  <Words>1</Words>
  <Application>Microsoft Office PowerPoint</Application>
  <PresentationFormat>Экран (4:3)</PresentationFormat>
  <Paragraphs>1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Acer</cp:lastModifiedBy>
  <cp:revision>92</cp:revision>
  <dcterms:created xsi:type="dcterms:W3CDTF">2018-10-16T20:37:20Z</dcterms:created>
  <dcterms:modified xsi:type="dcterms:W3CDTF">2020-05-11T07:29:39Z</dcterms:modified>
</cp:coreProperties>
</file>