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Талламан</a:t>
            </a:r>
            <a:r>
              <a:rPr lang="ru-RU" dirty="0" smtClean="0"/>
              <a:t> </a:t>
            </a:r>
            <a:r>
              <a:rPr lang="ru-RU" dirty="0" err="1" smtClean="0"/>
              <a:t>болх</a:t>
            </a:r>
            <a:endParaRPr lang="ru-RU" dirty="0" smtClean="0"/>
          </a:p>
          <a:p>
            <a:r>
              <a:rPr lang="ru-RU" dirty="0" smtClean="0"/>
              <a:t>Дог1а ц1аьххьана </a:t>
            </a:r>
            <a:r>
              <a:rPr lang="ru-RU" dirty="0" err="1" smtClean="0"/>
              <a:t>доладелира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Хала </a:t>
            </a:r>
            <a:r>
              <a:rPr lang="ru-RU" dirty="0" err="1" smtClean="0"/>
              <a:t>дешнаш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Цхьаьнца</a:t>
            </a:r>
            <a:endParaRPr lang="ru-RU" dirty="0" smtClean="0"/>
          </a:p>
          <a:p>
            <a:r>
              <a:rPr lang="ru-RU" dirty="0" err="1" smtClean="0"/>
              <a:t>Лечкъаргех</a:t>
            </a:r>
            <a:endParaRPr lang="ru-RU" dirty="0" smtClean="0"/>
          </a:p>
          <a:p>
            <a:r>
              <a:rPr lang="ru-RU" dirty="0" smtClean="0"/>
              <a:t>Д1алечкъира</a:t>
            </a:r>
          </a:p>
          <a:p>
            <a:r>
              <a:rPr lang="ru-RU" dirty="0" err="1" smtClean="0"/>
              <a:t>Юкъ-юккъехула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7224" y="1285860"/>
          <a:ext cx="7278718" cy="3897963"/>
        </p:xfrm>
        <a:graphic>
          <a:graphicData uri="http://schemas.openxmlformats.org/presentationml/2006/ole">
            <p:oleObj spid="_x0000_s1026" name="Объект упаковщика для оболочки" showAsIcon="1" r:id="rId3" imgW="915480" imgH="491040" progId="Pack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PresentationFormat>Экран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Пакет</vt:lpstr>
      <vt:lpstr>Нохчийн мотт 6 класс</vt:lpstr>
      <vt:lpstr>Хала дешнаш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Нохчийн мотт 6 класс</dc:title>
  <dc:creator>ас</dc:creator>
  <cp:lastModifiedBy>Пользователь Windows</cp:lastModifiedBy>
  <cp:revision>2</cp:revision>
  <dcterms:created xsi:type="dcterms:W3CDTF">2020-04-26T16:46:39Z</dcterms:created>
  <dcterms:modified xsi:type="dcterms:W3CDTF">2020-04-26T16:53:09Z</dcterms:modified>
</cp:coreProperties>
</file>