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7"/>
  </p:notesMasterIdLst>
  <p:sldIdLst>
    <p:sldId id="256" r:id="rId2"/>
    <p:sldId id="271" r:id="rId3"/>
    <p:sldId id="258" r:id="rId4"/>
    <p:sldId id="282" r:id="rId5"/>
    <p:sldId id="260" r:id="rId6"/>
    <p:sldId id="259" r:id="rId7"/>
    <p:sldId id="270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61" r:id="rId16"/>
    <p:sldId id="262" r:id="rId17"/>
    <p:sldId id="263" r:id="rId18"/>
    <p:sldId id="264" r:id="rId19"/>
    <p:sldId id="265" r:id="rId20"/>
    <p:sldId id="268" r:id="rId21"/>
    <p:sldId id="266" r:id="rId22"/>
    <p:sldId id="267" r:id="rId23"/>
    <p:sldId id="269" r:id="rId24"/>
    <p:sldId id="283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86" autoAdjust="0"/>
  </p:normalViewPr>
  <p:slideViewPr>
    <p:cSldViewPr>
      <p:cViewPr>
        <p:scale>
          <a:sx n="70" d="100"/>
          <a:sy n="70" d="100"/>
        </p:scale>
        <p:origin x="-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258A9-5E5B-45DC-9E80-6D9032AB57A7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41AA1-7D97-4EE6-96E4-A5D5A4F47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32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41AA1-7D97-4EE6-96E4-A5D5A4F4788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727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DE56-F624-4C86-BCAD-CB868294A7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DE56-F624-4C86-BCAD-CB868294A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DE56-F624-4C86-BCAD-CB868294A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DE56-F624-4C86-BCAD-CB868294A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C90DE56-F624-4C86-BCAD-CB868294A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DE56-F624-4C86-BCAD-CB868294A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DE56-F624-4C86-BCAD-CB868294A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DE56-F624-4C86-BCAD-CB868294A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DE56-F624-4C86-BCAD-CB868294A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DE56-F624-4C86-BCAD-CB868294A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DE56-F624-4C86-BCAD-CB868294A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90DE56-F624-4C86-BCAD-CB868294A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679338" cy="1944216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</a:rPr>
              <a:t>Тонколистовой металл и проволока</a:t>
            </a:r>
            <a:br>
              <a:rPr lang="ru-RU" sz="4400" b="1" i="1" dirty="0" smtClean="0">
                <a:solidFill>
                  <a:srgbClr val="0070C0"/>
                </a:solidFill>
              </a:rPr>
            </a:br>
            <a:r>
              <a:rPr lang="ru-RU" sz="4400" b="1" i="1" dirty="0" smtClean="0">
                <a:solidFill>
                  <a:srgbClr val="0070C0"/>
                </a:solidFill>
              </a:rPr>
              <a:t>5 класс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9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Алюминий</a:t>
            </a:r>
            <a:r>
              <a:rPr lang="ru-RU" sz="2400" b="1" dirty="0"/>
              <a:t> - лёгкий металл серебристо-белого цвета. Обладает высокой </a:t>
            </a:r>
            <a:r>
              <a:rPr lang="ru-RU" sz="2400" b="1" dirty="0" err="1"/>
              <a:t>электро</a:t>
            </a:r>
            <a:r>
              <a:rPr lang="ru-RU" sz="2400" b="1" dirty="0"/>
              <a:t> - и теплопроводностью, коррозийной стойкостью. Алюминий широко используется в электротехнической и химической промышленности, в приборостроении.</a:t>
            </a:r>
          </a:p>
        </p:txBody>
      </p:sp>
      <p:sp>
        <p:nvSpPr>
          <p:cNvPr id="4" name="AutoShape 2" descr="http://elim.ua/wp-content/uploads/2016/06/104087239_ferma_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elim.ua/wp-content/uploads/2016/06/104087239_ferma_4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pack24.ru/assets/images/catalog/folga/folga-pishhevaya-alyuminievaya-300mm100m-standart-extra-pack24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04864"/>
            <a:ext cx="1815753" cy="16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kmerkez.ru/img/Item/2596/im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34" b="10541"/>
          <a:stretch/>
        </p:blipFill>
        <p:spPr bwMode="auto">
          <a:xfrm>
            <a:off x="2411760" y="3302758"/>
            <a:ext cx="3096344" cy="185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skorovarka.com.ua/images/stories/Statji/prolis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53136"/>
            <a:ext cx="294322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685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Дюралюминий</a:t>
            </a:r>
            <a:r>
              <a:rPr lang="ru-RU" sz="2400" dirty="0"/>
              <a:t> — сплав алюминия с медью, цинком, магнием и другими металлами, серебристого цвета. Обладает высокими антикоррозийными свойствами, хорошо обрабатывается. Дюралюминий широко применяют в авиастроении, машиностроении и строительстве, где требуются легкие и прочные конструкции.</a:t>
            </a:r>
          </a:p>
        </p:txBody>
      </p:sp>
      <p:pic>
        <p:nvPicPr>
          <p:cNvPr id="5122" name="Picture 2" descr="http://www.audia2museum.de/resources/produktion1ne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24956"/>
            <a:ext cx="3793518" cy="280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astion-karpenko.ru/VVT/Boeing-767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4034" y="4437112"/>
            <a:ext cx="4802462" cy="224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079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48680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М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едь</a:t>
            </a:r>
            <a:r>
              <a:rPr lang="ru-RU" sz="2400" dirty="0" smtClean="0"/>
              <a:t> </a:t>
            </a:r>
            <a:r>
              <a:rPr lang="ru-RU" sz="2400" b="1" dirty="0" smtClean="0"/>
              <a:t>- розово-красный </a:t>
            </a:r>
            <a:r>
              <a:rPr lang="ru-RU" sz="2400" b="1" dirty="0"/>
              <a:t>металл. Обладает высокой </a:t>
            </a:r>
            <a:r>
              <a:rPr lang="ru-RU" sz="2400" b="1" dirty="0" err="1"/>
              <a:t>электро</a:t>
            </a:r>
            <a:r>
              <a:rPr lang="ru-RU" sz="2400" b="1" dirty="0"/>
              <a:t> - и теплопроводностью, пластичностью и коррозийной стойкостью. По электропроводности медь несколько уступает лишь серебру. Около 50% всей добываемой меди идёт на нужды электротехнической промышленности.</a:t>
            </a:r>
          </a:p>
        </p:txBody>
      </p:sp>
      <p:pic>
        <p:nvPicPr>
          <p:cNvPr id="6146" name="Picture 2" descr="http://market-prices.com/images/1628707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345638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0-tub-ru.yandex.net/i?id=74cda9560c3eb5582afcfbcb95a85db8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4392488" cy="29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532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7667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Бронза</a:t>
            </a:r>
            <a:r>
              <a:rPr lang="ru-RU" sz="2400" b="1" dirty="0"/>
              <a:t> — желто-красный сплав на основе меди с добавлением олова, алюминия и других элементов. Отличается высокой прочностью, стойкостью против коррозии. Из бронзы отливают художественные изделия, делают сантехническую арматуру, трубопроводы, детали, работающие в условиях трения и повышенной влажности.</a:t>
            </a:r>
          </a:p>
        </p:txBody>
      </p:sp>
      <p:pic>
        <p:nvPicPr>
          <p:cNvPr id="7176" name="Picture 8" descr="https://kz.all.biz/img/kz/catalog/16038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51" y="3068960"/>
            <a:ext cx="3852418" cy="274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im0-tub-ru.yandex.net/i?id=4f57b20187a6170592a1b2bb198e5ef9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4772" y="3099792"/>
            <a:ext cx="431905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8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4868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Латунь</a:t>
            </a:r>
            <a:r>
              <a:rPr lang="ru-RU" sz="2400" b="1" dirty="0"/>
              <a:t> — сплав меди с цинком, желтого цвета. Имеет высокую твердость, пластичность, коррозийную стойкость. Выпускается в виде листов, проволоки, шестигранного проката и применяется чаще всего для изготовления деталей, работающих в условиях повышенной влажности.</a:t>
            </a:r>
          </a:p>
        </p:txBody>
      </p:sp>
      <p:pic>
        <p:nvPicPr>
          <p:cNvPr id="8194" name="Picture 2" descr="http://glavchermet.ru/images/99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281497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experttrub.ru/wp-content/uploads/2013/09/latunnye-fitin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076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Тонколистовой металл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001" y="126876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Его получают прокаткой. </a:t>
            </a:r>
            <a:endParaRPr lang="ru-RU" sz="3200" dirty="0"/>
          </a:p>
        </p:txBody>
      </p:sp>
      <p:pic>
        <p:nvPicPr>
          <p:cNvPr id="9218" name="Picture 2" descr="http://technologys.info/images/stories/prokatn%20st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524" y="1988840"/>
            <a:ext cx="459625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grisha61.narod.ru/monety/prokat600x300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78"/>
          <a:stretch/>
        </p:blipFill>
        <p:spPr bwMode="auto">
          <a:xfrm>
            <a:off x="5205513" y="3284984"/>
            <a:ext cx="3384376" cy="317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01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725" y="1341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Прокатный стан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42" name="Picture 2" descr="https://image.zn.ua/media/images/645x426/Oct2014/100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3597863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grandex.ru/image/news_image/c1174986725.0415-phprKvcc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131" y="3933056"/>
            <a:ext cx="295232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m0-tub-ru.yandex.net/i?id=1a6ff89782cfe96b480717f07ed6c9b6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09" t="16173" r="6762" b="13081"/>
          <a:stretch/>
        </p:blipFill>
        <p:spPr bwMode="auto">
          <a:xfrm>
            <a:off x="1547663" y="1052736"/>
            <a:ext cx="507428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44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193233" cy="191683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Виды тонколистового металла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0092" y="1952386"/>
            <a:ext cx="524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Фольга – толщина до 0,2мм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742076" y="3328469"/>
            <a:ext cx="4932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 </a:t>
            </a:r>
            <a:r>
              <a:rPr lang="ru-RU" sz="2800" dirty="0" smtClean="0"/>
              <a:t>Жесть – толщина до 0,5мм</a:t>
            </a:r>
          </a:p>
          <a:p>
            <a:r>
              <a:rPr lang="ru-RU" sz="2800" dirty="0" smtClean="0"/>
              <a:t>Черная жесть – ржавеет</a:t>
            </a:r>
          </a:p>
          <a:p>
            <a:r>
              <a:rPr lang="ru-RU" sz="2800" dirty="0" smtClean="0"/>
              <a:t>Белая жесть – не ржавеет (покрыта оловом)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7" y="5346505"/>
            <a:ext cx="64777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800" dirty="0" smtClean="0"/>
              <a:t>Оцинкованная сталь – толщина до 0,8мм (покрыта цинком)</a:t>
            </a:r>
            <a:endParaRPr lang="ru-RU" sz="2800" dirty="0"/>
          </a:p>
        </p:txBody>
      </p:sp>
      <p:pic>
        <p:nvPicPr>
          <p:cNvPr id="7170" name="Picture 2" descr="Фольга 100м 18 мк. - Перчатки, миски, кисти и др. - Парикмахерский Интернет-Магазин &quot;Inkanto27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241" y="1412776"/>
            <a:ext cx="2196421" cy="18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Химия и Химики 3 2012. Химия вокруг нас. Коррозия металл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824"/>
            <a:ext cx="2699585" cy="180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Металлы - Тяжелая, электронная промышленность - Международная доска объявлений - Поисковый портал КОМПАСС Украи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1255" y="5144708"/>
            <a:ext cx="1875201" cy="155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98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4016"/>
            <a:ext cx="9144000" cy="191683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Применение тонколистового металла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194" name="Picture 2" descr="Фольга - блестящая помощниц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4848" y="4530923"/>
            <a:ext cx="3108864" cy="231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Водосток из оцинкованного листа фото. Картинка 7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331592" cy="222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Односкатная крыша из профнастила - технология монтажа, советы, виде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27122"/>
            <a:ext cx="3141320" cy="235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Изготовление жестяной банки (жестетары) - Photo Gallery - Южлітографметал - виробництво жерстяної тари - Ukrbizn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1618"/>
            <a:ext cx="2875023" cy="215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804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Проволока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628800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Волочение – вид обработки металлов давлением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4725144"/>
            <a:ext cx="4067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Волочением получают проволоку диаметром до 4мм </a:t>
            </a:r>
            <a:endParaRPr lang="ru-RU" sz="3200" dirty="0"/>
          </a:p>
        </p:txBody>
      </p:sp>
      <p:pic>
        <p:nvPicPr>
          <p:cNvPr id="11266" name="Picture 2" descr="http://schooled.ru/textbook/work/6klas_2/6klas_2.files/image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893" y="4365104"/>
            <a:ext cx="3508472" cy="228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gigabaza.ru/images/37/72760/506c51d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4366" y="1628800"/>
            <a:ext cx="5328216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741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00174"/>
            <a:ext cx="3500462" cy="105425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Задачи: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24" y="2420888"/>
            <a:ext cx="7745505" cy="387781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Познакомить с понятиями “тонколистовой металл” и “проволока”, “свойства металла”, развертка детали; с процессом получения и применением тонколистового металла и проволоки.</a:t>
            </a:r>
          </a:p>
          <a:p>
            <a:r>
              <a:rPr lang="ru-RU" dirty="0" smtClean="0"/>
              <a:t>Развитие: познавательного интереса, исследовательских навыков, коммуникативных качеств: умение слушать и слышать, толерантность, абстрактно-логическое мышление, умение анализировать, обобщать, умение выполнять эскиз развертки.</a:t>
            </a:r>
          </a:p>
          <a:p>
            <a:r>
              <a:rPr lang="ru-RU" dirty="0" smtClean="0"/>
              <a:t>Воспитывать самостоятельность, ответственность, целеустремленность, взаимовыручка.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Цель урока:</a:t>
            </a:r>
            <a:r>
              <a:rPr lang="ru-RU" sz="2800" dirty="0"/>
              <a:t> </a:t>
            </a:r>
            <a:r>
              <a:rPr lang="ru-RU" sz="2800" dirty="0" smtClean="0"/>
              <a:t>изучить виды тонколистового металла и проволоки.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chooled.ru/textbook/work/6klas_2/6klas_2.files/image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928" y="2433289"/>
            <a:ext cx="6912768" cy="418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Катанка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552" y="1412776"/>
            <a:ext cx="7562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Круглый профиль диаметром более 4мм получают прокаткой</a:t>
            </a:r>
            <a:endParaRPr lang="ru-RU" sz="3200" dirty="0"/>
          </a:p>
        </p:txBody>
      </p:sp>
      <p:pic>
        <p:nvPicPr>
          <p:cNvPr id="12290" name="Picture 2" descr="Станок (станы) волочильный для проволоки / Справочник ЕНС ТР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928" y="2433290"/>
            <a:ext cx="6920787" cy="418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32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Виды проволоки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42" name="Picture 2" descr="В Калининграде капитана из в/ч за воровство на 2,5 млн рублей осудили на 4 года условно - Новости Событий - Новости Mail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525" y="1844824"/>
            <a:ext cx="3168351" cy="210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Проволока медная 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6128" y="3602031"/>
            <a:ext cx="2883984" cy="190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танка алюминиевая цена в Казахстане Купить катанка алюминиевая Казахстан недорого оптом или в розницу у 3 поставщиков AllBi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77276"/>
            <a:ext cx="2952328" cy="196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3876" y="2492896"/>
            <a:ext cx="443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стальная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69122" y="3953906"/>
            <a:ext cx="264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медная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30496" y="6165304"/>
            <a:ext cx="254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алюминиевая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9360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Применение проволоки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266" name="Picture 2" descr="металлическая проволо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70033"/>
            <a:ext cx="3888431" cy="167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Гофра труба - объявления гофра труб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7496" y="3933056"/>
            <a:ext cx="408810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Неизолированный провод, Сталеалюминиевые прово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078" y="4221089"/>
            <a:ext cx="3264362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Золотая цепь &quot;Панцирная&quot; НЦ 12-002 1.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383" y="2370033"/>
            <a:ext cx="4291822" cy="117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79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Проверь себя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060848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Что такое металлы и сплавы. На какие группы они делятся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Какими свойствами отличаются металлы и сплавы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Каким способом получают тонколистовой металл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Где применяются разные виды тонколистового металла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Почему проволока так называется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Что делают их проволоки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8062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Домашнее задание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996952"/>
            <a:ext cx="86417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/>
              <a:t>Принести по 2 - 3 образца металлов или сплавов.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/>
              <a:t>Учить конспект в тетради.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253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2276872"/>
            <a:ext cx="6192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/>
              <a:t>Спасибо </a:t>
            </a:r>
            <a:endParaRPr lang="ru-RU" sz="7200" dirty="0" smtClean="0"/>
          </a:p>
          <a:p>
            <a:pPr algn="ctr"/>
            <a:r>
              <a:rPr lang="ru-RU" sz="7200" dirty="0" smtClean="0"/>
              <a:t>за </a:t>
            </a:r>
          </a:p>
          <a:p>
            <a:pPr algn="ctr"/>
            <a:r>
              <a:rPr lang="ru-RU" sz="7200" dirty="0" smtClean="0"/>
              <a:t>внимание</a:t>
            </a:r>
            <a:r>
              <a:rPr lang="ru-RU" sz="7200" dirty="0"/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13" y="476672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Металлы – природные конструкционные материалы, получаемые из руд железо, медь,</a:t>
            </a:r>
          </a:p>
          <a:p>
            <a:r>
              <a:rPr lang="ru-RU" sz="3200" dirty="0" smtClean="0"/>
              <a:t>олово, свинец, ртуть, алюминий, золото, серебро и многие другие.</a:t>
            </a:r>
            <a:endParaRPr lang="ru-RU" sz="3200" dirty="0"/>
          </a:p>
        </p:txBody>
      </p:sp>
      <p:pic>
        <p:nvPicPr>
          <p:cNvPr id="1026" name="Picture 2" descr="https://im0-tub-ru.yandex.net/i?id=65d66691160d2d2bfa306f13a239b745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5036" y="3799097"/>
            <a:ext cx="4634653" cy="289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avdaurfo.ru/sites/default/files/133362532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2538775"/>
            <a:ext cx="3992079" cy="225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94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6557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ОТЛИЧИЕ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3316" name="Picture 4" descr="https://im0-tub-ru.yandex.net/i?id=28fbfc4336d70250fc69963799843333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7"/>
            <a:ext cx="3672408" cy="282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>
            <a:stCxn id="2" idx="2"/>
          </p:cNvCxnSpPr>
          <p:nvPr/>
        </p:nvCxnSpPr>
        <p:spPr>
          <a:xfrm flipH="1">
            <a:off x="4499992" y="1429557"/>
            <a:ext cx="72008" cy="51797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318" name="Picture 6" descr="http://miniwebsales.me/img/p/1/15735-large_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3929"/>
            <a:ext cx="3672408" cy="284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3946" y="5157192"/>
            <a:ext cx="3007555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blipFill>
                  <a:blip r:embed="rId4"/>
                  <a:tile tx="0" ty="0" sx="100000" sy="100000" flip="none" algn="tl"/>
                </a:blipFill>
                <a:effectLst/>
              </a:rPr>
              <a:t>ДЕРЕВО</a:t>
            </a:r>
            <a:endParaRPr lang="ru-RU" sz="5400" b="1" cap="none" spc="0" dirty="0">
              <a:ln/>
              <a:blipFill>
                <a:blip r:embed="rId4"/>
                <a:tile tx="0" ty="0" sx="100000" sy="100000" flip="none" algn="tl"/>
              </a:blip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98286" y="5185100"/>
            <a:ext cx="3259995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blipFill>
                  <a:blip r:embed="rId5"/>
                  <a:tile tx="0" ty="0" sx="100000" sy="100000" flip="none" algn="tl"/>
                </a:blipFill>
              </a:rPr>
              <a:t>МЕТАЛЛ</a:t>
            </a:r>
            <a:endParaRPr lang="ru-RU" sz="5400" b="1" cap="none" spc="0" dirty="0">
              <a:ln/>
              <a:blipFill>
                <a:blip r:embed="rId5"/>
                <a:tile tx="0" ty="0" sx="100000" sy="100000" flip="none" algn="tl"/>
              </a:blip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6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624406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Свойства металлов и сплавов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6" y="173994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Металлы и сплавы обладают: цветом и блеском, температурой плавления, плотностью, тепло и электропроводностью</a:t>
            </a:r>
            <a:endParaRPr lang="ru-RU" sz="3200" dirty="0"/>
          </a:p>
        </p:txBody>
      </p:sp>
      <p:pic>
        <p:nvPicPr>
          <p:cNvPr id="4098" name="Picture 2" descr="Круги БрАЖ,втулки любых сплавов бронзы дешево,от производитель в Артемовске - Минералы, металлы и материалы в Артемовске - Дос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825" y="4238846"/>
            <a:ext cx="3475447" cy="259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Благородные металлы и сплавы Серебро на interfax.b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664" y="4234242"/>
            <a:ext cx="3891400" cy="259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28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8152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Сплавы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4" y="155679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Сплавы – это конструкционные материалы, получаемые соединением нескольких компонентов, из которых хотя бы один металл</a:t>
            </a:r>
            <a:endParaRPr lang="ru-RU" sz="3200" dirty="0"/>
          </a:p>
        </p:txBody>
      </p:sp>
      <p:pic>
        <p:nvPicPr>
          <p:cNvPr id="3074" name="Picture 2" descr="Сталевар дядя Коля. - Остальное - Пользователь удален - Фото 233787 - Фотоклуб Photographic.com.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04820"/>
            <a:ext cx="3714776" cy="26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3429000"/>
            <a:ext cx="3816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Сталь, чугун, бронза, латунь, дюралюминий и многие другие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8565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Виды металлов и сплавов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314" name="Picture 2" descr="мудрос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23393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7984" y="2852936"/>
            <a:ext cx="38284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Черные (ржавеют) – </a:t>
            </a:r>
          </a:p>
          <a:p>
            <a:r>
              <a:rPr lang="ru-RU" sz="3200" dirty="0" smtClean="0"/>
              <a:t>железо, сталь, чугун</a:t>
            </a:r>
            <a:endParaRPr lang="ru-RU" sz="3200" dirty="0"/>
          </a:p>
        </p:txBody>
      </p:sp>
      <p:pic>
        <p:nvPicPr>
          <p:cNvPr id="13318" name="Picture 6" descr="31 Марта 2010 - Металлолом - Металлолом.Прием металлолома.Купим металлолом.Лом.СП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2702" y="4149080"/>
            <a:ext cx="3550135" cy="26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013176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Цветные (не ржавеют) – медь, алюминий, олово, бронза, латунь и другие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11390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gslide.ru/images/21/20767/960/img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4664"/>
            <a:ext cx="806489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634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780" y="949799"/>
            <a:ext cx="64669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</a:t>
            </a:r>
            <a:r>
              <a:rPr lang="ru-RU" sz="2400" b="1" dirty="0"/>
              <a:t>чугуне содержится от 2 до 4% углерода</a:t>
            </a:r>
            <a:r>
              <a:rPr lang="ru-RU" sz="2400" b="1" dirty="0" smtClean="0"/>
              <a:t>.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Чугун</a:t>
            </a:r>
            <a:r>
              <a:rPr lang="ru-RU" sz="2400" b="1" dirty="0"/>
              <a:t> — хрупкий твердый </a:t>
            </a:r>
            <a:r>
              <a:rPr lang="ru-RU" sz="2400" b="1" dirty="0" err="1" smtClean="0"/>
              <a:t>сплав.Из</a:t>
            </a:r>
            <a:r>
              <a:rPr lang="ru-RU" sz="2400" b="1" dirty="0" smtClean="0"/>
              <a:t> </a:t>
            </a:r>
            <a:r>
              <a:rPr lang="ru-RU" sz="2400" b="1" dirty="0"/>
              <a:t>чугуна отливают радиаторы отопления, станины станков и другие изделия.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1837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Сталь и чугун — это сплавы железа с углеродом.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680" y="3429000"/>
            <a:ext cx="90004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Сталь</a:t>
            </a:r>
            <a:r>
              <a:rPr lang="ru-RU" sz="2400" b="1" dirty="0" smtClean="0"/>
              <a:t> содержит до </a:t>
            </a:r>
            <a:r>
              <a:rPr lang="ru-RU" sz="2400" b="1" dirty="0"/>
              <a:t>2</a:t>
            </a:r>
            <a:r>
              <a:rPr lang="ru-RU" sz="2400" b="1" dirty="0" smtClean="0"/>
              <a:t>% углерода.  </a:t>
            </a:r>
            <a:r>
              <a:rPr lang="ru-RU" sz="2400" b="1" dirty="0"/>
              <a:t>Поэтому он не только прочный, но и пластичный металл. Благодаря этому она хорошо поддается механической обработке</a:t>
            </a:r>
            <a:r>
              <a:rPr lang="ru-RU" sz="2400" b="1" dirty="0" smtClean="0"/>
              <a:t>.. </a:t>
            </a:r>
            <a:r>
              <a:rPr lang="ru-RU" sz="2400" b="1" dirty="0"/>
              <a:t>Из стали делают металлические конструкции (</a:t>
            </a:r>
            <a:r>
              <a:rPr lang="ru-RU" sz="2400" b="1" dirty="0" smtClean="0"/>
              <a:t>конструкционная) </a:t>
            </a:r>
            <a:r>
              <a:rPr lang="ru-RU" sz="2400" b="1" dirty="0"/>
              <a:t>и режущие инструменты (</a:t>
            </a:r>
            <a:r>
              <a:rPr lang="ru-RU" sz="2400" b="1" dirty="0" smtClean="0"/>
              <a:t>инструментальная).</a:t>
            </a:r>
            <a:endParaRPr lang="ru-RU" sz="2400" b="1" dirty="0"/>
          </a:p>
        </p:txBody>
      </p:sp>
      <p:pic>
        <p:nvPicPr>
          <p:cNvPr id="3074" name="Picture 2" descr="http://sochi-malyarka.ru/d/1593821/d/Telford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70588"/>
            <a:ext cx="1839839" cy="275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s00.infourok.ru/images/doc/269/274751/img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43288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veone-metall.ru/wp-content/uploads/2011/12/instrumentalnayz-s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5096" y="4945791"/>
            <a:ext cx="2505416" cy="18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kris-group.com.ua/images/articles/nFXCMvPUWb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7899" y="5309256"/>
            <a:ext cx="2092254" cy="139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38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647</TotalTime>
  <Words>606</Words>
  <Application>Microsoft Office PowerPoint</Application>
  <PresentationFormat>Экран (4:3)</PresentationFormat>
  <Paragraphs>63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Тонколистовой металл и проволока 5 класс</vt:lpstr>
      <vt:lpstr>Задачи:</vt:lpstr>
      <vt:lpstr>Слайд 3</vt:lpstr>
      <vt:lpstr>ОТЛИЧИЕ</vt:lpstr>
      <vt:lpstr>Свойства металлов и сплавов</vt:lpstr>
      <vt:lpstr>Сплавы</vt:lpstr>
      <vt:lpstr>Виды металлов и сплавов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Тонколистовой металл</vt:lpstr>
      <vt:lpstr>Прокатный стан</vt:lpstr>
      <vt:lpstr>Виды тонколистового металла</vt:lpstr>
      <vt:lpstr>Применение тонколистового металла</vt:lpstr>
      <vt:lpstr>Проволока</vt:lpstr>
      <vt:lpstr>Катанка</vt:lpstr>
      <vt:lpstr>Виды проволоки</vt:lpstr>
      <vt:lpstr>Применение проволоки</vt:lpstr>
      <vt:lpstr>Проверь себя</vt:lpstr>
      <vt:lpstr>Домашнее задание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Металлы и сплавы</dc:title>
  <dc:creator>Maverick</dc:creator>
  <cp:lastModifiedBy>user</cp:lastModifiedBy>
  <cp:revision>32</cp:revision>
  <dcterms:created xsi:type="dcterms:W3CDTF">2014-12-17T14:30:04Z</dcterms:created>
  <dcterms:modified xsi:type="dcterms:W3CDTF">2020-03-27T06:53:12Z</dcterms:modified>
</cp:coreProperties>
</file>