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0" r:id="rId2"/>
    <p:sldId id="287" r:id="rId3"/>
    <p:sldId id="280" r:id="rId4"/>
    <p:sldId id="276" r:id="rId5"/>
    <p:sldId id="281" r:id="rId6"/>
    <p:sldId id="263" r:id="rId7"/>
    <p:sldId id="266" r:id="rId8"/>
    <p:sldId id="267" r:id="rId9"/>
    <p:sldId id="277" r:id="rId10"/>
    <p:sldId id="278" r:id="rId11"/>
    <p:sldId id="286" r:id="rId12"/>
    <p:sldId id="282" r:id="rId13"/>
    <p:sldId id="283" r:id="rId14"/>
    <p:sldId id="288" r:id="rId15"/>
    <p:sldId id="299" r:id="rId16"/>
    <p:sldId id="297" r:id="rId17"/>
    <p:sldId id="296" r:id="rId18"/>
    <p:sldId id="269" r:id="rId19"/>
    <p:sldId id="295" r:id="rId20"/>
    <p:sldId id="284" r:id="rId21"/>
    <p:sldId id="285" r:id="rId22"/>
    <p:sldId id="294" r:id="rId23"/>
    <p:sldId id="293" r:id="rId24"/>
    <p:sldId id="289" r:id="rId25"/>
    <p:sldId id="290" r:id="rId26"/>
    <p:sldId id="291" r:id="rId27"/>
    <p:sldId id="292" r:id="rId28"/>
    <p:sldId id="271" r:id="rId29"/>
    <p:sldId id="270" r:id="rId30"/>
    <p:sldId id="272" r:id="rId31"/>
    <p:sldId id="275" r:id="rId32"/>
    <p:sldId id="29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0704" autoAdjust="0"/>
  </p:normalViewPr>
  <p:slideViewPr>
    <p:cSldViewPr>
      <p:cViewPr varScale="1">
        <p:scale>
          <a:sx n="70" d="100"/>
          <a:sy n="70" d="100"/>
        </p:scale>
        <p:origin x="151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37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31440"/>
            <a:ext cx="8229600" cy="531440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3" y="0"/>
            <a:ext cx="9144000" cy="70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16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15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7632848" cy="614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кукуш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1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Присутствие кукушки легко обнаружить по характерному пению самцов. Кукование обычно начинается в мае – июне и прекращается во 2-ой половине лета.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Обыкновенные </a:t>
            </a:r>
            <a:r>
              <a:rPr lang="ru-RU" dirty="0"/>
              <a:t>кукушки гнёзд не строят, яйца подбрасывают в чужие гнёзда.</a:t>
            </a:r>
          </a:p>
        </p:txBody>
      </p:sp>
    </p:spTree>
    <p:extLst>
      <p:ext uri="{BB962C8B-B14F-4D97-AF65-F5344CB8AC3E}">
        <p14:creationId xmlns:p14="http://schemas.microsoft.com/office/powerpoint/2010/main" val="92472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      </a:t>
            </a:r>
            <a:r>
              <a:rPr lang="ru-RU" dirty="0"/>
              <a:t>Но кукушек следует причислить к полезным пернатым, т.к. они уничтожают, массу насекомых – вредителей древесных насаждений.</a:t>
            </a:r>
          </a:p>
          <a:p>
            <a:r>
              <a:rPr lang="ru-RU" dirty="0"/>
              <a:t>       К тому же они своим кукованием приносят людям радость, как вы подчёркивая очарование наступившей весны.</a:t>
            </a:r>
          </a:p>
          <a:p>
            <a:r>
              <a:rPr lang="ru-RU" dirty="0"/>
              <a:t>       Кукушка очень заботливая мать. Она долго выбирает кому подложить свои яйца.</a:t>
            </a:r>
          </a:p>
        </p:txBody>
      </p:sp>
    </p:spTree>
    <p:extLst>
      <p:ext uri="{BB962C8B-B14F-4D97-AF65-F5344CB8AC3E}">
        <p14:creationId xmlns:p14="http://schemas.microsoft.com/office/powerpoint/2010/main" val="188251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29" y="-171400"/>
            <a:ext cx="8993247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88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 </a:t>
            </a:r>
            <a:r>
              <a:rPr lang="ru-RU" dirty="0"/>
              <a:t>– сто – сер –</a:t>
            </a:r>
            <a:r>
              <a:rPr lang="ru-RU" dirty="0" err="1"/>
              <a:t>деч</a:t>
            </a:r>
            <a:r>
              <a:rPr lang="ru-RU" dirty="0"/>
              <a:t> </a:t>
            </a:r>
            <a:r>
              <a:rPr lang="ru-RU" dirty="0" smtClean="0"/>
              <a:t>– </a:t>
            </a:r>
            <a:r>
              <a:rPr lang="ru-RU" dirty="0" err="1" smtClean="0"/>
              <a:t>ный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за </a:t>
            </a:r>
            <a:r>
              <a:rPr lang="ru-RU" dirty="0"/>
              <a:t>– у –ныв </a:t>
            </a:r>
            <a:r>
              <a:rPr lang="ru-RU" dirty="0" smtClean="0"/>
              <a:t>–</a:t>
            </a:r>
            <a:r>
              <a:rPr lang="ru-RU" dirty="0" err="1" smtClean="0"/>
              <a:t>ный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err="1"/>
              <a:t>б</a:t>
            </a:r>
            <a:r>
              <a:rPr lang="ru-RU" dirty="0" err="1" smtClean="0"/>
              <a:t>ла</a:t>
            </a:r>
            <a:r>
              <a:rPr lang="ru-RU" dirty="0" smtClean="0"/>
              <a:t> </a:t>
            </a:r>
            <a:r>
              <a:rPr lang="ru-RU" dirty="0"/>
              <a:t>–</a:t>
            </a:r>
            <a:r>
              <a:rPr lang="ru-RU" dirty="0" err="1"/>
              <a:t>женст</a:t>
            </a:r>
            <a:r>
              <a:rPr lang="ru-RU" dirty="0"/>
              <a:t> - </a:t>
            </a:r>
            <a:r>
              <a:rPr lang="ru-RU" dirty="0" err="1"/>
              <a:t>ву</a:t>
            </a:r>
            <a:r>
              <a:rPr lang="ru-RU" dirty="0"/>
              <a:t> </a:t>
            </a:r>
            <a:r>
              <a:rPr lang="ru-RU" dirty="0" smtClean="0"/>
              <a:t>– ю 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от </a:t>
            </a:r>
            <a:r>
              <a:rPr lang="ru-RU" dirty="0"/>
              <a:t>–</a:t>
            </a:r>
            <a:r>
              <a:rPr lang="ru-RU" dirty="0" err="1"/>
              <a:t>зыв</a:t>
            </a:r>
            <a:r>
              <a:rPr lang="ru-RU" dirty="0"/>
              <a:t> </a:t>
            </a:r>
            <a:r>
              <a:rPr lang="ru-RU" dirty="0" smtClean="0"/>
              <a:t>–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/>
              <a:t>-вый</a:t>
            </a:r>
          </a:p>
        </p:txBody>
      </p:sp>
    </p:spTree>
    <p:extLst>
      <p:ext uri="{BB962C8B-B14F-4D97-AF65-F5344CB8AC3E}">
        <p14:creationId xmlns:p14="http://schemas.microsoft.com/office/powerpoint/2010/main" val="100499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4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3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 smtClean="0"/>
              <a:t>простосердечный</a:t>
            </a:r>
            <a:r>
              <a:rPr lang="ru-RU" dirty="0" smtClean="0"/>
              <a:t> -  простодушный, доверчивый, искренний   </a:t>
            </a:r>
          </a:p>
          <a:p>
            <a:r>
              <a:rPr lang="ru-RU" b="1" dirty="0" smtClean="0"/>
              <a:t>заунывный- </a:t>
            </a:r>
            <a:r>
              <a:rPr lang="ru-RU" dirty="0" smtClean="0"/>
              <a:t>наводящий </a:t>
            </a:r>
            <a:r>
              <a:rPr lang="ru-RU" dirty="0"/>
              <a:t>уныние, </a:t>
            </a:r>
            <a:r>
              <a:rPr lang="ru-RU" dirty="0" smtClean="0"/>
              <a:t>тоскливый</a:t>
            </a:r>
            <a:r>
              <a:rPr lang="ru-RU" dirty="0"/>
              <a:t>, печальный</a:t>
            </a:r>
          </a:p>
          <a:p>
            <a:endParaRPr lang="ru-RU" dirty="0"/>
          </a:p>
          <a:p>
            <a:r>
              <a:rPr lang="ru-RU" b="1" dirty="0"/>
              <a:t>б</a:t>
            </a:r>
            <a:r>
              <a:rPr lang="ru-RU" b="1" dirty="0" smtClean="0"/>
              <a:t>лаженствую – </a:t>
            </a:r>
            <a:r>
              <a:rPr lang="ru-RU" dirty="0" smtClean="0"/>
              <a:t>испытывать блаженство</a:t>
            </a:r>
            <a:r>
              <a:rPr lang="ru-RU" b="1" dirty="0" smtClean="0"/>
              <a:t>, </a:t>
            </a:r>
            <a:r>
              <a:rPr lang="ru-RU" dirty="0" smtClean="0"/>
              <a:t>наслаждаться, счастье</a:t>
            </a:r>
          </a:p>
          <a:p>
            <a:endParaRPr lang="ru-RU" dirty="0"/>
          </a:p>
          <a:p>
            <a:r>
              <a:rPr lang="ru-RU" b="1" dirty="0"/>
              <a:t>о</a:t>
            </a:r>
            <a:r>
              <a:rPr lang="ru-RU" b="1" dirty="0" smtClean="0"/>
              <a:t>тзывчивый- </a:t>
            </a:r>
            <a:r>
              <a:rPr lang="ru-RU" dirty="0" smtClean="0"/>
              <a:t>легко отзывающийся, сочувственно относящийся к нуждам других, готовый помочь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1280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3571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0298" y="571480"/>
            <a:ext cx="4357718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/>
              <a:t> </a:t>
            </a:r>
          </a:p>
          <a:p>
            <a:pPr>
              <a:buNone/>
            </a:pPr>
            <a:r>
              <a:rPr lang="ru-RU" sz="2000" dirty="0" smtClean="0"/>
              <a:t>              </a:t>
            </a:r>
            <a:r>
              <a:rPr lang="ru-RU" sz="2000" b="1" dirty="0" smtClean="0"/>
              <a:t>Кукушка</a:t>
            </a:r>
          </a:p>
          <a:p>
            <a:pPr>
              <a:buNone/>
            </a:pPr>
            <a:r>
              <a:rPr lang="ru-RU" sz="2000" dirty="0" smtClean="0"/>
              <a:t> Кукушки голос заунывный</a:t>
            </a:r>
          </a:p>
          <a:p>
            <a:pPr>
              <a:buNone/>
            </a:pPr>
            <a:r>
              <a:rPr lang="ru-RU" sz="2000" dirty="0" smtClean="0"/>
              <a:t> Под стать неяркому деньку —</a:t>
            </a:r>
          </a:p>
          <a:p>
            <a:pPr>
              <a:buNone/>
            </a:pPr>
            <a:r>
              <a:rPr lang="ru-RU" sz="2000" dirty="0" smtClean="0"/>
              <a:t> Простосердечный и </a:t>
            </a:r>
            <a:r>
              <a:rPr lang="ru-RU" sz="2000" dirty="0" err="1" smtClean="0"/>
              <a:t>отзывный</a:t>
            </a:r>
            <a:r>
              <a:rPr lang="ru-RU" sz="2000" dirty="0" smtClean="0"/>
              <a:t>,</a:t>
            </a:r>
          </a:p>
          <a:p>
            <a:pPr>
              <a:buNone/>
            </a:pPr>
            <a:r>
              <a:rPr lang="ru-RU" sz="2000" dirty="0" smtClean="0"/>
              <a:t> С утра до вечера:</a:t>
            </a:r>
          </a:p>
          <a:p>
            <a:pPr>
              <a:buNone/>
            </a:pPr>
            <a:r>
              <a:rPr lang="ru-RU" sz="2000" dirty="0" smtClean="0"/>
              <a:t>  «Ку-ку!»</a:t>
            </a:r>
          </a:p>
          <a:p>
            <a:pPr>
              <a:buNone/>
            </a:pPr>
            <a:r>
              <a:rPr lang="ru-RU" sz="2000" dirty="0" smtClean="0"/>
              <a:t> То близко, то далёко где-то</a:t>
            </a:r>
          </a:p>
          <a:p>
            <a:pPr>
              <a:buNone/>
            </a:pPr>
            <a:r>
              <a:rPr lang="ru-RU" sz="2000" dirty="0" smtClean="0"/>
              <a:t> Гуляет по всему леску.</a:t>
            </a:r>
          </a:p>
          <a:p>
            <a:pPr>
              <a:buNone/>
            </a:pPr>
            <a:r>
              <a:rPr lang="ru-RU" sz="2000" dirty="0" smtClean="0"/>
              <a:t> И тихо расцветает лето</a:t>
            </a:r>
          </a:p>
          <a:p>
            <a:pPr>
              <a:buNone/>
            </a:pPr>
            <a:r>
              <a:rPr lang="ru-RU" sz="2000" dirty="0" smtClean="0"/>
              <a:t> Под это милое</a:t>
            </a:r>
          </a:p>
          <a:p>
            <a:pPr>
              <a:buNone/>
            </a:pPr>
            <a:r>
              <a:rPr lang="ru-RU" sz="2000" dirty="0" smtClean="0"/>
              <a:t>  «Ку-ку!»</a:t>
            </a:r>
          </a:p>
          <a:p>
            <a:pPr>
              <a:buNone/>
            </a:pPr>
            <a:r>
              <a:rPr lang="ru-RU" sz="2000" dirty="0" smtClean="0"/>
              <a:t> Чуть пахнет перегретой смолкой.</a:t>
            </a:r>
          </a:p>
          <a:p>
            <a:pPr>
              <a:buNone/>
            </a:pPr>
            <a:r>
              <a:rPr lang="ru-RU" sz="2000" dirty="0" smtClean="0"/>
              <a:t> Лицо подставив ветерку,</a:t>
            </a:r>
          </a:p>
          <a:p>
            <a:pPr>
              <a:buNone/>
            </a:pPr>
            <a:r>
              <a:rPr lang="ru-RU" sz="2000" dirty="0" smtClean="0"/>
              <a:t> Лежу, блаженствую под ёлкой</a:t>
            </a:r>
          </a:p>
          <a:p>
            <a:pPr>
              <a:buNone/>
            </a:pPr>
            <a:r>
              <a:rPr lang="ru-RU" sz="2000" dirty="0" smtClean="0"/>
              <a:t> И слушаю</a:t>
            </a:r>
          </a:p>
          <a:p>
            <a:pPr>
              <a:buNone/>
            </a:pPr>
            <a:r>
              <a:rPr lang="ru-RU" sz="2000" dirty="0" smtClean="0"/>
              <a:t> «Ку-ку, ку-ку!»</a:t>
            </a:r>
            <a:endParaRPr lang="ru-RU" sz="20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420889"/>
            <a:ext cx="2537594" cy="216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09_Poeticheskaya_tetrad-E.A.-Blaginina.-Kukushka_(get-tune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544" y="165080"/>
            <a:ext cx="1099144" cy="1099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35292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90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62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физминутка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1600200"/>
            <a:ext cx="6635080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Мы </a:t>
            </a:r>
            <a:r>
              <a:rPr lang="ru-RU" dirty="0" smtClean="0"/>
              <a:t>с </a:t>
            </a:r>
            <a:r>
              <a:rPr lang="ru-RU" dirty="0"/>
              <a:t>вами входим в лес</a:t>
            </a:r>
          </a:p>
          <a:p>
            <a:r>
              <a:rPr lang="ru-RU" dirty="0"/>
              <a:t>Сколько здесь вокруг чудес!</a:t>
            </a:r>
          </a:p>
          <a:p>
            <a:r>
              <a:rPr lang="ru-RU" dirty="0"/>
              <a:t>Руки подняли и покачали-</a:t>
            </a:r>
          </a:p>
          <a:p>
            <a:r>
              <a:rPr lang="ru-RU" dirty="0"/>
              <a:t>Это деревья в лесу .</a:t>
            </a:r>
          </a:p>
          <a:p>
            <a:r>
              <a:rPr lang="ru-RU" dirty="0"/>
              <a:t>Руки согнули . кисти встряхнули-</a:t>
            </a:r>
          </a:p>
          <a:p>
            <a:r>
              <a:rPr lang="ru-RU" dirty="0"/>
              <a:t>Ветер сбивает росу.</a:t>
            </a:r>
          </a:p>
          <a:p>
            <a:r>
              <a:rPr lang="ru-RU" dirty="0"/>
              <a:t>В стороны руки. Плавно помашем_</a:t>
            </a:r>
          </a:p>
          <a:p>
            <a:r>
              <a:rPr lang="ru-RU" dirty="0"/>
              <a:t>Это к нам птицы летят.</a:t>
            </a:r>
          </a:p>
          <a:p>
            <a:r>
              <a:rPr lang="ru-RU" dirty="0"/>
              <a:t>Как они тихо садятся</a:t>
            </a:r>
          </a:p>
          <a:p>
            <a:r>
              <a:rPr lang="ru-RU" dirty="0"/>
              <a:t>Покажем – крылья сложили назад.</a:t>
            </a:r>
          </a:p>
          <a:p>
            <a:r>
              <a:rPr lang="ru-RU" dirty="0"/>
              <a:t>Наклонились и присели . </a:t>
            </a:r>
          </a:p>
          <a:p>
            <a:r>
              <a:rPr lang="ru-RU" dirty="0"/>
              <a:t>Заниматься тихо сели.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06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09495" cy="691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3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85010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11560" y="908720"/>
            <a:ext cx="8229600" cy="500141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- Какое настроение у вас появилось  во время чтения этого стихотворения?                -  О чём стихотворение Е. Благининой?  </a:t>
            </a:r>
          </a:p>
          <a:p>
            <a:r>
              <a:rPr lang="ru-RU" dirty="0" smtClean="0"/>
              <a:t>- Что ты думаешь о мальчике?                                 - Какой он?                                                                     -Как он относится к природе, птицам?                    - Как вы думаете , почему она так много       пишет о любви к животным?                             - Выразительно прочитай те это стихотворение.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068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3" y="0"/>
            <a:ext cx="91267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96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714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" y="0"/>
            <a:ext cx="9144640" cy="710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85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569069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58" y="0"/>
            <a:ext cx="9178505" cy="640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64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057736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8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253"/>
            <a:ext cx="9036496" cy="6875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916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54562"/>
          </a:xfrm>
        </p:spPr>
        <p:txBody>
          <a:bodyPr/>
          <a:lstStyle/>
          <a:p>
            <a:r>
              <a:rPr lang="ru-RU" dirty="0" smtClean="0"/>
              <a:t>Кот Мурлыка, кот Царапка</a:t>
            </a:r>
            <a:br>
              <a:rPr lang="ru-RU" dirty="0" smtClean="0"/>
            </a:br>
            <a:r>
              <a:rPr lang="ru-RU" dirty="0" smtClean="0"/>
              <a:t>Учит деток танцевать.</a:t>
            </a:r>
            <a:br>
              <a:rPr lang="ru-RU" dirty="0" smtClean="0"/>
            </a:br>
            <a:r>
              <a:rPr lang="ru-RU" dirty="0" smtClean="0"/>
              <a:t>Ну-ка левой, ну-ка правой, </a:t>
            </a:r>
            <a:br>
              <a:rPr lang="ru-RU" dirty="0" smtClean="0"/>
            </a:br>
            <a:r>
              <a:rPr lang="ru-RU" dirty="0" smtClean="0"/>
              <a:t>Раз-два-три-четыре-пять!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24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043890" cy="58259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ru-RU" sz="3200" dirty="0" smtClean="0">
                <a:solidFill>
                  <a:srgbClr val="C00000"/>
                </a:solidFill>
              </a:rPr>
              <a:t>.Чтение стихотворения «Котёнок».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488" y="785770"/>
            <a:ext cx="3214710" cy="607223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4400" dirty="0" smtClean="0"/>
              <a:t>        Котёнок</a:t>
            </a:r>
          </a:p>
          <a:p>
            <a:pPr>
              <a:buNone/>
            </a:pPr>
            <a:r>
              <a:rPr lang="ru-RU" dirty="0" smtClean="0"/>
              <a:t>Я нашла в саду котёнка.</a:t>
            </a:r>
          </a:p>
          <a:p>
            <a:pPr>
              <a:buNone/>
            </a:pPr>
            <a:r>
              <a:rPr lang="ru-RU" dirty="0" smtClean="0"/>
              <a:t>Он мяукал тонко-тонко,</a:t>
            </a:r>
          </a:p>
          <a:p>
            <a:pPr>
              <a:buNone/>
            </a:pPr>
            <a:r>
              <a:rPr lang="ru-RU" dirty="0" smtClean="0"/>
              <a:t>Он мяукал и дрожал.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Может быть, его побили,</a:t>
            </a:r>
          </a:p>
          <a:p>
            <a:pPr>
              <a:buNone/>
            </a:pPr>
            <a:r>
              <a:rPr lang="ru-RU" dirty="0" smtClean="0"/>
              <a:t>Или в дом пустить забыли,</a:t>
            </a:r>
          </a:p>
          <a:p>
            <a:pPr>
              <a:buNone/>
            </a:pPr>
            <a:r>
              <a:rPr lang="ru-RU" dirty="0" smtClean="0"/>
              <a:t>Или сам он убежал?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День с утра стоял ненастный,</a:t>
            </a:r>
          </a:p>
          <a:p>
            <a:pPr>
              <a:buNone/>
            </a:pPr>
            <a:r>
              <a:rPr lang="ru-RU" dirty="0" smtClean="0"/>
              <a:t>Лужи серые везде...</a:t>
            </a:r>
          </a:p>
          <a:p>
            <a:pPr>
              <a:buNone/>
            </a:pPr>
            <a:r>
              <a:rPr lang="ru-RU" dirty="0" smtClean="0"/>
              <a:t>Так и быть зверёк несчастный,</a:t>
            </a:r>
          </a:p>
          <a:p>
            <a:pPr>
              <a:buNone/>
            </a:pPr>
            <a:r>
              <a:rPr lang="ru-RU" dirty="0" smtClean="0"/>
              <a:t>Помогу твоей беде!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Я взяла его домой,</a:t>
            </a:r>
          </a:p>
          <a:p>
            <a:pPr>
              <a:buNone/>
            </a:pPr>
            <a:r>
              <a:rPr lang="ru-RU" dirty="0" smtClean="0"/>
              <a:t>Накормила досыта...</a:t>
            </a:r>
          </a:p>
          <a:p>
            <a:pPr>
              <a:buNone/>
            </a:pPr>
            <a:r>
              <a:rPr lang="ru-RU" dirty="0" smtClean="0"/>
              <a:t>Скоро стал котёнок мой</a:t>
            </a:r>
          </a:p>
          <a:p>
            <a:pPr>
              <a:buNone/>
            </a:pPr>
            <a:r>
              <a:rPr lang="ru-RU" dirty="0" smtClean="0"/>
              <a:t>Загляденье просто!</a:t>
            </a:r>
          </a:p>
          <a:p>
            <a:pPr>
              <a:buNone/>
            </a:pPr>
            <a:r>
              <a:rPr lang="ru-RU" dirty="0" smtClean="0"/>
              <a:t>Шерсть - как бархат,</a:t>
            </a:r>
          </a:p>
          <a:p>
            <a:pPr>
              <a:buNone/>
            </a:pPr>
            <a:r>
              <a:rPr lang="ru-RU" dirty="0" smtClean="0"/>
              <a:t>Хвост - трубой...</a:t>
            </a:r>
          </a:p>
          <a:p>
            <a:pPr>
              <a:buNone/>
            </a:pPr>
            <a:r>
              <a:rPr lang="ru-RU" dirty="0" smtClean="0"/>
              <a:t>До чего ж хорош собой!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4286256"/>
            <a:ext cx="2952749" cy="218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Audiostihi-dlya-detej-Kotenok-Elena-Blaginina_(get-tune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5576" y="725446"/>
            <a:ext cx="759338" cy="759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13" y="-270792"/>
            <a:ext cx="9396536" cy="712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48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0" y="274638"/>
            <a:ext cx="5162191" cy="32263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59" y="3501008"/>
            <a:ext cx="499255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9600" b="1" dirty="0" smtClean="0"/>
              <a:t>УКШАКУК</a:t>
            </a:r>
          </a:p>
          <a:p>
            <a:r>
              <a:rPr lang="ru-RU" sz="9600" b="1" dirty="0" smtClean="0"/>
              <a:t>ТОЕККОН</a:t>
            </a:r>
            <a:endParaRPr lang="ru-RU" sz="9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Домашняя работа </a:t>
            </a:r>
          </a:p>
          <a:p>
            <a:r>
              <a:rPr lang="ru-RU" dirty="0" err="1" smtClean="0"/>
              <a:t>Стр</a:t>
            </a:r>
            <a:r>
              <a:rPr lang="ru-RU" dirty="0" smtClean="0"/>
              <a:t> </a:t>
            </a:r>
            <a:r>
              <a:rPr lang="ru-RU" smtClean="0"/>
              <a:t>118-119 выучить наизусть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714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77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0"/>
            <a:ext cx="9252520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548680"/>
            <a:ext cx="8388424" cy="63093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Речевая разминка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Взгрустнулось кукушке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На дальней опушке, </a:t>
            </a:r>
          </a:p>
          <a:p>
            <a:pPr marL="0" indent="0">
              <a:buNone/>
            </a:pPr>
            <a:r>
              <a:rPr lang="ru-RU" dirty="0"/>
              <a:t>И ветер разносит по лесу: ку –ку!...</a:t>
            </a:r>
          </a:p>
        </p:txBody>
      </p:sp>
    </p:spTree>
    <p:extLst>
      <p:ext uri="{BB962C8B-B14F-4D97-AF65-F5344CB8AC3E}">
        <p14:creationId xmlns:p14="http://schemas.microsoft.com/office/powerpoint/2010/main" val="227376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6DE8BF-6333-4B56-8D53-BB83F1061B98}" type="slidenum">
              <a:rPr lang="ru-RU"/>
              <a:pPr>
                <a:defRPr/>
              </a:pPr>
              <a:t>6</a:t>
            </a:fld>
            <a:endParaRPr lang="ru-RU"/>
          </a:p>
        </p:txBody>
      </p:sp>
      <p:pic>
        <p:nvPicPr>
          <p:cNvPr id="7" name="Picture 2" descr="C:\Documents and Settings\Admin\Рабочий стол\Благинина\Blaginin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>
          <a:xfrm>
            <a:off x="928662" y="1928802"/>
            <a:ext cx="2500313" cy="3305175"/>
          </a:xfrm>
          <a:ln w="57150">
            <a:solidFill>
              <a:srgbClr val="C0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928662" y="214290"/>
            <a:ext cx="7858180" cy="17859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Елена Александровна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Благинина.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571875" y="2571750"/>
            <a:ext cx="47148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Georgia" pitchFamily="18" charset="0"/>
              </a:rPr>
              <a:t>(1903-1989) - русский поэт, переводчик.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H:\10009454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4286256"/>
            <a:ext cx="2428875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C:\Documents and Settings\Loner\Рабочий стол\Благинина. Папуловой\картинки\top9516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13" y="1357313"/>
            <a:ext cx="2232025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3" descr="C:\Documents and Settings\Loner\Рабочий стол\Благинина. Папуловой\картинки\1264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285860"/>
            <a:ext cx="2321069" cy="314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214290"/>
            <a:ext cx="2000264" cy="256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290" y="4648931"/>
            <a:ext cx="1500198" cy="192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0298" y="214290"/>
            <a:ext cx="1714512" cy="2403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16" y="4429132"/>
            <a:ext cx="1571636" cy="220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9058" y="2071678"/>
            <a:ext cx="1404934" cy="208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5" descr="H:\558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85875"/>
            <a:ext cx="279241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2" descr="H:\dvazirafa_azbukadljamalish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500174"/>
            <a:ext cx="442912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3" descr="D:\АНИМАШКИ.RU (G)\animashky\ОБЫЧНЫЕ\Люди и работа\дети\14424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>
          <a:xfrm>
            <a:off x="2285984" y="4014787"/>
            <a:ext cx="2857500" cy="2843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14673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65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</Template>
  <TotalTime>417</TotalTime>
  <Words>491</Words>
  <Application>Microsoft Office PowerPoint</Application>
  <PresentationFormat>Экран (4:3)</PresentationFormat>
  <Paragraphs>88</Paragraphs>
  <Slides>32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Georgia</vt:lpstr>
      <vt:lpstr>Тема3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физминутка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Кот Мурлыка, кот Царапка Учит деток танцевать. Ну-ка левой, ну-ка правой,  Раз-два-три-четыре-пять!</vt:lpstr>
      <vt:lpstr>3.Чтение стихотворения «Котёнок».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А.С. Пушкин С.Я. Маршак М.Ю. Лермонтов Е.Благинина</dc:title>
  <dc:creator>Kab2</dc:creator>
  <cp:lastModifiedBy>Пользователь</cp:lastModifiedBy>
  <cp:revision>59</cp:revision>
  <dcterms:modified xsi:type="dcterms:W3CDTF">2020-03-27T10:27:00Z</dcterms:modified>
</cp:coreProperties>
</file>