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E5508-0123-4FD2-BD96-6F4D3D41F5D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E406-A70B-4577-B7B2-114829674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087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E5508-0123-4FD2-BD96-6F4D3D41F5D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E406-A70B-4577-B7B2-114829674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583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E5508-0123-4FD2-BD96-6F4D3D41F5D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E406-A70B-4577-B7B2-114829674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754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E5508-0123-4FD2-BD96-6F4D3D41F5D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E406-A70B-4577-B7B2-114829674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865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E5508-0123-4FD2-BD96-6F4D3D41F5D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E406-A70B-4577-B7B2-114829674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465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E5508-0123-4FD2-BD96-6F4D3D41F5D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E406-A70B-4577-B7B2-114829674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315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E5508-0123-4FD2-BD96-6F4D3D41F5D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E406-A70B-4577-B7B2-114829674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072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E5508-0123-4FD2-BD96-6F4D3D41F5D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E406-A70B-4577-B7B2-114829674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938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E5508-0123-4FD2-BD96-6F4D3D41F5D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E406-A70B-4577-B7B2-114829674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269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E5508-0123-4FD2-BD96-6F4D3D41F5D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E406-A70B-4577-B7B2-114829674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925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E5508-0123-4FD2-BD96-6F4D3D41F5D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E406-A70B-4577-B7B2-114829674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398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E5508-0123-4FD2-BD96-6F4D3D41F5DC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7E406-A70B-4577-B7B2-114829674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421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7772400" cy="5904655"/>
          </a:xfrm>
        </p:spPr>
        <p:txBody>
          <a:bodyPr>
            <a:normAutofit/>
          </a:bodyPr>
          <a:lstStyle/>
          <a:p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The Future of Computers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44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365104"/>
            <a:ext cx="2682770" cy="200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4127498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3609" y="3212976"/>
            <a:ext cx="3600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C00000"/>
                </a:solidFill>
              </a:rPr>
              <a:t>Tiny Computer</a:t>
            </a:r>
            <a:endParaRPr lang="ru-RU" sz="3200" b="1" dirty="0" smtClean="0">
              <a:solidFill>
                <a:srgbClr val="C00000"/>
              </a:solidFill>
            </a:endParaRPr>
          </a:p>
          <a:p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68144" y="2867750"/>
            <a:ext cx="28987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C00000"/>
                </a:solidFill>
              </a:rPr>
              <a:t>The Computer in Watches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7413"/>
            <a:ext cx="3597275" cy="270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547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12261"/>
            <a:ext cx="3626569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6" y="168543"/>
            <a:ext cx="74540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Computer Clothes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3860012" cy="310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90456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692696"/>
            <a:ext cx="4843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“</a:t>
            </a:r>
            <a:r>
              <a:rPr lang="en-US" sz="3600" b="1" dirty="0" smtClean="0">
                <a:solidFill>
                  <a:srgbClr val="C00000"/>
                </a:solidFill>
              </a:rPr>
              <a:t>Computer Doctor”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4233233" cy="317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708920"/>
            <a:ext cx="3477280" cy="3448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939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tx2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764704"/>
            <a:ext cx="5723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Computer Games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19" y="1772816"/>
            <a:ext cx="2871193" cy="1988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472590"/>
            <a:ext cx="3224765" cy="2418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7" y="4161572"/>
            <a:ext cx="2994572" cy="2291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5126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/>
            </a:gs>
            <a:gs pos="39999">
              <a:srgbClr val="85C2FF"/>
            </a:gs>
            <a:gs pos="76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3696" y="338753"/>
            <a:ext cx="17251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Robots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28" y="2134218"/>
            <a:ext cx="2680038" cy="25835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424" y="338753"/>
            <a:ext cx="3634737" cy="24820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284984"/>
            <a:ext cx="4104456" cy="271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6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chemeClr val="tx2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620688"/>
            <a:ext cx="4437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Robot Pets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40320"/>
            <a:ext cx="3126997" cy="209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12" y="1772816"/>
            <a:ext cx="3442803" cy="2582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858" y="3861048"/>
            <a:ext cx="252028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134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chemeClr val="tx2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1791400"/>
            <a:ext cx="568863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They`ll look like us, talk like us and do things like us.</a:t>
            </a:r>
          </a:p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That`s FANTASTIC!..</a:t>
            </a:r>
          </a:p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Or is it SCARY?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751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43</Words>
  <Application>Microsoft Office PowerPoint</Application>
  <PresentationFormat>Экран (4:3)</PresentationFormat>
  <Paragraphs>11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The Future of Computers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Future of Computers</dc:title>
  <dc:creator>Admin</dc:creator>
  <cp:lastModifiedBy>админ</cp:lastModifiedBy>
  <cp:revision>21</cp:revision>
  <dcterms:created xsi:type="dcterms:W3CDTF">2013-04-16T16:08:45Z</dcterms:created>
  <dcterms:modified xsi:type="dcterms:W3CDTF">2020-05-17T20:20:32Z</dcterms:modified>
</cp:coreProperties>
</file>