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5508-0123-4FD2-BD96-6F4D3D41F5D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E406-A70B-4577-B7B2-114829674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8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5508-0123-4FD2-BD96-6F4D3D41F5D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E406-A70B-4577-B7B2-114829674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58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5508-0123-4FD2-BD96-6F4D3D41F5D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E406-A70B-4577-B7B2-114829674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75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5508-0123-4FD2-BD96-6F4D3D41F5D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E406-A70B-4577-B7B2-114829674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86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5508-0123-4FD2-BD96-6F4D3D41F5D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E406-A70B-4577-B7B2-114829674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46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5508-0123-4FD2-BD96-6F4D3D41F5D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E406-A70B-4577-B7B2-114829674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1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5508-0123-4FD2-BD96-6F4D3D41F5D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E406-A70B-4577-B7B2-114829674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07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5508-0123-4FD2-BD96-6F4D3D41F5D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E406-A70B-4577-B7B2-114829674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3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5508-0123-4FD2-BD96-6F4D3D41F5D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E406-A70B-4577-B7B2-114829674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6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5508-0123-4FD2-BD96-6F4D3D41F5D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E406-A70B-4577-B7B2-114829674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2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5508-0123-4FD2-BD96-6F4D3D41F5D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E406-A70B-4577-B7B2-114829674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9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E5508-0123-4FD2-BD96-6F4D3D41F5D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E406-A70B-4577-B7B2-114829674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590465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The Future of Computers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2682770" cy="200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412749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9" y="3212976"/>
            <a:ext cx="360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C00000"/>
                </a:solidFill>
              </a:rPr>
              <a:t>Tiny Computer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2867750"/>
            <a:ext cx="2898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</a:rPr>
              <a:t>The Computer in Watches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7413"/>
            <a:ext cx="3597275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47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12261"/>
            <a:ext cx="362656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68543"/>
            <a:ext cx="7454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Computer Clothes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860012" cy="310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0456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692696"/>
            <a:ext cx="4843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“</a:t>
            </a:r>
            <a:r>
              <a:rPr lang="en-US" sz="3600" b="1" dirty="0" smtClean="0">
                <a:solidFill>
                  <a:srgbClr val="C00000"/>
                </a:solidFill>
              </a:rPr>
              <a:t>Computer Doctor”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233233" cy="31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3477280" cy="34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3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764704"/>
            <a:ext cx="5723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Computer Games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19" y="1772816"/>
            <a:ext cx="2871193" cy="198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72590"/>
            <a:ext cx="3224765" cy="241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4161572"/>
            <a:ext cx="2994572" cy="229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12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39999">
              <a:srgbClr val="85C2FF"/>
            </a:gs>
            <a:gs pos="76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3696" y="338753"/>
            <a:ext cx="1725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Robots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28" y="2134218"/>
            <a:ext cx="2680038" cy="25835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24" y="338753"/>
            <a:ext cx="3634737" cy="2482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84984"/>
            <a:ext cx="4104456" cy="27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20688"/>
            <a:ext cx="4437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Robot Pets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0320"/>
            <a:ext cx="3126997" cy="209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12" y="1772816"/>
            <a:ext cx="3442803" cy="258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58" y="3861048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34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791400"/>
            <a:ext cx="568863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They`ll look like us, talk like us and do things like us.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That`s FANTASTIC!..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 is it SCARY?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51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43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The Future of Computers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Computers</dc:title>
  <dc:creator>Admin</dc:creator>
  <cp:lastModifiedBy>админ</cp:lastModifiedBy>
  <cp:revision>21</cp:revision>
  <dcterms:created xsi:type="dcterms:W3CDTF">2013-04-16T16:08:45Z</dcterms:created>
  <dcterms:modified xsi:type="dcterms:W3CDTF">2020-05-17T20:20:32Z</dcterms:modified>
</cp:coreProperties>
</file>