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Къумукъ</a:t>
            </a:r>
            <a:r>
              <a:rPr lang="ru-RU" dirty="0" smtClean="0"/>
              <a:t> </a:t>
            </a:r>
            <a:r>
              <a:rPr lang="ru-RU" dirty="0" err="1" smtClean="0"/>
              <a:t>тил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6</a:t>
            </a:r>
            <a:r>
              <a:rPr lang="ru-RU" dirty="0" smtClean="0"/>
              <a:t> </a:t>
            </a:r>
            <a:r>
              <a:rPr lang="ru-RU" dirty="0" err="1" smtClean="0"/>
              <a:t>клас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Тергев</a:t>
            </a:r>
            <a:r>
              <a:rPr lang="ru-RU" dirty="0" smtClean="0"/>
              <a:t> диктант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Мустапа</a:t>
            </a:r>
            <a:r>
              <a:rPr lang="ru-RU" dirty="0" smtClean="0"/>
              <a:t>.</a:t>
            </a:r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Къыйын</a:t>
            </a:r>
            <a:r>
              <a:rPr lang="ru-RU" dirty="0" smtClean="0"/>
              <a:t> </a:t>
            </a:r>
            <a:r>
              <a:rPr lang="ru-RU" dirty="0" err="1" smtClean="0"/>
              <a:t>сёзлер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жагьил</a:t>
            </a:r>
            <a:endParaRPr lang="ru-RU" dirty="0" smtClean="0"/>
          </a:p>
          <a:p>
            <a:r>
              <a:rPr lang="ru-RU" dirty="0" err="1" smtClean="0"/>
              <a:t>узагъында</a:t>
            </a:r>
            <a:endParaRPr lang="ru-RU" dirty="0" smtClean="0"/>
          </a:p>
          <a:p>
            <a:r>
              <a:rPr lang="ru-RU" dirty="0" err="1" smtClean="0"/>
              <a:t>гьаллашгъан</a:t>
            </a:r>
            <a:endParaRPr lang="ru-RU" dirty="0" smtClean="0"/>
          </a:p>
          <a:p>
            <a:r>
              <a:rPr lang="ru-RU" dirty="0" err="1" smtClean="0"/>
              <a:t>Гюнтувушгъа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12 мая, 9.50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403648" y="1196752"/>
            <a:ext cx="5328592" cy="29523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91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13</Words>
  <Application>Microsoft Office PowerPoint</Application>
  <PresentationFormat>Экран (4:3)</PresentationFormat>
  <Paragraphs>8</Paragraphs>
  <Slides>3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Calibri</vt:lpstr>
      <vt:lpstr>Тема Office</vt:lpstr>
      <vt:lpstr>Къумукъ тил 6 клас</vt:lpstr>
      <vt:lpstr>Къыйын сёзлер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Нохчийн мотт 6 класс</dc:title>
  <dc:creator>ас</dc:creator>
  <cp:lastModifiedBy>Admin</cp:lastModifiedBy>
  <cp:revision>5</cp:revision>
  <dcterms:created xsi:type="dcterms:W3CDTF">2020-04-26T16:46:39Z</dcterms:created>
  <dcterms:modified xsi:type="dcterms:W3CDTF">2020-05-12T06:55:18Z</dcterms:modified>
</cp:coreProperties>
</file>