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064896" cy="3960439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«Нет </a:t>
            </a:r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от меня ни у кого секретов.</a:t>
            </a:r>
            <a:b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Всё знаю я о действии </a:t>
            </a:r>
            <a:r>
              <a:rPr lang="ru-RU" sz="4000" i="1" dirty="0" smtClean="0">
                <a:solidFill>
                  <a:schemeClr val="tx2">
                    <a:lumMod val="75000"/>
                  </a:schemeClr>
                </a:solidFill>
              </a:rPr>
              <a:t>предметов»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53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Обобщение знаний </a:t>
            </a:r>
            <a:br>
              <a:rPr lang="ru-RU" sz="53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53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глаголе.</a:t>
            </a:r>
            <a:endParaRPr lang="ru-RU" sz="53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Подготовка руки к письму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«Пальчики здороваются»</a:t>
            </a:r>
          </a:p>
          <a:p>
            <a:pPr algn="ctr">
              <a:buNone/>
            </a:pP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«Согреем пальчики»</a:t>
            </a:r>
          </a:p>
          <a:p>
            <a:pPr algn="ctr">
              <a:buNone/>
            </a:pPr>
            <a:r>
              <a:rPr lang="ru-RU" sz="4000" dirty="0" smtClean="0">
                <a:solidFill>
                  <a:schemeClr val="tx2">
                    <a:lumMod val="75000"/>
                  </a:schemeClr>
                </a:solidFill>
              </a:rPr>
              <a:t>«Пианино» </a:t>
            </a:r>
            <a:endParaRPr lang="ru-RU" sz="4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Повторим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Что такое глагол?</a:t>
            </a:r>
          </a:p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Что обозначает глагол?</a:t>
            </a:r>
          </a:p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На какие вопросы глагол отвечает?</a:t>
            </a:r>
          </a:p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Как глагол изменяется?</a:t>
            </a:r>
          </a:p>
          <a:p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Каким членом предложения бывает глагол?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Неопределённая форма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глагола</a:t>
            </a:r>
            <a:b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(выписать)</a:t>
            </a:r>
            <a:endParaRPr lang="ru-RU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392488"/>
          </a:xfrm>
        </p:spPr>
        <p:txBody>
          <a:bodyPr numCol="2">
            <a:normAutofit lnSpcReduction="10000"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библиотека работает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магазин открылся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земляника поспела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собрать урожай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гулять по улице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уехать на север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шёл по дороге</a:t>
            </a:r>
          </a:p>
          <a:p>
            <a:pPr>
              <a:buNone/>
            </a:pPr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пригласить на обед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сорока летит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посадить морковь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съел завтрак 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убрать комнату</a:t>
            </a: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подняться по лестнице</a:t>
            </a: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Время глагола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124744"/>
            <a:ext cx="4536504" cy="500141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i="1" dirty="0" smtClean="0">
                <a:solidFill>
                  <a:schemeClr val="tx2">
                    <a:lumMod val="75000"/>
                  </a:schemeClr>
                </a:solidFill>
              </a:rPr>
              <a:t>А. Плещеев «Весна»</a:t>
            </a:r>
          </a:p>
          <a:p>
            <a:pPr>
              <a:buNone/>
            </a:pPr>
            <a:endParaRPr lang="ru-RU" sz="28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Песни жаворонков снова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…………      в вышине.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Гостья милая, здорово! –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…………      они весне.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Уж теплее солнце  ………..,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…………     краше небеса.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Скоро все      ………….  – </a:t>
            </a:r>
          </a:p>
          <a:p>
            <a:pPr>
              <a:buNone/>
            </a:pPr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Степи, рощи и леса.</a:t>
            </a:r>
            <a:endParaRPr lang="ru-RU" sz="2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Собери 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 и выполни синтаксический разбор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564905"/>
            <a:ext cx="8229600" cy="33123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Небе, голубом, в, зорька, ярко, светит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Пословицы и поговорки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3"/>
            <a:ext cx="8640960" cy="4032448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Кто ничего (не)делает, тому всегда некогда.</a:t>
            </a:r>
          </a:p>
          <a:p>
            <a:pPr>
              <a:buNone/>
            </a:pPr>
            <a:endParaRPr lang="ru-RU" sz="3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Кто любит трудит(?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ся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), тому без дела (не)сидит(?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ся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  <a:p>
            <a:pPr>
              <a:buNone/>
            </a:pPr>
            <a:endParaRPr lang="ru-RU" sz="3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Хвалят – (не)гордись, учат – (не)сердись.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Молодцы!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Улыбающееся лицо 2"/>
          <p:cNvSpPr/>
          <p:nvPr/>
        </p:nvSpPr>
        <p:spPr>
          <a:xfrm>
            <a:off x="2267744" y="1484784"/>
            <a:ext cx="4536504" cy="3888432"/>
          </a:xfrm>
          <a:prstGeom prst="smileyFace">
            <a:avLst>
              <a:gd name="adj" fmla="val 46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181</Words>
  <Application>Microsoft Office PowerPoint</Application>
  <PresentationFormat>Экран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«Нет от меня ни у кого секретов. Всё знаю я о действии предметов»  Обобщение знаний  о глаголе.</vt:lpstr>
      <vt:lpstr>Подготовка руки к письму</vt:lpstr>
      <vt:lpstr>Повторим</vt:lpstr>
      <vt:lpstr>Неопределённая форма глагола (выписать)</vt:lpstr>
      <vt:lpstr>Время глагола</vt:lpstr>
      <vt:lpstr>Собери предложение и выполни синтаксический разбор</vt:lpstr>
      <vt:lpstr>Пословицы и поговорки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132</cp:lastModifiedBy>
  <cp:revision>10</cp:revision>
  <dcterms:created xsi:type="dcterms:W3CDTF">2015-12-27T14:40:26Z</dcterms:created>
  <dcterms:modified xsi:type="dcterms:W3CDTF">2015-12-28T17:40:28Z</dcterms:modified>
</cp:coreProperties>
</file>