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3960439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«Нет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от меня ни у кого секретов.</a:t>
            </a:r>
            <a:b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Всё знаю я о действии </a:t>
            </a:r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предметов»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3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знаний </a:t>
            </a:r>
            <a:br>
              <a:rPr lang="ru-RU" sz="53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глаголе.</a:t>
            </a:r>
            <a:endParaRPr lang="ru-RU" sz="53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руки к письму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«Пальчики здороваются»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«Согреем пальчики»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«Пианино» 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Повторим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Что такое глагол?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Что обозначает глагол?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На какие вопросы глагол отвечает?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Как глагол изменяется?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Каким членом предложения бывает глагол?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Неопределённая форма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глагола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(выписать)</a:t>
            </a:r>
            <a:endParaRPr lang="ru-RU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392488"/>
          </a:xfrm>
        </p:spPr>
        <p:txBody>
          <a:bodyPr numCol="2"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библиотека работает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магазин открылся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земляника поспела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собрать урожай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гулять по улице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уехать на север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шёл по дороге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пригласить на обед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сорока летит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посадить морковь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съел завтрак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убрать комнату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подняться по лестнице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глагола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124744"/>
            <a:ext cx="4536504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А. Плещеев «Весна»</a:t>
            </a:r>
          </a:p>
          <a:p>
            <a:pPr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Песни жаворонков снова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…………      в вышине.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Гостья милая, здорово! –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…………      они весне.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Уж теплее солнце  ………..,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…………     краше небеса.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Скоро все      ………….  –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Степи, рощи и леса.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Собери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и выполни синтаксический разбор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3312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Небе, голубом, в, зорька, ярко, светит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Пословицы и поговорки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3"/>
            <a:ext cx="8640960" cy="40324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Кто ничего (не)делает, тому всегда некогда.</a:t>
            </a:r>
          </a:p>
          <a:p>
            <a:pPr>
              <a:buNone/>
            </a:pP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Кто любит трудит(?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), тому без дела (не)сидит(?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ся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pPr>
              <a:buNone/>
            </a:pPr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Хвалят – (не)гордись, учат – (не)сердись.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2267744" y="1484784"/>
            <a:ext cx="4536504" cy="3888432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«Нет от меня ни у кого секретов. Всё знаю я о действии предметов»  Обобщение знаний  о глаголе.</vt:lpstr>
      <vt:lpstr>Подготовка руки к письму</vt:lpstr>
      <vt:lpstr>Повторим</vt:lpstr>
      <vt:lpstr>Неопределённая форма глагола (выписать)</vt:lpstr>
      <vt:lpstr>Время глагола</vt:lpstr>
      <vt:lpstr>Собери предложение и выполни синтаксический разбор</vt:lpstr>
      <vt:lpstr>Пословицы и поговорки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132</dc:creator>
  <cp:lastModifiedBy>132</cp:lastModifiedBy>
  <cp:revision>10</cp:revision>
  <dcterms:created xsi:type="dcterms:W3CDTF">2015-12-27T14:40:26Z</dcterms:created>
  <dcterms:modified xsi:type="dcterms:W3CDTF">2015-12-28T17:40:28Z</dcterms:modified>
</cp:coreProperties>
</file>