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3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E5629FD-3FE1-455C-8175-9D5D1C379AF2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27E5FEC-BE98-42E7-B6FA-ED298C81CA2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 prst="angle"/>
            </a:sp3d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Программная увертюра.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924944"/>
            <a:ext cx="6560234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tx2"/>
                </a:solidFill>
              </a:rPr>
              <a:t>Увертюра «Эгмонт».</a:t>
            </a:r>
            <a:endParaRPr lang="ru-RU" b="1" dirty="0">
              <a:ln>
                <a:solidFill>
                  <a:schemeClr val="tx2">
                    <a:lumMod val="25000"/>
                  </a:schemeClr>
                </a:solidFill>
              </a:ln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Увертюра</a:t>
            </a:r>
            <a:r>
              <a:rPr lang="ru-RU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 (от фр. </a:t>
            </a:r>
            <a:r>
              <a:rPr lang="ru-RU" i="1" dirty="0" err="1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ouverture</a:t>
            </a:r>
            <a:r>
              <a:rPr lang="ru-RU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 — вступление) в музыке — инструментальная (как правило, оркестровая) пьеса, исполняемая перед началом какого-либо представления </a:t>
            </a:r>
            <a:r>
              <a:rPr lang="ru-RU" dirty="0" smtClean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оперы</a:t>
            </a:r>
            <a:r>
              <a:rPr lang="ru-RU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, балета, кинофильма </a:t>
            </a:r>
            <a:r>
              <a:rPr lang="ru-RU" dirty="0" smtClean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 т. п., </a:t>
            </a:r>
            <a:r>
              <a:rPr lang="ru-RU" dirty="0" smtClean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одночастное оркестровое произведение, часто принадлежащее к </a:t>
            </a:r>
            <a:r>
              <a:rPr lang="ru-RU" b="1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программной музыке</a:t>
            </a:r>
            <a:r>
              <a:rPr lang="ru-RU" dirty="0">
                <a:ln>
                  <a:solidFill>
                    <a:schemeClr val="tx2">
                      <a:lumMod val="9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Людвиг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Бетховен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1770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1827</a:t>
            </a:r>
          </a:p>
          <a:p>
            <a:pPr>
              <a:buNone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Увертюра «Эгмонт».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5" name="Picture 2" descr="http://img264.imageshack.us/img264/8408/josephkarlstieler1820f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483021" cy="5969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Увертюра «Эгмонт»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трагедии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Гёте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Эгмонт» была закончена Бетховеном два года спустя после создания Пятой симфонии, в 1810 году.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События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описанные в увертюре происходят в XVI веке. Нидерландский народ восстает против испанцев. Возглавляет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восстание Эгмонт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который вскоре гибнет, но голландцы побеждают и добиваются независимости.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Эгмонт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60" name="Picture 4" descr="http://www.belcanto.ru/media/images/uploaded/1211170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48680"/>
            <a:ext cx="4238625" cy="57054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llustrators.ru/illustrations/18565_original.jpg?12988325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269348" cy="5832648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Первые ноты напоминают тяжелую поступь сарабанды — образ испанцев. После звучит жалобная секундовая интонация — мелодия нидерландского народа. Средняя часть состоит из сонатного аллегро. Главная тема начинается тихо и постепенно возрастает, затем подхватывается всем оркестром на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fortissimo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побочной партии и в разработке все разгорается борьба, она продолжается, но поединок внезапно обрывается. Погибает Эгмонт. Тихие и печальные аккорды завершают репризу. Кода торжественно завершает увертюру — победившие голландцы ликуют.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произведении выражена тема борьбы. Как и в 5 симфонии, минорную увертюру композитор заканчивает мажором. Здесь девиз композитора: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От мрака к свету! Через борьбу к победе!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22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Программная увертюра.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Программная увертюра. </dc:title>
  <dc:creator>XTreme</dc:creator>
  <cp:lastModifiedBy>XTreme</cp:lastModifiedBy>
  <cp:revision>3</cp:revision>
  <dcterms:created xsi:type="dcterms:W3CDTF">2013-03-12T16:54:13Z</dcterms:created>
  <dcterms:modified xsi:type="dcterms:W3CDTF">2013-03-12T17:13:50Z</dcterms:modified>
</cp:coreProperties>
</file>