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0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6" autoAdjust="0"/>
    <p:restoredTop sz="94624" autoAdjust="0"/>
  </p:normalViewPr>
  <p:slideViewPr>
    <p:cSldViewPr>
      <p:cViewPr>
        <p:scale>
          <a:sx n="77" d="100"/>
          <a:sy n="77" d="100"/>
        </p:scale>
        <p:origin x="-120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F8C2E-4C82-4576-817D-31F83265A9D5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89148-3EFB-4948-8CF7-AD4CC44ACF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F8C2E-4C82-4576-817D-31F83265A9D5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89148-3EFB-4948-8CF7-AD4CC44ACF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F8C2E-4C82-4576-817D-31F83265A9D5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89148-3EFB-4948-8CF7-AD4CC44ACF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F8C2E-4C82-4576-817D-31F83265A9D5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89148-3EFB-4948-8CF7-AD4CC44ACF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F8C2E-4C82-4576-817D-31F83265A9D5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89148-3EFB-4948-8CF7-AD4CC44ACF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F8C2E-4C82-4576-817D-31F83265A9D5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89148-3EFB-4948-8CF7-AD4CC44ACF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F8C2E-4C82-4576-817D-31F83265A9D5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89148-3EFB-4948-8CF7-AD4CC44ACF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F8C2E-4C82-4576-817D-31F83265A9D5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89148-3EFB-4948-8CF7-AD4CC44ACF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F8C2E-4C82-4576-817D-31F83265A9D5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89148-3EFB-4948-8CF7-AD4CC44ACF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F8C2E-4C82-4576-817D-31F83265A9D5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89148-3EFB-4948-8CF7-AD4CC44ACF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F8C2E-4C82-4576-817D-31F83265A9D5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89148-3EFB-4948-8CF7-AD4CC44ACF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8C2E-4C82-4576-817D-31F83265A9D5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89148-3EFB-4948-8CF7-AD4CC44ACF0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3а-300x2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-99392"/>
            <a:ext cx="9226009" cy="729004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438" y="1268760"/>
            <a:ext cx="8591519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Урок литературного чтения</a:t>
            </a: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3 классе:</a:t>
            </a:r>
          </a:p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Г. Остер «Вредные советы»,</a:t>
            </a: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«Как получаются легенды»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27579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6345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1340768"/>
            <a:ext cx="511256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Никогда не мойте руки,</a:t>
            </a:r>
          </a:p>
          <a:p>
            <a:r>
              <a:rPr lang="ru-RU" sz="2800" dirty="0"/>
              <a:t>Шею, уши и лицо.</a:t>
            </a:r>
          </a:p>
          <a:p>
            <a:r>
              <a:rPr lang="ru-RU" sz="2800" dirty="0"/>
              <a:t>Это глупое занятье</a:t>
            </a:r>
          </a:p>
          <a:p>
            <a:r>
              <a:rPr lang="ru-RU" sz="2800" dirty="0"/>
              <a:t>Не приводит ни к чему.</a:t>
            </a:r>
          </a:p>
          <a:p>
            <a:r>
              <a:rPr lang="ru-RU" sz="2800" dirty="0"/>
              <a:t>Вновь испачкаются руки,</a:t>
            </a:r>
          </a:p>
          <a:p>
            <a:r>
              <a:rPr lang="ru-RU" sz="2800" dirty="0"/>
              <a:t>Шея, уши и лицо,</a:t>
            </a:r>
          </a:p>
          <a:p>
            <a:r>
              <a:rPr lang="ru-RU" sz="2800" dirty="0"/>
              <a:t>Так зачем же тратить силы,</a:t>
            </a:r>
          </a:p>
          <a:p>
            <a:r>
              <a:rPr lang="ru-RU" sz="2800" dirty="0"/>
              <a:t>Время попусту терять.</a:t>
            </a:r>
          </a:p>
          <a:p>
            <a:r>
              <a:rPr lang="ru-RU" sz="2800" dirty="0"/>
              <a:t>Стричься тоже бесполезно,</a:t>
            </a:r>
          </a:p>
          <a:p>
            <a:r>
              <a:rPr lang="ru-RU" sz="2800" dirty="0"/>
              <a:t>Никакого смысла нет.</a:t>
            </a:r>
          </a:p>
          <a:p>
            <a:r>
              <a:rPr lang="ru-RU" sz="2800" dirty="0"/>
              <a:t>К старости сама собою</a:t>
            </a:r>
          </a:p>
          <a:p>
            <a:r>
              <a:rPr lang="ru-RU" sz="2800" dirty="0"/>
              <a:t>Облысеет голова.</a:t>
            </a:r>
          </a:p>
        </p:txBody>
      </p:sp>
      <p:pic>
        <p:nvPicPr>
          <p:cNvPr id="4" name="Рисунок 3" descr="nature-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1556792"/>
            <a:ext cx="3367568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27579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63455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99592" y="1268760"/>
            <a:ext cx="7354770" cy="535531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Легенда – </a:t>
            </a:r>
            <a:endParaRPr lang="ru-RU" sz="3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514350" indent="-514350" algn="ctr">
              <a:buAutoNum type="arabicParenR"/>
            </a:pPr>
            <a:r>
              <a:rPr lang="ru-RU" sz="3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поэтическое предание о </a:t>
            </a:r>
          </a:p>
          <a:p>
            <a:pPr marL="514350" indent="-514350" algn="ctr"/>
            <a:r>
              <a:rPr lang="ru-RU" sz="3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каком-нибудь историческом </a:t>
            </a:r>
          </a:p>
          <a:p>
            <a:pPr marL="514350" indent="-514350" algn="ctr"/>
            <a:r>
              <a:rPr lang="ru-RU" sz="3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событии</a:t>
            </a:r>
            <a:r>
              <a:rPr lang="ru-RU" sz="3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</a:t>
            </a:r>
            <a:endParaRPr lang="ru-RU" sz="3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3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ru-RU" sz="3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) О героических событиях </a:t>
            </a:r>
            <a:endParaRPr lang="ru-RU" sz="3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3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прошлого</a:t>
            </a:r>
            <a:r>
              <a:rPr lang="ru-RU" sz="3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</a:t>
            </a:r>
            <a:endParaRPr lang="ru-RU" sz="3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3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r>
              <a:rPr lang="ru-RU" sz="3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) Вымышленные </a:t>
            </a:r>
            <a:r>
              <a:rPr lang="ru-RU" sz="3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сведения </a:t>
            </a:r>
          </a:p>
          <a:p>
            <a:pPr algn="ctr"/>
            <a:r>
              <a:rPr lang="ru-RU" sz="3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 </a:t>
            </a:r>
            <a:r>
              <a:rPr lang="ru-RU" sz="3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себе того, </a:t>
            </a:r>
            <a:r>
              <a:rPr lang="ru-RU" sz="3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кто </a:t>
            </a:r>
            <a:r>
              <a:rPr lang="ru-RU" sz="3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выполняет </a:t>
            </a:r>
            <a:endParaRPr lang="ru-RU" sz="3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3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секретное </a:t>
            </a:r>
            <a:r>
              <a:rPr lang="ru-RU" sz="3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задание.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260648"/>
            <a:ext cx="59307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Что такое легенда?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Рисунок 5" descr="ques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188640"/>
            <a:ext cx="1835030" cy="17054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13978218_bez-imeni-4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" name="Рисунок 2" descr="37786738527938726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88639"/>
            <a:ext cx="5328592" cy="5527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3а-300x2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7970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9552" y="980728"/>
            <a:ext cx="8021620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«Котёнок по имени Гав», </a:t>
            </a:r>
            <a:endParaRPr lang="ru-RU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38 попугаев», </a:t>
            </a:r>
            <a:endParaRPr lang="ru-RU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Бабушка удава», </a:t>
            </a:r>
            <a:endParaRPr lang="ru-RU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Зарядка для хвоста»,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4149080"/>
            <a:ext cx="72810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«Ненаглядное пособие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 математике»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7664" y="5661248"/>
            <a:ext cx="60257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«Вредные советы»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13978218_bez-imeni-41.png"/>
          <p:cNvPicPr>
            <a:picLocks noChangeAspect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>
          <a:xfrm rot="10800000">
            <a:off x="-37674" y="0"/>
            <a:ext cx="9181674" cy="6858000"/>
          </a:xfrm>
          <a:prstGeom prst="rect">
            <a:avLst/>
          </a:prstGeom>
        </p:spPr>
      </p:pic>
      <p:pic>
        <p:nvPicPr>
          <p:cNvPr id="3" name="Рисунок 2" descr="398px-Grigory_Os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55673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60032" y="548680"/>
            <a:ext cx="374441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Георгий Бенционович Остер</a:t>
            </a:r>
          </a:p>
          <a:p>
            <a:pPr algn="ctr"/>
            <a:r>
              <a:rPr lang="ru-RU" sz="3600" b="1" dirty="0" smtClean="0">
                <a:latin typeface="Arial" pitchFamily="34" charset="0"/>
                <a:cs typeface="Arial" pitchFamily="34" charset="0"/>
              </a:rPr>
              <a:t>(р. 1947 г)</a:t>
            </a:r>
          </a:p>
          <a:p>
            <a:pPr algn="ctr"/>
            <a:endParaRPr lang="ru-RU" sz="36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Детский писатель, автор книг «Вредные советы», «Бабушка удава» и многих других.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927579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63455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1520" y="332656"/>
            <a:ext cx="8712968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latin typeface="Arial" pitchFamily="34" charset="0"/>
                <a:cs typeface="Arial" pitchFamily="34" charset="0"/>
              </a:rPr>
              <a:t>Григорий Бенционович Остер (р. 1947 году)</a:t>
            </a:r>
          </a:p>
          <a:p>
            <a:pPr algn="just"/>
            <a:r>
              <a:rPr lang="ru-RU" sz="2400" dirty="0">
                <a:latin typeface="Arial" pitchFamily="34" charset="0"/>
                <a:cs typeface="Arial" pitchFamily="34" charset="0"/>
              </a:rPr>
              <a:t>	Григорий Остер –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детский писатель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 Он родился в 27 ноября 1947 года в Одессе. </a:t>
            </a:r>
          </a:p>
          <a:p>
            <a:pPr algn="just"/>
            <a:r>
              <a:rPr lang="ru-RU" sz="2400" dirty="0">
                <a:latin typeface="Arial" pitchFamily="34" charset="0"/>
                <a:cs typeface="Arial" pitchFamily="34" charset="0"/>
              </a:rPr>
              <a:t>	В 1970 году приезжает в Москву и поступает в институт.</a:t>
            </a:r>
          </a:p>
          <a:p>
            <a:pPr algn="just"/>
            <a:r>
              <a:rPr lang="ru-RU" sz="2400" dirty="0">
                <a:latin typeface="Arial" pitchFamily="34" charset="0"/>
                <a:cs typeface="Arial" pitchFamily="34" charset="0"/>
              </a:rPr>
              <a:t>	Во время учёбы писал пьесы для кукольных театров. </a:t>
            </a:r>
          </a:p>
          <a:p>
            <a:pPr algn="just"/>
            <a:r>
              <a:rPr lang="ru-RU" sz="2400" dirty="0">
                <a:latin typeface="Arial" pitchFamily="34" charset="0"/>
                <a:cs typeface="Arial" pitchFamily="34" charset="0"/>
              </a:rPr>
              <a:t>В 1975 году вышла первая детская книжка. </a:t>
            </a:r>
          </a:p>
          <a:p>
            <a:pPr algn="just"/>
            <a:r>
              <a:rPr lang="ru-RU" sz="2400" dirty="0">
                <a:latin typeface="Arial" pitchFamily="34" charset="0"/>
                <a:cs typeface="Arial" pitchFamily="34" charset="0"/>
              </a:rPr>
              <a:t>	В 1990 году публикует знаменитые детские книги: «Бабушка удава», «Вредные советы». Пишет сценарии для мультсериалов «Зарядка для хвоста», «38 попугаев» и другие.</a:t>
            </a:r>
          </a:p>
          <a:p>
            <a:pPr algn="just"/>
            <a:r>
              <a:rPr lang="ru-RU" sz="2400" dirty="0">
                <a:latin typeface="Arial" pitchFamily="34" charset="0"/>
                <a:cs typeface="Arial" pitchFamily="34" charset="0"/>
              </a:rPr>
              <a:t>	В последние годы появились книжки новой серии: «Задачник. Ненаглядное пособие по математике», «Физика. Ненаглядное пособие. Задачник».</a:t>
            </a:r>
          </a:p>
          <a:p>
            <a:pPr algn="just"/>
            <a:r>
              <a:rPr lang="ru-RU" sz="2400" dirty="0">
                <a:latin typeface="Arial" pitchFamily="34" charset="0"/>
                <a:cs typeface="Arial" pitchFamily="34" charset="0"/>
              </a:rPr>
              <a:t>	С 2008 вместе с певицей Натальей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Ионовой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 ведёт программу «Детские шалости» на телеканале СТС.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27579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6345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1318022"/>
            <a:ext cx="489654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Arial" pitchFamily="34" charset="0"/>
                <a:cs typeface="Arial" pitchFamily="34" charset="0"/>
              </a:rPr>
              <a:t>Потерявшийся ребенок</a:t>
            </a:r>
          </a:p>
          <a:p>
            <a:r>
              <a:rPr lang="ru-RU" sz="2800" dirty="0">
                <a:latin typeface="Arial" pitchFamily="34" charset="0"/>
                <a:cs typeface="Arial" pitchFamily="34" charset="0"/>
              </a:rPr>
              <a:t>Должен помнить, что его</a:t>
            </a:r>
          </a:p>
          <a:p>
            <a:r>
              <a:rPr lang="ru-RU" sz="2800" dirty="0">
                <a:latin typeface="Arial" pitchFamily="34" charset="0"/>
                <a:cs typeface="Arial" pitchFamily="34" charset="0"/>
              </a:rPr>
              <a:t>Отведут домой, как только</a:t>
            </a:r>
          </a:p>
          <a:p>
            <a:r>
              <a:rPr lang="ru-RU" sz="2800" dirty="0">
                <a:latin typeface="Arial" pitchFamily="34" charset="0"/>
                <a:cs typeface="Arial" pitchFamily="34" charset="0"/>
              </a:rPr>
              <a:t>Назовет он адрес свой.</a:t>
            </a:r>
          </a:p>
          <a:p>
            <a:r>
              <a:rPr lang="ru-RU" sz="2800" dirty="0">
                <a:latin typeface="Arial" pitchFamily="34" charset="0"/>
                <a:cs typeface="Arial" pitchFamily="34" charset="0"/>
              </a:rPr>
              <a:t>Надо действовать умнее,</a:t>
            </a:r>
          </a:p>
          <a:p>
            <a:r>
              <a:rPr lang="ru-RU" sz="2800" dirty="0">
                <a:latin typeface="Arial" pitchFamily="34" charset="0"/>
                <a:cs typeface="Arial" pitchFamily="34" charset="0"/>
              </a:rPr>
              <a:t>Говорите: "Я живу</a:t>
            </a:r>
          </a:p>
          <a:p>
            <a:r>
              <a:rPr lang="ru-RU" sz="2800" dirty="0">
                <a:latin typeface="Arial" pitchFamily="34" charset="0"/>
                <a:cs typeface="Arial" pitchFamily="34" charset="0"/>
              </a:rPr>
              <a:t>Возле пальмы с обезьяной</a:t>
            </a:r>
          </a:p>
          <a:p>
            <a:r>
              <a:rPr lang="ru-RU" sz="2800" dirty="0">
                <a:latin typeface="Arial" pitchFamily="34" charset="0"/>
                <a:cs typeface="Arial" pitchFamily="34" charset="0"/>
              </a:rPr>
              <a:t>На далеких островах".</a:t>
            </a:r>
          </a:p>
          <a:p>
            <a:r>
              <a:rPr lang="ru-RU" sz="2800" dirty="0">
                <a:latin typeface="Arial" pitchFamily="34" charset="0"/>
                <a:cs typeface="Arial" pitchFamily="34" charset="0"/>
              </a:rPr>
              <a:t>Потерявшийся ребенок,</a:t>
            </a:r>
          </a:p>
          <a:p>
            <a:r>
              <a:rPr lang="ru-RU" sz="2800" dirty="0">
                <a:latin typeface="Arial" pitchFamily="34" charset="0"/>
                <a:cs typeface="Arial" pitchFamily="34" charset="0"/>
              </a:rPr>
              <a:t>Если он не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дурачок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ru-RU" sz="2800" dirty="0">
                <a:latin typeface="Arial" pitchFamily="34" charset="0"/>
                <a:cs typeface="Arial" pitchFamily="34" charset="0"/>
              </a:rPr>
              <a:t>Не упустит верный случай</a:t>
            </a:r>
          </a:p>
          <a:p>
            <a:r>
              <a:rPr lang="ru-RU" sz="2800" dirty="0">
                <a:latin typeface="Arial" pitchFamily="34" charset="0"/>
                <a:cs typeface="Arial" pitchFamily="34" charset="0"/>
              </a:rPr>
              <a:t>В разных странах побывать.</a:t>
            </a:r>
          </a:p>
          <a:p>
            <a:endParaRPr lang="ru-RU" dirty="0"/>
          </a:p>
        </p:txBody>
      </p:sp>
      <p:pic>
        <p:nvPicPr>
          <p:cNvPr id="4" name="Рисунок 3" descr="nature-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07546" y="1484785"/>
            <a:ext cx="3348372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27579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6345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1318022"/>
            <a:ext cx="511256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Если друг твой самый лучший</a:t>
            </a:r>
          </a:p>
          <a:p>
            <a:r>
              <a:rPr lang="ru-RU" sz="2800" dirty="0"/>
              <a:t>Поскользнулся и упал,</a:t>
            </a:r>
          </a:p>
          <a:p>
            <a:r>
              <a:rPr lang="ru-RU" sz="2800" dirty="0"/>
              <a:t>Покажи на друга пальцем</a:t>
            </a:r>
          </a:p>
          <a:p>
            <a:r>
              <a:rPr lang="ru-RU" sz="2800" dirty="0"/>
              <a:t>И хватайся за живот.</a:t>
            </a:r>
          </a:p>
          <a:p>
            <a:r>
              <a:rPr lang="ru-RU" sz="2800" dirty="0"/>
              <a:t>Пусть он видит, лежа в луже, —</a:t>
            </a:r>
          </a:p>
          <a:p>
            <a:r>
              <a:rPr lang="ru-RU" sz="2800" dirty="0"/>
              <a:t>Ты ничуть не огорчен.</a:t>
            </a:r>
          </a:p>
          <a:p>
            <a:r>
              <a:rPr lang="ru-RU" sz="2800" dirty="0"/>
              <a:t>Настоящий друг не любит</a:t>
            </a:r>
          </a:p>
          <a:p>
            <a:r>
              <a:rPr lang="ru-RU" sz="2800" dirty="0"/>
              <a:t>Огорчать своих друзей.</a:t>
            </a:r>
          </a:p>
          <a:p>
            <a:endParaRPr lang="ru-RU" dirty="0"/>
          </a:p>
        </p:txBody>
      </p:sp>
      <p:pic>
        <p:nvPicPr>
          <p:cNvPr id="4" name="Рисунок 3" descr="nature-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07546" y="2286999"/>
            <a:ext cx="3348372" cy="28600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27579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6345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1318022"/>
            <a:ext cx="511256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Если ты пришел к знакомым,</a:t>
            </a:r>
          </a:p>
          <a:p>
            <a:r>
              <a:rPr lang="ru-RU" sz="2800" dirty="0"/>
              <a:t>Не здоровайся ни с кем.</a:t>
            </a:r>
          </a:p>
          <a:p>
            <a:r>
              <a:rPr lang="ru-RU" sz="2800" dirty="0"/>
              <a:t>Слов: «пожалуйста», «спасибо»</a:t>
            </a:r>
          </a:p>
          <a:p>
            <a:r>
              <a:rPr lang="ru-RU" sz="2800" dirty="0"/>
              <a:t>Никому не говори.</a:t>
            </a:r>
          </a:p>
          <a:p>
            <a:r>
              <a:rPr lang="ru-RU" sz="2800" dirty="0"/>
              <a:t>Отвернись и на вопросы</a:t>
            </a:r>
          </a:p>
          <a:p>
            <a:r>
              <a:rPr lang="ru-RU" sz="2800" dirty="0"/>
              <a:t>Ни на чьи не отвечай.</a:t>
            </a:r>
          </a:p>
          <a:p>
            <a:r>
              <a:rPr lang="ru-RU" sz="2800" dirty="0"/>
              <a:t>И тогда никто не скажет</a:t>
            </a:r>
          </a:p>
          <a:p>
            <a:r>
              <a:rPr lang="ru-RU" sz="2800" dirty="0"/>
              <a:t>Про тебя, что ты болтун.</a:t>
            </a:r>
          </a:p>
          <a:p>
            <a:endParaRPr lang="ru-RU" sz="2800" dirty="0"/>
          </a:p>
          <a:p>
            <a:endParaRPr lang="ru-RU" dirty="0"/>
          </a:p>
        </p:txBody>
      </p:sp>
      <p:pic>
        <p:nvPicPr>
          <p:cNvPr id="4" name="Рисунок 3" descr="nature-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4221088"/>
            <a:ext cx="3960440" cy="2215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27579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6345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1318022"/>
            <a:ext cx="511256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Если всей семьей купаться</a:t>
            </a:r>
          </a:p>
          <a:p>
            <a:r>
              <a:rPr lang="ru-RU" sz="2800" dirty="0"/>
              <a:t>Вы отправились к реке,</a:t>
            </a:r>
          </a:p>
          <a:p>
            <a:r>
              <a:rPr lang="ru-RU" sz="2800" dirty="0"/>
              <a:t>Не мешайте папе с мамой</a:t>
            </a:r>
          </a:p>
          <a:p>
            <a:r>
              <a:rPr lang="ru-RU" sz="2800" dirty="0"/>
              <a:t>Загорать на берегу.</a:t>
            </a:r>
          </a:p>
          <a:p>
            <a:r>
              <a:rPr lang="ru-RU" sz="2800" dirty="0"/>
              <a:t>Не устраивайте крика,</a:t>
            </a:r>
          </a:p>
          <a:p>
            <a:r>
              <a:rPr lang="ru-RU" sz="2800" dirty="0"/>
              <a:t>Дайте взрослым отдохнуть.</a:t>
            </a:r>
          </a:p>
          <a:p>
            <a:r>
              <a:rPr lang="ru-RU" sz="2800" dirty="0"/>
              <a:t>Ни к кому не приставая,</a:t>
            </a:r>
          </a:p>
          <a:p>
            <a:r>
              <a:rPr lang="ru-RU" sz="2800" dirty="0"/>
              <a:t>Постарайтесь утонуть.</a:t>
            </a:r>
          </a:p>
          <a:p>
            <a:endParaRPr lang="ru-RU" sz="2800" dirty="0"/>
          </a:p>
          <a:p>
            <a:endParaRPr lang="ru-RU" dirty="0"/>
          </a:p>
        </p:txBody>
      </p:sp>
      <p:pic>
        <p:nvPicPr>
          <p:cNvPr id="4" name="Рисунок 3" descr="nature-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2060848"/>
            <a:ext cx="3600400" cy="270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27579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6345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1340768"/>
            <a:ext cx="511256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Бейте палками лягушек.</a:t>
            </a:r>
          </a:p>
          <a:p>
            <a:r>
              <a:rPr lang="ru-RU" sz="2800" dirty="0"/>
              <a:t>Это очень интересно.</a:t>
            </a:r>
          </a:p>
          <a:p>
            <a:r>
              <a:rPr lang="ru-RU" sz="2800" dirty="0"/>
              <a:t>Отрывайте крылья мухам,</a:t>
            </a:r>
          </a:p>
          <a:p>
            <a:r>
              <a:rPr lang="ru-RU" sz="2800" dirty="0"/>
              <a:t>Пусть побегают пешком.</a:t>
            </a:r>
          </a:p>
          <a:p>
            <a:r>
              <a:rPr lang="ru-RU" sz="2800" dirty="0"/>
              <a:t>Тренируйтесь ежедневно,</a:t>
            </a:r>
          </a:p>
          <a:p>
            <a:r>
              <a:rPr lang="ru-RU" sz="2800" dirty="0"/>
              <a:t>И наступит день счастливый —</a:t>
            </a:r>
          </a:p>
          <a:p>
            <a:r>
              <a:rPr lang="ru-RU" sz="2800" dirty="0"/>
              <a:t>Вас в </a:t>
            </a:r>
            <a:r>
              <a:rPr lang="ru-RU" sz="2800" dirty="0" err="1"/>
              <a:t>какое‑нибудь</a:t>
            </a:r>
            <a:r>
              <a:rPr lang="ru-RU" sz="2800" dirty="0"/>
              <a:t> царство</a:t>
            </a:r>
          </a:p>
          <a:p>
            <a:r>
              <a:rPr lang="ru-RU" sz="2800" dirty="0"/>
              <a:t>Примут главным палачом.</a:t>
            </a:r>
          </a:p>
          <a:p>
            <a:endParaRPr lang="ru-RU" sz="2800" dirty="0"/>
          </a:p>
          <a:p>
            <a:endParaRPr lang="ru-RU" dirty="0"/>
          </a:p>
        </p:txBody>
      </p:sp>
      <p:pic>
        <p:nvPicPr>
          <p:cNvPr id="4" name="Рисунок 3" descr="nature-63.jpg"/>
          <p:cNvPicPr>
            <a:picLocks noChangeAspect="1"/>
          </p:cNvPicPr>
          <p:nvPr/>
        </p:nvPicPr>
        <p:blipFill>
          <a:blip r:embed="rId3" cstate="print"/>
          <a:srcRect l="12000"/>
          <a:stretch>
            <a:fillRect/>
          </a:stretch>
        </p:blipFill>
        <p:spPr>
          <a:xfrm>
            <a:off x="4860032" y="3861048"/>
            <a:ext cx="4055491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361</Words>
  <Application>Microsoft Office PowerPoint</Application>
  <PresentationFormat>Экран (4:3)</PresentationFormat>
  <Paragraphs>90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Дарья</dc:creator>
  <cp:lastModifiedBy>Я</cp:lastModifiedBy>
  <cp:revision>17</cp:revision>
  <dcterms:created xsi:type="dcterms:W3CDTF">2013-05-16T14:16:13Z</dcterms:created>
  <dcterms:modified xsi:type="dcterms:W3CDTF">2020-04-23T20:33:18Z</dcterms:modified>
</cp:coreProperties>
</file>