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59" r:id="rId5"/>
    <p:sldId id="266" r:id="rId6"/>
    <p:sldId id="267" r:id="rId7"/>
    <p:sldId id="260" r:id="rId8"/>
    <p:sldId id="261" r:id="rId9"/>
    <p:sldId id="263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62BC7-428B-4599-9ADA-571EA640507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162C-4E57-4270-9C40-0E65B717B1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8;&#1085;&#1103;&#1079;1%20&#1087;&#1088;&#1072;&#1082;&#1090;&#1080;&#1095;&#1077;&#1089;&#1082;&#1080;&#1081;%20&#1084;&#1072;&#1090;&#1077;&#1088;&#1080;&#1072;&#1083;\&#1045;&#1045;%20&#1072;&#1091;&#1076;&#1080;&#1086;&#1082;&#1091;&#1088;&#1089;%20%202-9%20&#1082;&#1083;&#1072;&#1089;&#1089;&#1099;\Kuzovlev-English.E06\6_klass_Unit_5\01_-_Lesson_1._Ex._1.1)_p.92.mp3" TargetMode="External"/><Relationship Id="rId6" Type="http://schemas.openxmlformats.org/officeDocument/2006/relationships/image" Target="../media/image13.gif"/><Relationship Id="rId11" Type="http://schemas.openxmlformats.org/officeDocument/2006/relationships/image" Target="../media/image18.gif"/><Relationship Id="rId5" Type="http://schemas.openxmlformats.org/officeDocument/2006/relationships/image" Target="../media/image12.gif"/><Relationship Id="rId10" Type="http://schemas.openxmlformats.org/officeDocument/2006/relationships/image" Target="../media/image17.gif"/><Relationship Id="rId4" Type="http://schemas.openxmlformats.org/officeDocument/2006/relationships/image" Target="../media/image11.gif"/><Relationship Id="rId9" Type="http://schemas.openxmlformats.org/officeDocument/2006/relationships/image" Target="../media/image1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10" Type="http://schemas.openxmlformats.org/officeDocument/2006/relationships/image" Target="../media/image21.png"/><Relationship Id="rId4" Type="http://schemas.openxmlformats.org/officeDocument/2006/relationships/image" Target="../media/image12.gif"/><Relationship Id="rId9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Relationship Id="rId9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8;&#1085;&#1103;&#1079;1%20&#1087;&#1088;&#1072;&#1082;&#1090;&#1080;&#1095;&#1077;&#1089;&#1082;&#1080;&#1081;%20&#1084;&#1072;&#1090;&#1077;&#1088;&#1080;&#1072;&#1083;\&#1045;&#1045;%20&#1072;&#1091;&#1076;&#1080;&#1086;&#1082;&#1091;&#1088;&#1089;%20%202-9%20&#1082;&#1083;&#1072;&#1089;&#1089;&#1099;\Kuzovlev-English.E06\6_klass_Unit_5\02_-_Lesson_1._Ex._1.2)_p.93,_AB_Ex._1_p.71.mp3" TargetMode="Externa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25000">
              <a:srgbClr val="85C2FF"/>
            </a:gs>
            <a:gs pos="34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869160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tea,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hamburgers, mushrooms,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pizza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milk, apples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fish,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coffee, chips,  porridge,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cabbage soup,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potatoes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sausage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butter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1" descr="n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84784"/>
            <a:ext cx="2332598" cy="207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n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57148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n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0"/>
            <a:ext cx="2518070" cy="111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кофе (2)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124744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FISH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429000"/>
            <a:ext cx="2302511" cy="1419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 descr="but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0"/>
            <a:ext cx="2015579" cy="1507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IceCrea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0"/>
            <a:ext cx="1475656" cy="231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sandwich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6876256" y="2276872"/>
            <a:ext cx="2016224" cy="2304256"/>
          </a:xfrm>
          <a:prstGeom prst="rect">
            <a:avLst/>
          </a:prstGeom>
        </p:spPr>
      </p:pic>
      <p:pic>
        <p:nvPicPr>
          <p:cNvPr id="18" name="Picture 8" descr="каша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0" y="2564904"/>
            <a:ext cx="2472705" cy="1854529"/>
          </a:xfrm>
          <a:prstGeom prst="rect">
            <a:avLst/>
          </a:prstGeom>
          <a:noFill/>
          <a:ln/>
        </p:spPr>
      </p:pic>
      <p:sp>
        <p:nvSpPr>
          <p:cNvPr id="19" name="Прямоугольник 18"/>
          <p:cNvSpPr/>
          <p:nvPr/>
        </p:nvSpPr>
        <p:spPr>
          <a:xfrm>
            <a:off x="405434" y="548680"/>
            <a:ext cx="871552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</a:t>
            </a:r>
            <a:r>
              <a:rPr lang="en-US" sz="7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do if you</a:t>
            </a:r>
            <a:r>
              <a:rPr lang="ru-RU" sz="7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…»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1600" y="1988840"/>
            <a:ext cx="7488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i="1" dirty="0" smtClean="0"/>
              <a:t>Some diseases.</a:t>
            </a:r>
            <a:endParaRPr lang="ru-RU" sz="3200" b="1" i="1" dirty="0" smtClean="0"/>
          </a:p>
          <a:p>
            <a:pPr marL="514350" indent="-514350">
              <a:buAutoNum type="arabicPeriod"/>
            </a:pPr>
            <a:endParaRPr lang="en-US" sz="3200" b="1" i="1" dirty="0" smtClean="0"/>
          </a:p>
          <a:p>
            <a:pPr marL="514350" indent="-514350">
              <a:buAutoNum type="arabicPeriod"/>
            </a:pPr>
            <a:r>
              <a:rPr lang="en-US" sz="3200" b="1" i="1" dirty="0" smtClean="0"/>
              <a:t>Medical problems.</a:t>
            </a:r>
            <a:endParaRPr lang="ru-RU" sz="3200" b="1" i="1" dirty="0" smtClean="0"/>
          </a:p>
          <a:p>
            <a:pPr marL="514350" indent="-514350">
              <a:buAutoNum type="arabicPeriod"/>
            </a:pPr>
            <a:endParaRPr lang="en-US" sz="3200" b="1" i="1" dirty="0" smtClean="0"/>
          </a:p>
          <a:p>
            <a:pPr marL="514350" indent="-514350">
              <a:buAutoNum type="arabicPeriod"/>
            </a:pPr>
            <a:r>
              <a:rPr lang="en-US" sz="3200" b="1" i="1" dirty="0" smtClean="0"/>
              <a:t>Advices </a:t>
            </a:r>
            <a:r>
              <a:rPr lang="en-US" sz="3200" b="1" i="1" dirty="0"/>
              <a:t>(</a:t>
            </a:r>
            <a:r>
              <a:rPr lang="ru-RU" sz="3200" b="1" i="1" dirty="0"/>
              <a:t>советы</a:t>
            </a:r>
            <a:r>
              <a:rPr lang="en-US" sz="3200" b="1" i="1" dirty="0"/>
              <a:t>) </a:t>
            </a:r>
            <a:r>
              <a:rPr lang="en-US" sz="3200" b="1" i="1" dirty="0" smtClean="0"/>
              <a:t>how </a:t>
            </a:r>
            <a:r>
              <a:rPr lang="en-US" sz="3200" b="1" i="1" dirty="0"/>
              <a:t>to keep </a:t>
            </a:r>
            <a:r>
              <a:rPr lang="en-US" sz="3200" b="1" i="1" dirty="0" smtClean="0"/>
              <a:t>health</a:t>
            </a:r>
            <a:r>
              <a:rPr lang="en-US" sz="3200" b="1" i="1" dirty="0"/>
              <a:t>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7918" y="626785"/>
            <a:ext cx="29394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098" y="1700808"/>
            <a:ext cx="85218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Enjoy English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М.З.Биболетовой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Книга для учителя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М.З.Биболетовой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</a:p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Поурочные разработки по английскому языку к УМК 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М.З.Биболетовой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Enjoy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7»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Учебник «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6»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В.П.Кузовлев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01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996952"/>
            <a:ext cx="6085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sore throat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 a head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stomach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 earache     toothache       a sore finger   backache      a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runny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nose   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cough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cold          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the flu.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5" name="Picture 11" descr="C:\Users\Наталья\Pictures\2012-04-24 открытый урок 7 класс\открытый урок 7 класс 001 - копия (2)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268760"/>
            <a:ext cx="1519237" cy="1728192"/>
          </a:xfrm>
          <a:prstGeom prst="rect">
            <a:avLst/>
          </a:prstGeom>
          <a:noFill/>
        </p:spPr>
      </p:pic>
      <p:pic>
        <p:nvPicPr>
          <p:cNvPr id="1036" name="Picture 12" descr="C:\Users\Наталья\Pictures\2012-04-24 открытый урок 7 класс\открытый урок 7 класс 001 - копия (3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80"/>
            <a:ext cx="1243661" cy="1956750"/>
          </a:xfrm>
          <a:prstGeom prst="rect">
            <a:avLst/>
          </a:prstGeom>
          <a:noFill/>
        </p:spPr>
      </p:pic>
      <p:pic>
        <p:nvPicPr>
          <p:cNvPr id="1037" name="Picture 13" descr="C:\Users\Наталья\Pictures\2012-04-24 открытый урок 7 класс\открытый урок 7 класс 001 - копия (4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620688"/>
            <a:ext cx="1152128" cy="1758511"/>
          </a:xfrm>
          <a:prstGeom prst="rect">
            <a:avLst/>
          </a:prstGeom>
          <a:noFill/>
        </p:spPr>
      </p:pic>
      <p:pic>
        <p:nvPicPr>
          <p:cNvPr id="1038" name="Picture 14" descr="C:\Users\Наталья\Pictures\2012-04-24 открытый урок 7 класс\открытый урок 7 класс 001 - копия (5)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95536" y="1556792"/>
            <a:ext cx="1261455" cy="2088232"/>
          </a:xfrm>
          <a:prstGeom prst="rect">
            <a:avLst/>
          </a:prstGeom>
          <a:noFill/>
        </p:spPr>
      </p:pic>
      <p:pic>
        <p:nvPicPr>
          <p:cNvPr id="1039" name="Picture 15" descr="C:\Users\Наталья\Pictures\2012-04-24 открытый урок 7 класс\открытый урок 7 класс 001 - копия (6)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188640"/>
            <a:ext cx="1296144" cy="2736304"/>
          </a:xfrm>
          <a:prstGeom prst="rect">
            <a:avLst/>
          </a:prstGeom>
          <a:noFill/>
        </p:spPr>
      </p:pic>
      <p:pic>
        <p:nvPicPr>
          <p:cNvPr id="1040" name="Picture 16" descr="C:\Users\Наталья\Pictures\2012-04-24 открытый урок 7 класс\открытый урок 7 класс 001 - копия (7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4869160"/>
            <a:ext cx="1296144" cy="1625905"/>
          </a:xfrm>
          <a:prstGeom prst="rect">
            <a:avLst/>
          </a:prstGeom>
          <a:noFill/>
        </p:spPr>
      </p:pic>
      <p:pic>
        <p:nvPicPr>
          <p:cNvPr id="1041" name="Picture 17" descr="C:\Users\Наталья\Pictures\2012-04-24 открытый урок 7 класс\открытый урок 7 класс 001 - копия (8)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32040" y="4797152"/>
            <a:ext cx="1296144" cy="1631354"/>
          </a:xfrm>
          <a:prstGeom prst="rect">
            <a:avLst/>
          </a:prstGeom>
          <a:noFill/>
        </p:spPr>
      </p:pic>
      <p:pic>
        <p:nvPicPr>
          <p:cNvPr id="1042" name="Picture 18" descr="C:\Users\Наталья\Pictures\2012-04-24 открытый урок 7 класс\открытый урок 7 класс 001 - копия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4288" y="4869160"/>
            <a:ext cx="1512168" cy="1663969"/>
          </a:xfrm>
          <a:prstGeom prst="rect">
            <a:avLst/>
          </a:prstGeom>
          <a:noFill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188640"/>
            <a:ext cx="2160240" cy="157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Рисунок 20" descr="listen.bmp"/>
          <p:cNvPicPr>
            <a:picLocks noChangeAspect="1"/>
          </p:cNvPicPr>
          <p:nvPr/>
        </p:nvPicPr>
        <p:blipFill>
          <a:blip r:embed="rId12" cstate="print"/>
          <a:srcRect l="19342" t="2625" r="13210"/>
          <a:stretch>
            <a:fillRect/>
          </a:stretch>
        </p:blipFill>
        <p:spPr>
          <a:xfrm>
            <a:off x="1043608" y="260648"/>
            <a:ext cx="1080120" cy="1210961"/>
          </a:xfrm>
          <a:prstGeom prst="ellipse">
            <a:avLst/>
          </a:prstGeom>
        </p:spPr>
      </p:pic>
      <p:pic>
        <p:nvPicPr>
          <p:cNvPr id="22" name="01_-_Lesson_1._Ex._1.1)_p.9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 cstate="print"/>
          <a:stretch>
            <a:fillRect/>
          </a:stretch>
        </p:blipFill>
        <p:spPr>
          <a:xfrm>
            <a:off x="17951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14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Наталья\Pictures\2012-04-24 открытый урок 7 класс\открытый урок 7 класс 001 - копия (2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836712"/>
            <a:ext cx="1519237" cy="1728192"/>
          </a:xfrm>
          <a:prstGeom prst="rect">
            <a:avLst/>
          </a:prstGeom>
          <a:noFill/>
        </p:spPr>
      </p:pic>
      <p:pic>
        <p:nvPicPr>
          <p:cNvPr id="1036" name="Picture 12" descr="C:\Users\Наталья\Pictures\2012-04-24 открытый урок 7 класс\открытый урок 7 класс 001 - копия (3)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11848"/>
            <a:ext cx="1224136" cy="1926030"/>
          </a:xfrm>
          <a:prstGeom prst="rect">
            <a:avLst/>
          </a:prstGeom>
          <a:noFill/>
        </p:spPr>
      </p:pic>
      <p:pic>
        <p:nvPicPr>
          <p:cNvPr id="1037" name="Picture 13" descr="C:\Users\Наталья\Pictures\2012-04-24 открытый урок 7 класс\открытый урок 7 класс 001 - копия (4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24744"/>
            <a:ext cx="1152128" cy="1758511"/>
          </a:xfrm>
          <a:prstGeom prst="rect">
            <a:avLst/>
          </a:prstGeom>
          <a:noFill/>
        </p:spPr>
      </p:pic>
      <p:pic>
        <p:nvPicPr>
          <p:cNvPr id="1038" name="Picture 14" descr="C:\Users\Наталья\Pictures\2012-04-24 открытый урок 7 класс\открытый урок 7 класс 001 - копия (5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547664" y="2348880"/>
            <a:ext cx="1261455" cy="2088232"/>
          </a:xfrm>
          <a:prstGeom prst="rect">
            <a:avLst/>
          </a:prstGeom>
          <a:noFill/>
        </p:spPr>
      </p:pic>
      <p:pic>
        <p:nvPicPr>
          <p:cNvPr id="1039" name="Picture 15" descr="C:\Users\Наталья\Pictures\2012-04-24 открытый урок 7 класс\открытый урок 7 класс 001 - копия (6)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188640"/>
            <a:ext cx="1296144" cy="2736304"/>
          </a:xfrm>
          <a:prstGeom prst="rect">
            <a:avLst/>
          </a:prstGeom>
          <a:noFill/>
        </p:spPr>
      </p:pic>
      <p:pic>
        <p:nvPicPr>
          <p:cNvPr id="1040" name="Picture 16" descr="C:\Users\Наталья\Pictures\2012-04-24 открытый урок 7 класс\открытый урок 7 класс 001 - копия (7)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789040"/>
            <a:ext cx="1368152" cy="1625905"/>
          </a:xfrm>
          <a:prstGeom prst="rect">
            <a:avLst/>
          </a:prstGeom>
          <a:noFill/>
        </p:spPr>
      </p:pic>
      <p:pic>
        <p:nvPicPr>
          <p:cNvPr id="1041" name="Picture 17" descr="C:\Users\Наталья\Pictures\2012-04-24 открытый урок 7 класс\открытый урок 7 класс 001 - копия (8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3068960"/>
            <a:ext cx="1296144" cy="1631354"/>
          </a:xfrm>
          <a:prstGeom prst="rect">
            <a:avLst/>
          </a:prstGeom>
          <a:noFill/>
        </p:spPr>
      </p:pic>
      <p:pic>
        <p:nvPicPr>
          <p:cNvPr id="1042" name="Picture 18" descr="C:\Users\Наталья\Pictures\2012-04-24 открытый урок 7 класс\открытый урок 7 класс 001 - копия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6296" y="3789040"/>
            <a:ext cx="1512168" cy="166396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267744" y="332656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sore throat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403648" y="6021288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stomach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380312" y="5517232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head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the flu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96136" y="2492896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toothache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347864" y="5373216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runny nose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707904" y="573325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cold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547664" y="443711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sore finger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084168" y="692696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backache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364088" y="472514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earache</a:t>
            </a:r>
            <a:endParaRPr lang="ru-RU" dirty="0"/>
          </a:p>
        </p:txBody>
      </p:sp>
      <p:pic>
        <p:nvPicPr>
          <p:cNvPr id="23" name="Рисунок 22" descr="check.bmp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1520" y="188640"/>
            <a:ext cx="1187624" cy="1303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705678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  <a:spcAft>
                <a:spcPts val="600"/>
              </a:spcAft>
            </a:pPr>
            <a:r>
              <a:rPr lang="en-US" sz="32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 </a:t>
            </a:r>
            <a:r>
              <a:rPr lang="en-US" sz="3200" b="1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express people’s feeling</a:t>
            </a:r>
            <a:r>
              <a:rPr lang="en-US" sz="32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is tired</a:t>
            </a:r>
          </a:p>
          <a:p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looks tired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усталым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doesn’t feel  well / fine</a:t>
            </a:r>
          </a:p>
          <a:p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feels sick / ill / bad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924944"/>
            <a:ext cx="828092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boy 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feels bad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, because he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has a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backache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1" descr="C:\Users\Наталья\Pictures\2012-04-24 открытый урок 7 класс\открытый урок 7 класс 001 - копия (2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268760"/>
            <a:ext cx="1519237" cy="1728192"/>
          </a:xfrm>
          <a:prstGeom prst="rect">
            <a:avLst/>
          </a:prstGeom>
          <a:noFill/>
        </p:spPr>
      </p:pic>
      <p:pic>
        <p:nvPicPr>
          <p:cNvPr id="5" name="Picture 12" descr="C:\Users\Наталья\Pictures\2012-04-24 открытый урок 7 класс\открытый урок 7 класс 001 - копия (3)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1306269" cy="1772816"/>
          </a:xfrm>
          <a:prstGeom prst="rect">
            <a:avLst/>
          </a:prstGeom>
          <a:noFill/>
        </p:spPr>
      </p:pic>
      <p:pic>
        <p:nvPicPr>
          <p:cNvPr id="6" name="Picture 13" descr="C:\Users\Наталья\Pictures\2012-04-24 открытый урок 7 класс\открытый урок 7 класс 001 - копия (4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429000"/>
            <a:ext cx="1008112" cy="1538697"/>
          </a:xfrm>
          <a:prstGeom prst="rect">
            <a:avLst/>
          </a:prstGeom>
          <a:noFill/>
        </p:spPr>
      </p:pic>
      <p:pic>
        <p:nvPicPr>
          <p:cNvPr id="7" name="Picture 14" descr="C:\Users\Наталья\Pictures\2012-04-24 открытый урок 7 класс\открытый урок 7 класс 001 - копия (5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043608" y="3478626"/>
            <a:ext cx="1080120" cy="1788047"/>
          </a:xfrm>
          <a:prstGeom prst="rect">
            <a:avLst/>
          </a:prstGeom>
          <a:noFill/>
        </p:spPr>
      </p:pic>
      <p:pic>
        <p:nvPicPr>
          <p:cNvPr id="8" name="Picture 15" descr="C:\Users\Наталья\Pictures\2012-04-24 открытый урок 7 класс\открытый урок 7 класс 001 - копия (6)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188640"/>
            <a:ext cx="1296144" cy="2736304"/>
          </a:xfrm>
          <a:prstGeom prst="rect">
            <a:avLst/>
          </a:prstGeom>
          <a:noFill/>
        </p:spPr>
      </p:pic>
      <p:pic>
        <p:nvPicPr>
          <p:cNvPr id="9" name="Picture 16" descr="C:\Users\Наталья\Pictures\2012-04-24 открытый урок 7 класс\открытый урок 7 класс 001 - копия (7)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5" y="5157192"/>
            <a:ext cx="1431181" cy="1700808"/>
          </a:xfrm>
          <a:prstGeom prst="rect">
            <a:avLst/>
          </a:prstGeom>
          <a:noFill/>
        </p:spPr>
      </p:pic>
      <p:pic>
        <p:nvPicPr>
          <p:cNvPr id="10" name="Picture 17" descr="C:\Users\Наталья\Pictures\2012-04-24 открытый урок 7 класс\открытый урок 7 класс 001 - копия (8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94482" y="5013176"/>
            <a:ext cx="1465750" cy="1844824"/>
          </a:xfrm>
          <a:prstGeom prst="rect">
            <a:avLst/>
          </a:prstGeom>
          <a:noFill/>
        </p:spPr>
      </p:pic>
      <p:pic>
        <p:nvPicPr>
          <p:cNvPr id="11" name="Picture 18" descr="C:\Users\Наталья\Pictures\2012-04-24 открытый урок 7 класс\открытый урок 7 класс 001 - копия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5013176"/>
            <a:ext cx="1676524" cy="184482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860032" y="1412776"/>
            <a:ext cx="928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sore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throat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7624" y="5733256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stomach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308304" y="4365104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head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ache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the flu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8104" y="3861048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toothache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555776" y="4797152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runny nose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cold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3933056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sore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finger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6300192" y="18864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 backache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156176" y="508518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earache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ИЗОБРАЖЕНИЯ relax оформление презентации\музыка и танцы и физкультминута\1254020753_MUZYKA_chast_10_vektornyiy_klipart_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02_-_Lesson_1._Ex._1.2)_p.93,_AB_Ex._1_p.7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630932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67778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What are the names of these children?</a:t>
            </a: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Which health problems do they have?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68760"/>
            <a:ext cx="4608512" cy="360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Two little eyes to look around,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Two little ears to hear any sound,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Two little hands to hold hands tight,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Two little feet to walk left or right.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 wiggle my fingers, 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 wiggle my feet,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 wiggle my shoulders,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 wiggle my nose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Now no more wiggles are left in me. 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 I will be still as can be!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ИЗОБРАЖЕНИЯ relax оформление презентации\музыка и танцы и физкультминута\MOI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2011387" cy="1795881"/>
          </a:xfrm>
          <a:prstGeom prst="rect">
            <a:avLst/>
          </a:prstGeom>
          <a:noFill/>
        </p:spPr>
      </p:pic>
      <p:pic>
        <p:nvPicPr>
          <p:cNvPr id="4099" name="Picture 3" descr="D:\ИЗОБРАЖЕНИЯ relax оформление презентации\музыка и танцы и физкультминута\MOI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492896"/>
            <a:ext cx="2336458" cy="2101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708920"/>
            <a:ext cx="8280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Read </a:t>
            </a:r>
            <a:r>
              <a:rPr lang="en-U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dialogue 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ex.1 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p.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94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and </a:t>
            </a:r>
            <a:r>
              <a:rPr lang="en-US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say </a:t>
            </a:r>
            <a:endParaRPr lang="en-US" sz="32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sz="3200" b="1" i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 What </a:t>
            </a:r>
            <a:r>
              <a:rPr lang="en-US" sz="3200" b="1" i="1" dirty="0">
                <a:latin typeface="Arial" pitchFamily="34" charset="0"/>
                <a:cs typeface="Arial" pitchFamily="34" charset="0"/>
              </a:rPr>
              <a:t>health problem has the brother got? </a:t>
            </a:r>
            <a:endParaRPr lang="en-US" sz="32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3200" b="1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 Why has he the health problem?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" name="Рисунок 2" descr="work in pairs.bmp"/>
          <p:cNvPicPr>
            <a:picLocks noChangeAspect="1"/>
          </p:cNvPicPr>
          <p:nvPr/>
        </p:nvPicPr>
        <p:blipFill>
          <a:blip r:embed="rId2" cstate="print"/>
          <a:srcRect l="2570" t="5994" r="6083"/>
          <a:stretch>
            <a:fillRect/>
          </a:stretch>
        </p:blipFill>
        <p:spPr>
          <a:xfrm>
            <a:off x="1547664" y="260648"/>
            <a:ext cx="2258585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7864" y="332656"/>
            <a:ext cx="52852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Neznaika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is a Boaster"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483768" y="1556792"/>
            <a:ext cx="1584176" cy="864096"/>
          </a:xfrm>
          <a:prstGeom prst="wedgeRoundRectCallout">
            <a:avLst>
              <a:gd name="adj1" fmla="val -39636"/>
              <a:gd name="adj2" fmla="val 847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eat quickly.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1" name="Выноска-облако 10"/>
          <p:cNvSpPr/>
          <p:nvPr/>
        </p:nvSpPr>
        <p:spPr>
          <a:xfrm>
            <a:off x="4139952" y="2996952"/>
            <a:ext cx="3528392" cy="2160240"/>
          </a:xfrm>
          <a:prstGeom prst="cloudCallout">
            <a:avLst>
              <a:gd name="adj1" fmla="val 59509"/>
              <a:gd name="adj2" fmla="val 1080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Neznayka</a:t>
            </a:r>
            <a:r>
              <a:rPr lang="en-US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you might have a stomachache if you eat too fast.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2" name="Выноска-облако 11"/>
          <p:cNvSpPr/>
          <p:nvPr/>
        </p:nvSpPr>
        <p:spPr>
          <a:xfrm>
            <a:off x="4103948" y="2924944"/>
            <a:ext cx="3600400" cy="2304256"/>
          </a:xfrm>
          <a:prstGeom prst="cloudCallout">
            <a:avLst>
              <a:gd name="adj1" fmla="val 57901"/>
              <a:gd name="adj2" fmla="val 10054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Neznayka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you might  …  …  if you  …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195736" y="1412776"/>
            <a:ext cx="2304256" cy="1152128"/>
          </a:xfrm>
          <a:prstGeom prst="wedgeRoundRectCallout">
            <a:avLst>
              <a:gd name="adj1" fmla="val -39636"/>
              <a:gd name="adj2" fmla="val 847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eat a lot of sweets and chocolate.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087724" y="1261089"/>
            <a:ext cx="2520280" cy="1440160"/>
          </a:xfrm>
          <a:prstGeom prst="wedgeRoundRectCallout">
            <a:avLst>
              <a:gd name="adj1" fmla="val -39636"/>
              <a:gd name="adj2" fmla="val 847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don’t eat fruit and vegetables.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87724" y="1288550"/>
            <a:ext cx="2520280" cy="1440160"/>
          </a:xfrm>
          <a:prstGeom prst="wedgeRoundRectCallout">
            <a:avLst>
              <a:gd name="adj1" fmla="val -39636"/>
              <a:gd name="adj2" fmla="val 847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enjoy walking when it is rainy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51720" y="1261089"/>
            <a:ext cx="2592288" cy="1512168"/>
          </a:xfrm>
          <a:prstGeom prst="wedgeRoundRectCallout">
            <a:avLst>
              <a:gd name="adj1" fmla="val -39636"/>
              <a:gd name="adj2" fmla="val 847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am brave. I am not afraid to fall down.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5" name="Picture 5" descr="D:\ИЗОБРАЖЕНИЯ relax оформление презентации\герои сказок\герои сказак\neznaika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2695575" cy="341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8" grpId="0" animBg="1"/>
      <p:bldP spid="7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27280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Homework:</a:t>
            </a:r>
          </a:p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SB     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ex.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8-10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p.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97</a:t>
            </a:r>
            <a:endParaRPr lang="en-US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54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392</Words>
  <Application>Microsoft Office PowerPoint</Application>
  <PresentationFormat>Экран (4:3)</PresentationFormat>
  <Paragraphs>73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AC</cp:lastModifiedBy>
  <cp:revision>41</cp:revision>
  <dcterms:created xsi:type="dcterms:W3CDTF">2012-04-23T16:04:38Z</dcterms:created>
  <dcterms:modified xsi:type="dcterms:W3CDTF">2020-05-04T23:10:46Z</dcterms:modified>
</cp:coreProperties>
</file>