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429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радиации.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3429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Сократив время непрерывного нахождения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нескольких часов  люди могут без особого вреда своему здоровью перенести излучение мощностью в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мкЗ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/ч (соответствует 1 миллирентген в час),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при времени экспозиции до нескольких десятков минут - относительно безвредно облучение с интенсивностью до нескольких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миллизивертов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час (при медицинских исследованиях - флюорография, небольшие рентгеновские снимки и др.).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2880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 всю жизнь суммарная  поглощённая доза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облучения, накапливаемая в организме, не должна превышать 100-700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9291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Годовая безопасная суммарная  доза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населения на одного человека около 3 -4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/год (приблизительно 0.4 Р/г).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"средняя индивидуальная эффективная эквивалентная ", учитывающая и внешние и внутренние источники облучения (естественные природные, техногенные, медицинские и прочие).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"годовая доза ионизирующих излучений"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и внешних и внутренних источников (вдыхаемый воздух, вода, еда), на человека, приблизительно, составляет: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солнечная радиация и космические лучи – от 0.300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миллизивертов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год (на высоте 2000м – втрое больше, чем на уровне моря)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почва и горные породы – 0.250 - 0.600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 (на гранитах светит больше - около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миллизиверт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год)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жилище, строения – от 0.300...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еда – от 0.020 ...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вода – от 0.010 до 0.100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зиверт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(при ежедневном потреблении воды в объёме 2 литра).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 воздухе (радон 222Rn,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220Rn и короткоживущие продукты их распада) – 0.2 - 2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/год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Внутренний фон: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накопленные в костях организма отложения радионуклидов – 0.100 - 0.500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 о д.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внутреннее облучения за счет калия-40 в организме – 0,100 - 0,200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вдыхаемый радон (источник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альфа-излуч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 – 0.100 - 0.500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/год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дозы облучения превосходят допустимые нормы, то -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/год - усредненный более чем за 5 лет предел для персонала в ядерной и горнодобывающих отраслях промышленности.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150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/год - облучение дозами выше этой - увеличивает вероятность онкологии.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Зиверт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(1000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- риск появления раковых заболеваний.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2 - 10 грэй (2-10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зивертов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год) - острая лучевая болезнь с вероятным фатальным исходом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Д\З  параграф № 61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8592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Радиоактивные излучения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определенных условиях могут представлять опасность для здоровья живых организмов.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5072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Причина негативного воздействия радиации на живые существа  заключается в том,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что альфа- , бета- ,гамма- частицы, проходя через вещество, ионизируют его, выбивая электроны из молекул и атомов.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Ионизация живой ткани нарушает жизнедеятельность клеток,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которых эта ткань состоит, что отрицательно сказывается на здоровье всего организма.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Степень и характер отрицательного воздействия радиации зависит от многих факторов: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какая энергия передана потоком ионизирующих частиц данному телу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какова масса этого тела.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5736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Доза ионизирующего излучения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величина, используемая для оценки воздействия ионизирующего излучения на любые вещества, ткани и живые организмы.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Разделают несколько видов доз: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1.Экспозиционная доза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определяет ионизирующую способность рентгеновских и гамма-лучей и выражает энергию излучения, преобразованную в кинетическую энергию заряженных частиц в единице массы атмосферного воздуха.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системе СИ единицей измерения экспозиционной дозы является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кулон, деленный на килограмм (Кл/кг). 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Внесистемная единица — рентген (Р),                       1 Кл/кг = 3880 Рентген.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Виды доз излучения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Поглощенная доза –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показывает, какое количество энергии излучения поглощено в единице массы любого облучаемого вещества и определяется отношением поглощенной энергии ионизирующего излучения на массу вещества.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единицу измерения поглощенной дозы в системе СИ принят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грэй (Гр).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Гр — (Дж / кг) это такая доза, при которой массе 1 кг передается энергия ионизирующего излучения                 1 Дж. 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Внесистемной единицей поглощенной дозы является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        1 Гр = 100 рад.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Виды доз излучения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4" y="1357298"/>
            <a:ext cx="8501122" cy="52864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Эквивалеентная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доза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-отражает биологический эффект облучения. 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Это поглощённая доза в органе или ткани, умноженная на коэффициент качества данного вида излучения, отражающий его способность повреждать ткани организма.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В единицах системы СИ эквивалентная доза измеряется в джоулях, деленных на килограмм (Дж/кг), и имеет специальное название — </a:t>
            </a:r>
            <a:r>
              <a:rPr lang="ru-RU" sz="9600" b="1" u="sng" dirty="0" err="1" smtClean="0">
                <a:latin typeface="Times New Roman" pitchFamily="18" charset="0"/>
                <a:cs typeface="Times New Roman" pitchFamily="18" charset="0"/>
              </a:rPr>
              <a:t>зиверт</a:t>
            </a:r>
            <a:r>
              <a:rPr lang="ru-RU" sz="9600" b="1" u="sng" dirty="0" smtClean="0">
                <a:latin typeface="Times New Roman" pitchFamily="18" charset="0"/>
                <a:cs typeface="Times New Roman" pitchFamily="18" charset="0"/>
              </a:rPr>
              <a:t> (Зв).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Использовавшаяся ранее внесистемная единица — бэр (1 бэр = 0,01 Зв).</a:t>
            </a:r>
          </a:p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Эффективная доза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— величина, используемая как мера риска возникновения отдаленных последствий облучения всего тела человека и отдельных его органов и тканей с учетом их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радиочувствительности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. Она представляет сумму произведений эквивалентной дозы в органах и тканях на соответствующие взвешивающие коэффициенты.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Знаки радиационной опасности.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Знаки - &quot;Радиация&quot; и &quot;Радиационная опасность&quot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42968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Естественный радиационный фон –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доза излучения, создаваемая космическими лучами и излучением природных радионуклидов, естественно распределенных в земле, воде, воздухе, других элементах биосферы, пищевых продуктах и организме человека. Радиоактивный фон присутствует везде и всегда - где-то его уровень больше обычной нормы, где-то меньше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Человеческий организм не способен с помощью своих органов чувств воспринимать наличие радиоактивных веществ и их излучения.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Поэтому необходимы специальные измерительные приборы: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- дозиметрическая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- радиометрическая аппаратура.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5736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Уровни безопасных величин поглощённой дозы излучения измеряемые радиометром или дозиметром, для населения.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9144000" cy="50006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Естественный радиационный фон везде свой -  в -зависимости от высоты  территории над уровнем моря и геологического строения каждого конкретного района.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Наиболее безопасный уровень внешнего облучения тела человека, когда "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радиационный фон в норме".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 0.2микрозиверт  в  ч а с  (соответствует значениям до 20 микрорентген в час)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Верхний предел допустимой мощности дозы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примерно 0.5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мкЗв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/час (50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/ч).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728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Биологическое действие радиации.</vt:lpstr>
      <vt:lpstr>Радиоактивные излучения при определенных условиях могут представлять опасность для здоровья живых организмов.</vt:lpstr>
      <vt:lpstr>Доза ионизирующего излучения —  величина, используемая для оценки воздействия ионизирующего излучения на любые вещества, ткани и живые организмы. </vt:lpstr>
      <vt:lpstr>Виды доз излучения</vt:lpstr>
      <vt:lpstr>Виды доз излучения</vt:lpstr>
      <vt:lpstr>Знаки радиационной опасности. </vt:lpstr>
      <vt:lpstr> Естественный радиационный фон –  </vt:lpstr>
      <vt:lpstr>Презентация PowerPoint</vt:lpstr>
      <vt:lpstr>Уровни безопасных величин поглощённой дозы излучения измеряемые радиометром или дозиметром, для населения.</vt:lpstr>
      <vt:lpstr>Сократив время непрерывного нахождения</vt:lpstr>
      <vt:lpstr>За всю жизнь суммарная  поглощённая доза облучения, накапливаемая в организме, не должна превышать 100-700 мЗв .</vt:lpstr>
      <vt:lpstr>Средняя "годовая доза ионизирующих излучений", и внешних и внутренних источников (вдыхаемый воздух, вода, еда), на человека, приблизительно, составляет: </vt:lpstr>
      <vt:lpstr>Внутренний фон: </vt:lpstr>
      <vt:lpstr>Если дозы облучения превосходят допустимые нормы, то -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Биологическое действие радиации.</dc:title>
  <cp:lastModifiedBy>Пользователь</cp:lastModifiedBy>
  <cp:revision>24</cp:revision>
  <dcterms:modified xsi:type="dcterms:W3CDTF">2020-04-25T11:24:49Z</dcterms:modified>
</cp:coreProperties>
</file>