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71" r:id="rId15"/>
    <p:sldId id="272" r:id="rId16"/>
    <p:sldId id="273" r:id="rId17"/>
    <p:sldId id="275" r:id="rId18"/>
    <p:sldId id="274" r:id="rId19"/>
    <p:sldId id="276" r:id="rId20"/>
    <p:sldId id="277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М. Зощенко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«Великие путешественники»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1946 г. Зощенко был исключён из Союза писателей, лишён средств к существованию.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3697295"/>
          </a:xfrm>
        </p:spPr>
        <p:txBody>
          <a:bodyPr/>
          <a:lstStyle/>
          <a:p>
            <a:r>
              <a:rPr lang="ru-RU" dirty="0" smtClean="0"/>
              <a:t>В 1946—1953 гг. Зощенко вынужден был заниматься переводческой работой.</a:t>
            </a:r>
          </a:p>
          <a:p>
            <a:r>
              <a:rPr lang="ru-RU" dirty="0" smtClean="0"/>
              <a:t>В июне 1953 года Зощенко был заново принят в Союз писателей.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«Я могу сказать — моя литературная жизнь и судьба при такой ситуации закончены.»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22 июля 1958 года в 0:45 Зощенко умер от острой сердечной недостаточности. </a:t>
            </a:r>
            <a:endParaRPr lang="ru-RU" dirty="0"/>
          </a:p>
        </p:txBody>
      </p:sp>
      <p:pic>
        <p:nvPicPr>
          <p:cNvPr id="23554" name="Picture 2" descr="https://upload.wikimedia.org/wikipedia/ru/thumb/b/b9/%D0%97%D0%BE%D1%89%D0%B5%D0%BD%D0%BA%D0%BE.JPG/250px-%D0%97%D0%BE%D1%89%D0%B5%D0%BD%D0%BA%D0%B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2596033"/>
            <a:ext cx="2738440" cy="36476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«Великие путешественники».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2530" name="Picture 2" descr="http://3.bp.blogspot.com/-c9afAGCmqB0/UokJmIqz6xI/AAAAAAAAAA4/FQQLK9P2wxw/s1600/img0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2071678"/>
            <a:ext cx="3737302" cy="35525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08111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1. Как называлась деревня, в которой родители Лёли и </a:t>
            </a:r>
            <a:r>
              <a:rPr lang="ru-RU" sz="2800" b="1" dirty="0" err="1" smtClean="0"/>
              <a:t>Миньки</a:t>
            </a:r>
            <a:r>
              <a:rPr lang="ru-RU" sz="2800" b="1" dirty="0" smtClean="0"/>
              <a:t> снимали дачу?</a:t>
            </a:r>
            <a:br>
              <a:rPr lang="ru-RU" sz="2800" b="1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 smtClean="0"/>
              <a:t> А) Бережки </a:t>
            </a:r>
          </a:p>
          <a:p>
            <a:pPr marL="514350" indent="-514350">
              <a:buNone/>
            </a:pPr>
            <a:r>
              <a:rPr lang="ru-RU" dirty="0" smtClean="0"/>
              <a:t> Б) Пески</a:t>
            </a:r>
          </a:p>
          <a:p>
            <a:pPr marL="514350" indent="-514350">
              <a:buNone/>
            </a:pPr>
            <a:r>
              <a:rPr lang="ru-RU" dirty="0" smtClean="0"/>
              <a:t> В) Дубки </a:t>
            </a:r>
          </a:p>
          <a:p>
            <a:pPr marL="514350" indent="-514350">
              <a:buNone/>
            </a:pPr>
            <a:r>
              <a:rPr lang="ru-RU" dirty="0" smtClean="0"/>
              <a:t> Г) Мостки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2. </a:t>
            </a:r>
            <a:r>
              <a:rPr lang="ru-RU" sz="3100" b="1" dirty="0" smtClean="0"/>
              <a:t>Что подарил </a:t>
            </a:r>
            <a:r>
              <a:rPr lang="ru-RU" sz="3100" b="1" dirty="0" err="1" smtClean="0"/>
              <a:t>Минька</a:t>
            </a:r>
            <a:r>
              <a:rPr lang="ru-RU" sz="3100" b="1" dirty="0" smtClean="0"/>
              <a:t> Стёпке, чтобы тот взял его в кругосветное путешествие?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 smtClean="0"/>
              <a:t>А) велосипед</a:t>
            </a:r>
          </a:p>
          <a:p>
            <a:pPr marL="514350" indent="-514350">
              <a:buNone/>
            </a:pPr>
            <a:r>
              <a:rPr lang="ru-RU" dirty="0" smtClean="0"/>
              <a:t>Б)  компас</a:t>
            </a:r>
          </a:p>
          <a:p>
            <a:pPr marL="514350" indent="-514350">
              <a:buNone/>
            </a:pPr>
            <a:r>
              <a:rPr lang="ru-RU" dirty="0" smtClean="0"/>
              <a:t>В) перочинный ножик</a:t>
            </a:r>
          </a:p>
          <a:p>
            <a:pPr marL="514350" indent="-514350">
              <a:buNone/>
            </a:pPr>
            <a:r>
              <a:rPr lang="ru-RU" dirty="0" smtClean="0"/>
              <a:t>Г) фонарик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3. </a:t>
            </a:r>
            <a:r>
              <a:rPr lang="ru-RU" sz="3100" b="1" dirty="0" smtClean="0"/>
              <a:t>Сколько денег взяла Лёля из копилки в поход?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 smtClean="0"/>
              <a:t>А) 3 рубля</a:t>
            </a:r>
          </a:p>
          <a:p>
            <a:pPr marL="514350" indent="-514350">
              <a:buNone/>
            </a:pPr>
            <a:r>
              <a:rPr lang="ru-RU" dirty="0" smtClean="0"/>
              <a:t>Б) 5 рублей</a:t>
            </a:r>
          </a:p>
          <a:p>
            <a:pPr marL="514350" indent="-514350">
              <a:buNone/>
            </a:pPr>
            <a:r>
              <a:rPr lang="ru-RU" dirty="0" smtClean="0"/>
              <a:t>В) 1 рубль</a:t>
            </a:r>
          </a:p>
          <a:p>
            <a:pPr marL="514350" indent="-514350">
              <a:buNone/>
            </a:pPr>
            <a:r>
              <a:rPr lang="ru-RU" dirty="0" smtClean="0"/>
              <a:t>Г) 10 рублей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4. </a:t>
            </a:r>
            <a:r>
              <a:rPr lang="ru-RU" sz="3100" b="1" dirty="0" smtClean="0"/>
              <a:t>Зачем детям во время похода нужны были деньги? Как это объяснил Стёпка?</a:t>
            </a:r>
            <a:br>
              <a:rPr lang="ru-RU" sz="3100" b="1" dirty="0" smtClean="0"/>
            </a:br>
            <a:endParaRPr lang="ru-RU" sz="3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 smtClean="0"/>
              <a:t>А) покупать еду</a:t>
            </a:r>
          </a:p>
          <a:p>
            <a:pPr marL="514350" indent="-514350">
              <a:buNone/>
            </a:pPr>
            <a:r>
              <a:rPr lang="ru-RU" dirty="0" smtClean="0"/>
              <a:t>Б) покупать семечки и конфеты</a:t>
            </a:r>
          </a:p>
          <a:p>
            <a:pPr marL="514350" indent="-514350">
              <a:buNone/>
            </a:pPr>
            <a:r>
              <a:rPr lang="ru-RU" dirty="0" smtClean="0"/>
              <a:t>В) покупать одежду</a:t>
            </a:r>
          </a:p>
          <a:p>
            <a:pPr marL="514350" indent="-514350">
              <a:buNone/>
            </a:pPr>
            <a:r>
              <a:rPr lang="ru-RU" dirty="0" smtClean="0"/>
              <a:t>Г)  на всякий случай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5. </a:t>
            </a:r>
            <a:r>
              <a:rPr lang="ru-RU" sz="2800" b="1" dirty="0" smtClean="0"/>
              <a:t>Что ели дети во время первого привала?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 smtClean="0"/>
              <a:t>А) семечки</a:t>
            </a:r>
          </a:p>
          <a:p>
            <a:pPr marL="514350" indent="-514350">
              <a:buNone/>
            </a:pPr>
            <a:r>
              <a:rPr lang="ru-RU" dirty="0" smtClean="0"/>
              <a:t>Б) конфеты</a:t>
            </a:r>
          </a:p>
          <a:p>
            <a:pPr marL="514350" indent="-514350">
              <a:buNone/>
            </a:pPr>
            <a:r>
              <a:rPr lang="ru-RU" dirty="0" smtClean="0"/>
              <a:t>В) хлеб</a:t>
            </a:r>
          </a:p>
          <a:p>
            <a:pPr marL="514350" indent="-514350">
              <a:buNone/>
            </a:pPr>
            <a:r>
              <a:rPr lang="ru-RU" dirty="0" smtClean="0"/>
              <a:t>Г) хлеб с сахаром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dirty="0" smtClean="0"/>
              <a:t>6. </a:t>
            </a:r>
            <a:r>
              <a:rPr lang="ru-RU" sz="3100" b="1" dirty="0" smtClean="0"/>
              <a:t>Кого из детей во время привала ужалила оса?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71612"/>
            <a:ext cx="8686800" cy="4525963"/>
          </a:xfrm>
        </p:spPr>
        <p:txBody>
          <a:bodyPr/>
          <a:lstStyle/>
          <a:p>
            <a:pPr marL="514350" indent="-514350">
              <a:buNone/>
            </a:pPr>
            <a:r>
              <a:rPr lang="ru-RU" dirty="0" smtClean="0"/>
              <a:t>А) Лёля</a:t>
            </a:r>
          </a:p>
          <a:p>
            <a:pPr marL="514350" indent="-514350">
              <a:buNone/>
            </a:pPr>
            <a:r>
              <a:rPr lang="ru-RU" dirty="0" smtClean="0"/>
              <a:t>Б) </a:t>
            </a:r>
            <a:r>
              <a:rPr lang="ru-RU" dirty="0" err="1" smtClean="0"/>
              <a:t>Минька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В) Стёпка</a:t>
            </a:r>
          </a:p>
          <a:p>
            <a:pPr marL="514350" indent="-514350">
              <a:buNone/>
            </a:pPr>
            <a:r>
              <a:rPr lang="ru-RU" dirty="0" smtClean="0"/>
              <a:t>Г) оса не жалила никого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7. </a:t>
            </a:r>
            <a:r>
              <a:rPr lang="ru-RU" b="1" dirty="0" smtClean="0"/>
              <a:t> </a:t>
            </a:r>
            <a:r>
              <a:rPr lang="ru-RU" sz="3100" b="1" dirty="0" smtClean="0"/>
              <a:t>За что приняла сухую ветку над головой Лёля, когда дети ночевали в лесу?</a:t>
            </a:r>
            <a:endParaRPr lang="ru-RU" sz="31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 smtClean="0"/>
              <a:t>А) за верёвку</a:t>
            </a:r>
          </a:p>
          <a:p>
            <a:pPr marL="514350" indent="-514350">
              <a:buNone/>
            </a:pPr>
            <a:r>
              <a:rPr lang="ru-RU" dirty="0" smtClean="0"/>
              <a:t>Б) за змею</a:t>
            </a:r>
          </a:p>
          <a:p>
            <a:pPr marL="514350" indent="-514350">
              <a:buNone/>
            </a:pPr>
            <a:r>
              <a:rPr lang="ru-RU" dirty="0" smtClean="0"/>
              <a:t>В) она её не заметила</a:t>
            </a:r>
          </a:p>
          <a:p>
            <a:pPr marL="514350" indent="-514350">
              <a:buNone/>
            </a:pPr>
            <a:r>
              <a:rPr lang="ru-RU" dirty="0" smtClean="0"/>
              <a:t>Г) за ящерицу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Михаил Михайлович Зощенко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90048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    Русский писатель советского периода, драматург, сценарист, переводчик. Признанный классик русской литературы.</a:t>
            </a:r>
            <a:endParaRPr lang="ru-RU" sz="2800" dirty="0"/>
          </a:p>
        </p:txBody>
      </p:sp>
      <p:pic>
        <p:nvPicPr>
          <p:cNvPr id="8194" name="Picture 2" descr="http://server.audiopedia.su:8888/staroeradio/images/pics/0258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1071546"/>
            <a:ext cx="4517419" cy="6000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dirty="0" smtClean="0"/>
              <a:t>8. </a:t>
            </a:r>
            <a:r>
              <a:rPr lang="ru-RU" sz="3100" b="1" dirty="0" smtClean="0"/>
              <a:t>Что напугало </a:t>
            </a:r>
            <a:r>
              <a:rPr lang="ru-RU" sz="3100" b="1" dirty="0" err="1" smtClean="0"/>
              <a:t>Миньку</a:t>
            </a:r>
            <a:r>
              <a:rPr lang="ru-RU" sz="3100" b="1" dirty="0" smtClean="0"/>
              <a:t> так, что он подскочил на земле, как мячик?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 smtClean="0"/>
              <a:t>А) волчий вой</a:t>
            </a:r>
          </a:p>
          <a:p>
            <a:pPr marL="514350" indent="-514350">
              <a:buNone/>
            </a:pPr>
            <a:r>
              <a:rPr lang="ru-RU" dirty="0" smtClean="0"/>
              <a:t>Б) гром</a:t>
            </a:r>
          </a:p>
          <a:p>
            <a:pPr marL="514350" indent="-514350">
              <a:buNone/>
            </a:pPr>
            <a:r>
              <a:rPr lang="ru-RU" dirty="0" smtClean="0"/>
              <a:t>В) шум ветра</a:t>
            </a:r>
          </a:p>
          <a:p>
            <a:pPr marL="514350" indent="-514350">
              <a:buNone/>
            </a:pPr>
            <a:r>
              <a:rPr lang="ru-RU" dirty="0" smtClean="0"/>
              <a:t>Г)  упавшая шишка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9. </a:t>
            </a:r>
            <a:r>
              <a:rPr lang="ru-RU" sz="2800" b="1" dirty="0" smtClean="0"/>
              <a:t>Что Стёпка кричал во сне?</a:t>
            </a:r>
            <a:br>
              <a:rPr lang="ru-RU" sz="2800" b="1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 smtClean="0"/>
              <a:t>А) «Помогите!»</a:t>
            </a:r>
          </a:p>
          <a:p>
            <a:pPr marL="514350" indent="-514350">
              <a:buNone/>
            </a:pPr>
            <a:r>
              <a:rPr lang="ru-RU" dirty="0" smtClean="0"/>
              <a:t>Б) «Эй, сюда, ко мне…»</a:t>
            </a:r>
          </a:p>
          <a:p>
            <a:pPr marL="514350" indent="-514350">
              <a:buNone/>
            </a:pPr>
            <a:r>
              <a:rPr lang="ru-RU" dirty="0" smtClean="0"/>
              <a:t>В) он спал спокойно</a:t>
            </a:r>
          </a:p>
          <a:p>
            <a:pPr marL="514350" indent="-514350">
              <a:buNone/>
            </a:pPr>
            <a:r>
              <a:rPr lang="ru-RU" dirty="0" smtClean="0"/>
              <a:t>Г)  Стёпка не спал 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10. </a:t>
            </a:r>
            <a:r>
              <a:rPr lang="ru-RU" sz="2800" b="1" dirty="0" smtClean="0"/>
              <a:t> На чём дети вернулись из путешествия?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 smtClean="0"/>
              <a:t>А) на телеге</a:t>
            </a:r>
          </a:p>
          <a:p>
            <a:pPr marL="514350" indent="-514350">
              <a:buNone/>
            </a:pPr>
            <a:r>
              <a:rPr lang="ru-RU" dirty="0" smtClean="0"/>
              <a:t>Б) на лодке</a:t>
            </a:r>
          </a:p>
          <a:p>
            <a:pPr marL="514350" indent="-514350">
              <a:buNone/>
            </a:pPr>
            <a:r>
              <a:rPr lang="ru-RU" dirty="0" smtClean="0"/>
              <a:t>В) на поезде</a:t>
            </a:r>
          </a:p>
          <a:p>
            <a:pPr marL="514350" indent="-514350">
              <a:buNone/>
            </a:pPr>
            <a:r>
              <a:rPr lang="ru-RU" dirty="0" smtClean="0"/>
              <a:t>Г) дети пришли пешком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Правильные ответы: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00430" y="1214422"/>
            <a:ext cx="2357454" cy="486570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Б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В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А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Б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Г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Б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Б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Г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Б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7200" dirty="0" smtClean="0">
                <a:latin typeface="Monotype Corsiva" pitchFamily="66" charset="0"/>
                <a:cs typeface="MV Boli" pitchFamily="2" charset="0"/>
              </a:rPr>
              <a:t>Молодцы!</a:t>
            </a:r>
            <a:endParaRPr lang="ru-RU" sz="7200" dirty="0">
              <a:latin typeface="Monotype Corsiva" pitchFamily="66" charset="0"/>
              <a:cs typeface="MV Boli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Родился в Санкт-Петербурге.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Отец — художник Михаил Иванович Зощенко (из полтавских дворян, 1857—1907). Мать — Елена Осиповна (Иосифовна) Зощенко (урождённая Сурина, русская, дворянка, 1875—1920), до замужества была актрисой, печатала рассказы в газете «Копейка»</a:t>
            </a:r>
            <a:endParaRPr lang="ru-RU" dirty="0"/>
          </a:p>
        </p:txBody>
      </p:sp>
      <p:pic>
        <p:nvPicPr>
          <p:cNvPr id="7170" name="Picture 2" descr="https://upload.wikimedia.org/wikipedia/commons/thumb/3/32/Tuchkov_buyan.jpg/300px-Tuchkov_buy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4772034"/>
            <a:ext cx="6000772" cy="18002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1913 году Зощенко окончил 8-ю гимназию в Петербурге. Один год учился на юридическом факультете Императорского Санкт-Петербургского университета.</a:t>
            </a:r>
            <a:endParaRPr lang="ru-RU" dirty="0"/>
          </a:p>
        </p:txBody>
      </p:sp>
      <p:pic>
        <p:nvPicPr>
          <p:cNvPr id="6146" name="Picture 2" descr="https://upload.wikimedia.org/wikipedia/commons/thumb/6/66/HallwayTwelveCollegiaJune2009.JPG/256px-HallwayTwelveCollegiaJune200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3875487"/>
            <a:ext cx="3652846" cy="2739635"/>
          </a:xfrm>
          <a:prstGeom prst="rect">
            <a:avLst/>
          </a:prstGeom>
          <a:noFill/>
        </p:spPr>
      </p:pic>
      <p:pic>
        <p:nvPicPr>
          <p:cNvPr id="6148" name="Picture 4" descr="https://upload.wikimedia.org/wikipedia/commons/thumb/d/d4/Spb_06-2012_University_Embankment_06.jpg/256px-Spb_06-2012_University_Embankment_0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438400" cy="1609726"/>
          </a:xfrm>
          <a:prstGeom prst="rect">
            <a:avLst/>
          </a:prstGeom>
          <a:noFill/>
        </p:spPr>
      </p:pic>
      <p:pic>
        <p:nvPicPr>
          <p:cNvPr id="6150" name="Picture 6" descr="Зощенко-запись студента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28" y="4071942"/>
            <a:ext cx="2857520" cy="21488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29 сентября 1914 г. Михаил Зощенко был зачислен в Павловское военное училище юнкером.</a:t>
            </a:r>
            <a:endParaRPr lang="ru-RU" dirty="0"/>
          </a:p>
        </p:txBody>
      </p:sp>
      <p:pic>
        <p:nvPicPr>
          <p:cNvPr id="5122" name="Picture 2" descr="416 Changes in uniforms and armament of troops of the Russian Imperial arm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3286124"/>
            <a:ext cx="2857500" cy="3133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86050" y="1600200"/>
            <a:ext cx="635795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ноябрь  1915 г. - получил лёгкое осколочное ранение в ногу.</a:t>
            </a:r>
          </a:p>
          <a:p>
            <a:r>
              <a:rPr lang="ru-RU" dirty="0" smtClean="0"/>
              <a:t>декабрь 1915 года - назначен на должность младшего офицера пулемётной команды. </a:t>
            </a:r>
          </a:p>
          <a:p>
            <a:r>
              <a:rPr lang="ru-RU" dirty="0" smtClean="0"/>
              <a:t>1 февраля 1915 г. произведён в прапорщики</a:t>
            </a:r>
          </a:p>
          <a:p>
            <a:r>
              <a:rPr lang="ru-RU" dirty="0" smtClean="0"/>
              <a:t>9 октября 1916 – возвращается на фронт в свой полк.</a:t>
            </a:r>
          </a:p>
          <a:p>
            <a:r>
              <a:rPr lang="ru-RU" dirty="0" smtClean="0"/>
              <a:t>9 февраля 1917 г. -отчисляется в резерв. </a:t>
            </a:r>
            <a:endParaRPr lang="ru-RU" dirty="0"/>
          </a:p>
        </p:txBody>
      </p:sp>
      <p:pic>
        <p:nvPicPr>
          <p:cNvPr id="4098" name="Picture 2" descr="https://upload.wikimedia.org/wikipedia/commons/thumb/8/84/%D0%9C%D0%B8%D1%85%D0%B0%D0%B8%D0%BB_%D0%97%D0%BE%D1%89%D0%B5%D0%BD%D0%BA%D0%BE_%D0%BD%D0%B0_%D1%84%D1%80%D0%BE%D0%BD%D1%82%D0%B5.jpg/240px-%D0%9C%D0%B8%D1%85%D0%B0%D0%B8%D0%BB_%D0%97%D0%BE%D1%89%D0%B5%D0%BD%D0%BA%D0%BE_%D0%BD%D0%B0_%D1%84%D1%80%D0%BE%D0%BD%D1%82%D0%B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571612"/>
            <a:ext cx="2286000" cy="278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Летом 1917 г. Зощенко был назначен начальником почт и телеграфов и комендантом почтамта Петрограда.</a:t>
            </a:r>
          </a:p>
          <a:p>
            <a:r>
              <a:rPr lang="ru-RU" dirty="0" smtClean="0"/>
              <a:t>Занимал должность адъютанта Архангельской дружины.</a:t>
            </a:r>
          </a:p>
          <a:p>
            <a:r>
              <a:rPr lang="ru-RU" dirty="0" smtClean="0"/>
              <a:t>Работал секретарём суда, инструктором по кролиководству.</a:t>
            </a:r>
          </a:p>
          <a:p>
            <a:r>
              <a:rPr lang="ru-RU" dirty="0" smtClean="0"/>
              <a:t>Служил полковым адъютантом в 1919г.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1920-1922г. литературная студия «Всемирная литература».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s://upload.wikimedia.org/wikipedia/commons/thumb/0/03/Serapins.jpg/250px-Serapin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785926"/>
            <a:ext cx="6286544" cy="40233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Зощенко с первых дней войны поступает в группу противопожарной обороны.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384017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Пишет антифашистские фельетоны для публикации в газетах и на радио.</a:t>
            </a:r>
            <a:endParaRPr lang="ru-RU" dirty="0"/>
          </a:p>
        </p:txBody>
      </p:sp>
      <p:pic>
        <p:nvPicPr>
          <p:cNvPr id="1026" name="Picture 2" descr="EasternFrontWWIIcolag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00" y="3286124"/>
            <a:ext cx="2857500" cy="3409951"/>
          </a:xfrm>
          <a:prstGeom prst="rect">
            <a:avLst/>
          </a:prstGeom>
          <a:noFill/>
        </p:spPr>
      </p:pic>
      <p:pic>
        <p:nvPicPr>
          <p:cNvPr id="1028" name="Picture 4" descr="https://upload.wikimedia.org/wikipedia/commons/thumb/7/77/%D0%91%D0%BE%D0%B5%D0%B2%D1%8B%D0%B5_%D0%BD%D0%B0%D0%B3%D1%80%D0%B0%D0%B4%D1%8B_%D0%BF%D0%B8%D1%81%D0%B0%D1%82%D0%B5%D0%BB%D1%8F_%D0%9C%D0%B8%D1%85%D0%B0%D0%B8%D0%BB%D0%B0_%D0%97%D0%BE%D1%89%D0%B5%D0%BD%D0%BA%D0%BE.jpg/220px-%D0%91%D0%BE%D0%B5%D0%B2%D1%8B%D0%B5_%D0%BD%D0%B0%D0%B3%D1%80%D0%B0%D0%B4%D1%8B_%D0%BF%D0%B8%D1%81%D0%B0%D1%82%D0%B5%D0%BB%D1%8F_%D0%9C%D0%B8%D1%85%D0%B0%D0%B8%D0%BB%D0%B0_%D0%97%D0%BE%D1%89%D0%B5%D0%BD%D0%BA%D0%B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571876"/>
            <a:ext cx="2928958" cy="2790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54</TotalTime>
  <Words>328</Words>
  <PresentationFormat>Экран (4:3)</PresentationFormat>
  <Paragraphs>88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Трек</vt:lpstr>
      <vt:lpstr>М. Зощенко</vt:lpstr>
      <vt:lpstr>Михаил Михайлович Зощенко</vt:lpstr>
      <vt:lpstr>Родился в Санкт-Петербурге.</vt:lpstr>
      <vt:lpstr>Слайд 4</vt:lpstr>
      <vt:lpstr>Слайд 5</vt:lpstr>
      <vt:lpstr>Слайд 6</vt:lpstr>
      <vt:lpstr>Слайд 7</vt:lpstr>
      <vt:lpstr>1920-1922г. литературная студия «Всемирная литература».</vt:lpstr>
      <vt:lpstr>Зощенко с первых дней войны поступает в группу противопожарной обороны.</vt:lpstr>
      <vt:lpstr>1946 г. Зощенко был исключён из Союза писателей, лишён средств к существованию. </vt:lpstr>
      <vt:lpstr>Слайд 11</vt:lpstr>
      <vt:lpstr>«Великие путешественники».</vt:lpstr>
      <vt:lpstr>1. Как называлась деревня, в которой родители Лёли и Миньки снимали дачу? </vt:lpstr>
      <vt:lpstr>2. Что подарил Минька Стёпке, чтобы тот взял его в кругосветное путешествие? </vt:lpstr>
      <vt:lpstr>3. Сколько денег взяла Лёля из копилки в поход? </vt:lpstr>
      <vt:lpstr>4. Зачем детям во время похода нужны были деньги? Как это объяснил Стёпка? </vt:lpstr>
      <vt:lpstr>5. Что ели дети во время первого привала?</vt:lpstr>
      <vt:lpstr>6. Кого из детей во время привала ужалила оса? </vt:lpstr>
      <vt:lpstr>7.  За что приняла сухую ветку над головой Лёля, когда дети ночевали в лесу?</vt:lpstr>
      <vt:lpstr>8. Что напугало Миньку так, что он подскочил на земле, как мячик? </vt:lpstr>
      <vt:lpstr>9. Что Стёпка кричал во сне? </vt:lpstr>
      <vt:lpstr>10.  На чём дети вернулись из путешествия?</vt:lpstr>
      <vt:lpstr>Правильные ответы: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М. Зощенко</dc:title>
  <dc:creator>Админ</dc:creator>
  <cp:lastModifiedBy>Админ</cp:lastModifiedBy>
  <cp:revision>8</cp:revision>
  <dcterms:created xsi:type="dcterms:W3CDTF">2016-01-11T11:32:25Z</dcterms:created>
  <dcterms:modified xsi:type="dcterms:W3CDTF">2016-01-11T13:49:44Z</dcterms:modified>
</cp:coreProperties>
</file>