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4" r:id="rId5"/>
    <p:sldId id="263" r:id="rId6"/>
    <p:sldId id="265" r:id="rId7"/>
    <p:sldId id="266" r:id="rId8"/>
    <p:sldId id="267" r:id="rId9"/>
    <p:sldId id="268" r:id="rId10"/>
    <p:sldId id="271" r:id="rId11"/>
    <p:sldId id="270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A1234A"/>
    <a:srgbClr val="2D2009"/>
    <a:srgbClr val="261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оллаж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000" y="248625"/>
            <a:ext cx="9000000" cy="66093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8677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8000" b="1" i="0" cap="none" spc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omantica script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444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A1234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1000" t="-2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 descr="834f21980129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16200000">
            <a:off x="131613" y="5169088"/>
            <a:ext cx="1580583" cy="1700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224644" y="89517"/>
            <a:ext cx="8820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Приключения  </a:t>
            </a:r>
          </a:p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Тома </a:t>
            </a:r>
            <a:r>
              <a:rPr lang="ru-RU" sz="5400" b="1" dirty="0" err="1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Сойера</a:t>
            </a:r>
            <a:endParaRPr lang="ru-RU" sz="5400" b="1" dirty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1124744"/>
            <a:ext cx="3713398" cy="371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1660" y="2240868"/>
            <a:ext cx="3708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Марк  Твен</a:t>
            </a:r>
            <a:endParaRPr lang="ru-RU" sz="5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7784" y="116632"/>
            <a:ext cx="32031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sng" strike="noStrike" kern="0" cap="none" spc="0" normalizeH="0" baseline="0" noProof="0" dirty="0" smtClean="0">
                <a:ln w="6350">
                  <a:noFill/>
                </a:ln>
                <a:solidFill>
                  <a:srgbClr val="00009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Итог урока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13" y="1160748"/>
            <a:ext cx="83631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Как вы думаете, бывает ли любовь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 таком возрасте?</a:t>
            </a: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5966" y="2672916"/>
            <a:ext cx="90192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4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Знакомо ли вам это </a:t>
            </a:r>
          </a:p>
          <a:p>
            <a:pPr lvl="0">
              <a:defRPr/>
            </a:pPr>
            <a:r>
              <a:rPr lang="ru-RU" sz="4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чувство?</a:t>
            </a:r>
            <a:endParaRPr lang="ru-RU" sz="4000" b="1" i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09" y="1951397"/>
            <a:ext cx="2913434" cy="480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2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3728" y="152636"/>
            <a:ext cx="41472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Рефлексия.</a:t>
            </a:r>
            <a:endParaRPr lang="ru-RU" sz="5400" dirty="0">
              <a:ln>
                <a:solidFill>
                  <a:srgbClr val="FFFF00"/>
                </a:solidFill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3104964"/>
            <a:ext cx="5364163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1689" y="1075966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ln w="11430">
                  <a:solidFill>
                    <a:srgbClr val="0070C0"/>
                  </a:solidFill>
                </a:ln>
                <a:solidFill>
                  <a:srgbClr val="231CB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С каким настроением вы сегодня заканчиваете урок? Почему?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17" y="2479461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ln w="11430">
                  <a:solidFill>
                    <a:srgbClr val="0070C0"/>
                  </a:solidFill>
                </a:ln>
                <a:solidFill>
                  <a:srgbClr val="231CB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На этом уроке я похвалил бы себя за…</a:t>
            </a:r>
          </a:p>
        </p:txBody>
      </p:sp>
    </p:spTree>
    <p:extLst>
      <p:ext uri="{BB962C8B-B14F-4D97-AF65-F5344CB8AC3E}">
        <p14:creationId xmlns:p14="http://schemas.microsoft.com/office/powerpoint/2010/main" val="34885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4046" y="0"/>
            <a:ext cx="72008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sng" strike="noStrike" kern="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Домашнее задание: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5" name="Picture 2" descr="http://s4.pic4you.ru/y2014/08-13/12216/45438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9328"/>
            <a:ext cx="3240360" cy="426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4046" y="1440034"/>
            <a:ext cx="8182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1430">
                  <a:solidFill>
                    <a:srgbClr val="0070C0"/>
                  </a:solidFill>
                </a:ln>
                <a:solidFill>
                  <a:srgbClr val="231CB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Подготовить пересказ от имени Тома </a:t>
            </a:r>
            <a:r>
              <a:rPr lang="ru-RU" sz="3600" b="1" dirty="0" err="1" smtClean="0">
                <a:ln w="11430">
                  <a:solidFill>
                    <a:srgbClr val="0070C0"/>
                  </a:solidFill>
                </a:ln>
                <a:solidFill>
                  <a:srgbClr val="231CB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Сойера</a:t>
            </a:r>
            <a:r>
              <a:rPr lang="ru-RU" sz="3600" b="1" dirty="0" smtClean="0">
                <a:ln w="11430">
                  <a:solidFill>
                    <a:srgbClr val="0070C0"/>
                  </a:solidFill>
                </a:ln>
                <a:solidFill>
                  <a:srgbClr val="231CB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  <a:cs typeface="Times New Roman" pitchFamily="18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7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 l="-1000" t="-2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164"/>
            <a:ext cx="4608513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0153" y="220164"/>
            <a:ext cx="31861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Марк Твен,</a:t>
            </a:r>
            <a:r>
              <a:rPr lang="ru-RU" alt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endParaRPr lang="ru-RU" altLang="ru-RU" sz="2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настоящее </a:t>
            </a:r>
            <a:r>
              <a:rPr lang="ru-RU" alt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имя  </a:t>
            </a:r>
            <a:r>
              <a:rPr lang="ru-RU" altLang="ru-RU" sz="28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Сэмюэл</a:t>
            </a:r>
            <a:r>
              <a:rPr lang="ru-RU" alt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ru-RU" altLang="ru-RU" sz="28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Лэнгхорн</a:t>
            </a:r>
            <a:r>
              <a:rPr lang="ru-RU" alt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</a:t>
            </a:r>
            <a:r>
              <a:rPr lang="ru-RU" altLang="ru-RU" sz="28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Клеменс</a:t>
            </a:r>
            <a:r>
              <a:rPr lang="ru-RU" alt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  </a:t>
            </a:r>
            <a:endParaRPr lang="ru-RU" altLang="ru-RU" sz="22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Родился 30 ноября 1835 года в </a:t>
            </a:r>
            <a:r>
              <a:rPr lang="ru-RU" altLang="ru-RU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посёлке </a:t>
            </a:r>
            <a:r>
              <a:rPr lang="ru-RU" alt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Флорида </a:t>
            </a:r>
            <a:r>
              <a:rPr lang="ru-RU" altLang="ru-RU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 (штат </a:t>
            </a:r>
            <a:r>
              <a:rPr lang="ru-RU" alt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Миссури ).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Американский </a:t>
            </a:r>
            <a:r>
              <a:rPr lang="ru-RU" altLang="ru-RU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писатель, </a:t>
            </a:r>
            <a:r>
              <a:rPr lang="ru-RU" alt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журналист и </a:t>
            </a:r>
            <a:r>
              <a:rPr lang="ru-RU" altLang="ru-RU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общественный </a:t>
            </a:r>
            <a:r>
              <a:rPr lang="ru-RU" alt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деятель. 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  Его творчество </a:t>
            </a:r>
            <a:r>
              <a:rPr lang="ru-RU" altLang="ru-RU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охватывает множество </a:t>
            </a:r>
            <a:r>
              <a:rPr lang="ru-RU" alt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жанров  - юмор, сатира, </a:t>
            </a:r>
            <a:r>
              <a:rPr lang="ru-RU" altLang="ru-RU" sz="2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философская  </a:t>
            </a:r>
            <a:r>
              <a:rPr lang="ru-RU" alt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фантастика,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публицистика и др.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2" y="188640"/>
            <a:ext cx="3208919" cy="393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27884" y="188640"/>
            <a:ext cx="54366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Сэмюэл</a:t>
            </a: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ru-RU" altLang="ru-RU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Клеменс</a:t>
            </a: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родился в </a:t>
            </a:r>
            <a:r>
              <a:rPr lang="ru-RU" altLang="ru-RU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м</a:t>
            </a:r>
            <a:r>
              <a:rPr lang="ru-RU" altLang="ru-RU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алень</a:t>
            </a:r>
            <a:r>
              <a:rPr lang="ru-RU" alt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-ком </a:t>
            </a: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городке Флориде ; позже </a:t>
            </a:r>
            <a:r>
              <a:rPr lang="ru-RU" alt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он </a:t>
            </a: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шутил, что , родившись, увеличил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его население на один процент.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   Он был третьим  из четырёх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выживших детей Джона и Джейн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Клеменсов</a:t>
            </a: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    Когда Сэм был ещё ребёнком, семья  в поисках лучшей жизни переехала в  город Ганнибал ( там же в Миссури).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87724" y="4869160"/>
            <a:ext cx="6876764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Именно этот город и его </a:t>
            </a:r>
            <a:r>
              <a:rPr lang="ru-RU" alt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жители позже </a:t>
            </a: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были описаны Марком </a:t>
            </a:r>
            <a:r>
              <a:rPr lang="ru-RU" alt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Твеном </a:t>
            </a: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 его знаменитых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произведениях, особенно в </a:t>
            </a:r>
            <a:r>
              <a:rPr lang="ru-RU" alt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« </a:t>
            </a: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Приключениях Тома </a:t>
            </a:r>
            <a:r>
              <a:rPr lang="ru-RU" altLang="ru-RU" sz="2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Сойера</a:t>
            </a: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Листик\Desktop\КОНКУРС\tom_s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9930"/>
            <a:ext cx="2248411" cy="353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Содержимое 4" descr="жена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296652"/>
            <a:ext cx="2629998" cy="379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87924" y="296652"/>
            <a:ext cx="5040560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За  свою писательскую карьеру Твен путешествовал по Европе, Азии, Африке и даже Австралии.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Tx/>
              <a:buNone/>
              <a:tabLst/>
              <a:defRPr/>
            </a:pP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    Письма , написанные им в путешествиях , ложились в основу его книг 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Tx/>
              <a:buNone/>
              <a:tabLst/>
              <a:defRPr/>
            </a:pP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    В1870 году Твен  женился на  Оливии  </a:t>
            </a:r>
            <a:r>
              <a:rPr kumimoji="0" lang="ru-RU" alt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Лэнгдон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и переехал в город </a:t>
            </a:r>
            <a:r>
              <a:rPr kumimoji="0" lang="ru-RU" alt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Баффало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, штат Нью-Йорк.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219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64804"/>
            <a:ext cx="2457736" cy="366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65241" y="-13645"/>
            <a:ext cx="657875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1872 г. вышла </a:t>
            </a:r>
            <a:r>
              <a:rPr lang="ru-RU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автобиографи-ческая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книга «Закаленные» о людях и нравах Дикого Запада. </a:t>
            </a:r>
            <a:endParaRPr lang="ru-RU" sz="28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Через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года Твен выпустил сборник своих лучших рассказов 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«Старые и новые очерки», после чего его популярность еще более возросла. </a:t>
            </a:r>
            <a:endParaRPr lang="ru-RU" sz="28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1876 г. он опубликовал «</a:t>
            </a:r>
            <a:r>
              <a:rPr lang="ru-RU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Приключе-ния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Тома </a:t>
            </a:r>
            <a:r>
              <a:rPr lang="ru-RU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Сойера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и т.к. книга имела грандиозный успех, в 1885 г. он издал продолжение: «Приключения </a:t>
            </a:r>
            <a:r>
              <a:rPr lang="ru-RU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Гекльберри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Финна». </a:t>
            </a:r>
            <a:endParaRPr lang="ru-RU" sz="28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Между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двумя этими романами Твен выпустил еще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одну </a:t>
            </a:r>
            <a:r>
              <a:rPr lang="ru-RU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автобиогра-фическую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книгу 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«Жизнь на Миссисипи» (1883).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05075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4738" y="2708920"/>
            <a:ext cx="76323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годы успехи Марка Твена плавно начали угасать. До своей смерти в 1910 году он пережил потерю троих из четырёх детей, умерла и любимая жена Оливия. 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Материальное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Твена также пошатнулось: его издательская компания разорилась; плагиаторы украли права на несколько его книг.</a:t>
            </a:r>
          </a:p>
        </p:txBody>
      </p:sp>
    </p:spTree>
    <p:extLst>
      <p:ext uri="{BB962C8B-B14F-4D97-AF65-F5344CB8AC3E}">
        <p14:creationId xmlns:p14="http://schemas.microsoft.com/office/powerpoint/2010/main" val="194036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4545124"/>
            <a:ext cx="7380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Arial" charset="0"/>
              </a:rPr>
              <a:t>Марк </a:t>
            </a:r>
            <a:r>
              <a:rPr lang="ru-RU" sz="2400" b="1" dirty="0">
                <a:solidFill>
                  <a:srgbClr val="000099"/>
                </a:solidFill>
                <a:latin typeface="Arial" charset="0"/>
              </a:rPr>
              <a:t>Твен умер 21 апреля 1910 года. За год до смерти он сказал: «Я пришёл в 1835 году с Кометой Галлея, через год она снова прилетает, и я рассчитываю уйти вместе с ней». Так оно и случилось.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434" y="380393"/>
            <a:ext cx="5292588" cy="350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mark_twain_траур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933"/>
            <a:ext cx="3591924" cy="34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97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6" descr="дом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21" y="0"/>
            <a:ext cx="4340225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Листик\Desktop\КОНКУРС\220px-Mark_Twain_Hous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2" y="24747"/>
            <a:ext cx="4611687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3649010"/>
            <a:ext cx="7200800" cy="312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В городе  Ганнибал , штат Миссури, сохранился дом, в котором  мальчишкой играл Сэм </a:t>
            </a:r>
            <a:r>
              <a:rPr kumimoji="0" lang="ru-RU" alt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Клеменс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, и пещеры , которые он исследовал  в детстве, и которые потом были описаны в  «Приключениях Тома </a:t>
            </a:r>
            <a:r>
              <a:rPr kumimoji="0" lang="ru-RU" alt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Сойера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» , туда теперь приходят  туристы.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   Дом Марка Твена в </a:t>
            </a:r>
            <a:r>
              <a:rPr kumimoji="0" lang="ru-RU" alt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Хартфорде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 превращён в его личный музей и объявлен в США национальным  историческим достоянием.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08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9339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400" b="1" dirty="0">
                <a:ln>
                  <a:solidFill>
                    <a:srgbClr val="00FF00"/>
                  </a:solidFill>
                </a:ln>
                <a:solidFill>
                  <a:srgbClr val="008000"/>
                </a:solidFill>
                <a:latin typeface="Comic Sans MS" pitchFamily="66" charset="0"/>
              </a:rPr>
              <a:t>Проверка домашнего задания.</a:t>
            </a:r>
            <a:endParaRPr lang="ru-RU" sz="4400" dirty="0">
              <a:ln>
                <a:solidFill>
                  <a:srgbClr val="00FF00"/>
                </a:solidFill>
              </a:ln>
              <a:solidFill>
                <a:srgbClr val="008000"/>
              </a:solidFill>
              <a:latin typeface="Comic Sans MS" pitchFamily="66" charset="0"/>
            </a:endParaRPr>
          </a:p>
        </p:txBody>
      </p:sp>
      <p:pic>
        <p:nvPicPr>
          <p:cNvPr id="4" name="Picture 6" descr="D:\Мои документы\Мои рисунки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"/>
          <a:stretch>
            <a:fillRect/>
          </a:stretch>
        </p:blipFill>
        <p:spPr bwMode="auto">
          <a:xfrm>
            <a:off x="43524" y="2249314"/>
            <a:ext cx="4593375" cy="460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3628" y="1052736"/>
            <a:ext cx="781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чём произведение Марка Твена?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220" y="1052736"/>
            <a:ext cx="81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озаглавить этот отрывок?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9301" y="116074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чьего лица ведётся рассказ?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220" y="606750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детали убеждают вас в том, что 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действие происходит много лет назад и в другой стране?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3892" y="1116165"/>
            <a:ext cx="7632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вас удивило, заинтересовало?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60620" y="1116164"/>
            <a:ext cx="500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вы узнали о Томе?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3628" y="788780"/>
            <a:ext cx="7468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можете охарактеризовать его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тетради стр. 88 № 6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4834" y="1046981"/>
            <a:ext cx="6390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вы думаете о Бекки?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42821" y="769981"/>
            <a:ext cx="70298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уловки придумывал Том, </a:t>
            </a:r>
          </a:p>
          <a:p>
            <a:r>
              <a:rPr lang="ru-RU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тобы подружиться с Бекки?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0893" y="1160748"/>
            <a:ext cx="7620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иллюстрацию стр. 195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1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426</Words>
  <Application>Microsoft Office PowerPoint</Application>
  <PresentationFormat>Экран (4:3)</PresentationFormat>
  <Paragraphs>54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Solaris</dc:creator>
  <cp:lastModifiedBy>Admin</cp:lastModifiedBy>
  <cp:revision>30</cp:revision>
  <dcterms:created xsi:type="dcterms:W3CDTF">2013-10-30T04:29:11Z</dcterms:created>
  <dcterms:modified xsi:type="dcterms:W3CDTF">2020-05-12T05:02:03Z</dcterms:modified>
</cp:coreProperties>
</file>