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Тема урока: </a:t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Социальные права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Мои документы\Downloads\1267200671_378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910941"/>
            <a:ext cx="6072230" cy="4554173"/>
          </a:xfrm>
          <a:prstGeom prst="rect">
            <a:avLst/>
          </a:prstGeom>
          <a:solidFill>
            <a:schemeClr val="accent2"/>
          </a:solidFill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8686800" y="274638"/>
            <a:ext cx="3314752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472518" cy="5268931"/>
          </a:xfrm>
        </p:spPr>
        <p:txBody>
          <a:bodyPr/>
          <a:lstStyle/>
          <a:p>
            <a:r>
              <a:rPr lang="ru-RU" sz="48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– система общеобязательных правил поведения, санкционированных государством и выраженных в определённых нормах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ru-RU" sz="4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Социальное государство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это государство, которое проводит активную социальную политику, направленную 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обеспечение достойного жизненного уровня населения, защиту социальных прав и свобод, на предотвращение и успешное разрешение общественных 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конфликтов (ст.7 Конституции РФ)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социальной политики: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000108"/>
            <a:ext cx="8643998" cy="571504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государственная поддержка семьи, материнства, отцовства и детства;</a:t>
            </a:r>
          </a:p>
          <a:p>
            <a:pPr>
              <a:buNone/>
            </a:pP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 </a:t>
            </a:r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выплата государственных пенсий и социальных пособий соответствующим категориям населения;</a:t>
            </a:r>
          </a:p>
          <a:p>
            <a:pPr>
              <a:buNone/>
            </a:pP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создание системы социальной службы занятости для тех, кто по тем или иным причинам не имеет постоянной работы, с выплатой им установленных законом пособий по безработице;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охрана труда и здоровья людей;</a:t>
            </a:r>
          </a:p>
          <a:p>
            <a:pPr>
              <a:buFontTx/>
              <a:buChar char="-"/>
            </a:pPr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установление гарантированного минимума заработной платы.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796908"/>
          </a:xfrm>
        </p:spPr>
        <p:txBody>
          <a:bodyPr/>
          <a:lstStyle/>
          <a:p>
            <a:r>
              <a:rPr lang="ru-RU" dirty="0" smtClean="0"/>
              <a:t>Заполните таблицу: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572560" cy="5597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1040998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Социальные права</a:t>
                      </a:r>
                      <a:endParaRPr lang="ru-RU" sz="3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Положение Конституции РФ</a:t>
                      </a:r>
                      <a:endParaRPr lang="ru-RU" sz="32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062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Право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жилище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062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Право на труд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062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Право на охрану здоровья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062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4.Право на социальное обеспечение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0622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 Право на образование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70</Words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урока:  Социальные права</vt:lpstr>
      <vt:lpstr>Слайд 2</vt:lpstr>
      <vt:lpstr>Социальное государство - это государство, которое проводит активную социальную политику, направленную на обеспечение достойного жизненного уровня населения, защиту социальных прав и свобод, на предотвращение и успешное разрешение общественных конфликтов (ст.7 Конституции РФ). </vt:lpstr>
      <vt:lpstr>Основные направления социальной политики: </vt:lpstr>
      <vt:lpstr>Заполните таблицу: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Социальные права</dc:title>
  <cp:lastModifiedBy>Admin</cp:lastModifiedBy>
  <cp:revision>7</cp:revision>
  <dcterms:modified xsi:type="dcterms:W3CDTF">2016-03-21T17:31:31Z</dcterms:modified>
</cp:coreProperties>
</file>