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Социальные права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Мои документы\Downloads\1267200671_378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10941"/>
            <a:ext cx="6072230" cy="4554173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3314752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72518" cy="5268931"/>
          </a:xfrm>
        </p:spPr>
        <p:txBody>
          <a:bodyPr/>
          <a:lstStyle/>
          <a:p>
            <a:r>
              <a:rPr lang="ru-RU" sz="4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система общеобязательных правил поведения, санкционированных государством и выраженных в определённых нормах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Социальное государство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это государство, которое проводит активную социальную политику, направленную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обеспечение достойного жизненного уровня населения, защиту социальных прав и свобод, на предотвращение и успешное разрешение общественных </a:t>
            </a:r>
            <a:r>
              <a:rPr lang="ru-RU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конфликтов (ст.7 Конституции РФ)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социальной политики: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7150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поддержка семьи, материнства, отцовства и детства;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 </a:t>
            </a: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выплата государственных пенсий и социальных пособий соответствующим категориям населения;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системы социальной службы занятости для тех, кто по тем или иным причинам не имеет постоянной работы, с выплатой им установленных законом пособий по безработице;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охрана труда и здоровья людей;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гарантированного минимума заработной платы.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/>
          <a:lstStyle/>
          <a:p>
            <a:r>
              <a:rPr lang="ru-RU" dirty="0" smtClean="0"/>
              <a:t>Заполните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572560" cy="559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04099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права</a:t>
                      </a:r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Положение Конституции РФ</a:t>
                      </a:r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Право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жилище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Право на труд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Право на охрану здоровья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4.Право на социальное обеспечение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62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Право на образование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урока:  Социальные права</vt:lpstr>
      <vt:lpstr>Слайд 2</vt:lpstr>
      <vt:lpstr>Социальное государство - это государство, которое проводит активную социальную политику, направленную на обеспечение достойного жизненного уровня населения, защиту социальных прав и свобод, на предотвращение и успешное разрешение общественных конфликтов (ст.7 Конституции РФ). </vt:lpstr>
      <vt:lpstr>Основные направления социальной политики: </vt:lpstr>
      <vt:lpstr>Заполните таблицу: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Социальные права</dc:title>
  <cp:lastModifiedBy>Admin</cp:lastModifiedBy>
  <cp:revision>7</cp:revision>
  <dcterms:modified xsi:type="dcterms:W3CDTF">2016-03-21T17:31:31Z</dcterms:modified>
</cp:coreProperties>
</file>