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4" r:id="rId10"/>
    <p:sldId id="264" r:id="rId11"/>
    <p:sldId id="269" r:id="rId12"/>
    <p:sldId id="265" r:id="rId13"/>
    <p:sldId id="266" r:id="rId14"/>
    <p:sldId id="275" r:id="rId15"/>
    <p:sldId id="267" r:id="rId16"/>
    <p:sldId id="268" r:id="rId17"/>
    <p:sldId id="270" r:id="rId18"/>
    <p:sldId id="271" r:id="rId19"/>
    <p:sldId id="272" r:id="rId20"/>
    <p:sldId id="273" r:id="rId21"/>
    <p:sldId id="276" r:id="rId22"/>
    <p:sldId id="277" r:id="rId23"/>
    <p:sldId id="278" r:id="rId24"/>
    <p:sldId id="282" r:id="rId25"/>
    <p:sldId id="279" r:id="rId26"/>
    <p:sldId id="280" r:id="rId27"/>
    <p:sldId id="281" r:id="rId28"/>
    <p:sldId id="283" r:id="rId29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3/27/2020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143000"/>
            <a:ext cx="4419600" cy="3276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029200" y="1524000"/>
            <a:ext cx="39206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/>
              <a:t>Страницы истории</a:t>
            </a:r>
          </a:p>
          <a:p>
            <a:pPr algn="ctr"/>
            <a:r>
              <a:rPr lang="ru-RU" sz="3600" b="1" dirty="0" smtClean="0"/>
              <a:t>1920-1930 гг.</a:t>
            </a:r>
            <a:endParaRPr lang="ru-RU" sz="3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029200" y="4191000"/>
            <a:ext cx="308751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/>
              <a:t>Окружающий мир</a:t>
            </a:r>
          </a:p>
          <a:p>
            <a:pPr algn="ctr"/>
            <a:r>
              <a:rPr lang="ru-RU" sz="2800" b="1" dirty="0" smtClean="0"/>
              <a:t>4 класс</a:t>
            </a:r>
            <a:endParaRPr lang="ru-RU" sz="28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457200"/>
            <a:ext cx="4572000" cy="304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91000" y="3657600"/>
            <a:ext cx="4724400" cy="2986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4876800" y="533400"/>
            <a:ext cx="3962400" cy="25545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Ценой огромных усилий и напряжённого труда в СССР была создана мощная военная промышленность. Страна производила самолёты и автомобили, океанские суда и турбины, сложную технику и станки.</a:t>
            </a:r>
            <a:endParaRPr lang="ru-RU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4267200"/>
            <a:ext cx="3810000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В Москве построили метрополитен, и помчались по подземным трассам скоростные электропоезда.</a:t>
            </a:r>
            <a:endParaRPr lang="ru-RU" sz="2000" b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228600"/>
            <a:ext cx="4381500" cy="2914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62400" y="3429000"/>
            <a:ext cx="4991100" cy="3295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953000" y="914400"/>
            <a:ext cx="4038600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В Советском Союзе росло число предприятий, транспортных сооружений, учебных заведений и медицинских центров.</a:t>
            </a:r>
            <a:endParaRPr lang="ru-RU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3886200"/>
            <a:ext cx="3581400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Появились на карте и новые города, как, например, Магнитогорск на Урале.</a:t>
            </a:r>
            <a:endParaRPr lang="ru-RU" sz="2400" b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52400"/>
            <a:ext cx="4572000" cy="3219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53000" y="3733800"/>
            <a:ext cx="3810000" cy="2676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5181600" y="1371600"/>
            <a:ext cx="3657600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Изменилась и жизнь деревни. Крестьян стали приучать хозяйствовать по-новому, коллективно.</a:t>
            </a:r>
            <a:endParaRPr lang="ru-RU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3657600"/>
            <a:ext cx="4419600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Они должны были объединяться в колхозы – коллективные хозяйства – и сообща трудиться на земле. Не все сельские труженики хотели этого.</a:t>
            </a:r>
            <a:endParaRPr lang="ru-RU" sz="2400" b="1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3657600"/>
            <a:ext cx="4191000" cy="2876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228600"/>
            <a:ext cx="4724400" cy="3162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5105400" y="1066800"/>
            <a:ext cx="3810000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Людей	 буквально заставляли вступать в колхозы, превращая их в подневольных, бесправных людей.</a:t>
            </a:r>
            <a:endParaRPr lang="ru-RU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3733800"/>
            <a:ext cx="4191000" cy="26776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У колхозников даже не было паспортов. Они не могли покинуть свои деревни, чтобы поискать лучшей доли в других местах, и за сущие гроши работали на государство, кормили страну.</a:t>
            </a:r>
            <a:endParaRPr lang="ru-RU" sz="2400" b="1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685800"/>
            <a:ext cx="8686800" cy="457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2819400" y="533400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/>
              <a:t>Плакат того времени</a:t>
            </a:r>
            <a:endParaRPr lang="ru-RU" sz="2400" b="1" i="1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304800"/>
            <a:ext cx="4800600" cy="3505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486400" y="762000"/>
            <a:ext cx="3276600" cy="48936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Мирная жизнь в стране налаживалась медленно и трудно. Жили все примерно одинаково. Терпели жестокую нужду, лишения, невзгоды, голод и холод. Народ верил, что в стране установились всеобщее равенство, братство и справедливость.</a:t>
            </a:r>
            <a:endParaRPr lang="ru-RU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4191000"/>
            <a:ext cx="5029200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Теперь только нужно набраться терпения, преодолеть послевоенные трудности, поднять Россию из разрухи, и тогда наступит светлая, счастливая жизнь!</a:t>
            </a:r>
            <a:endParaRPr lang="ru-RU" sz="2400" b="1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3581400"/>
            <a:ext cx="4229100" cy="3076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457200"/>
            <a:ext cx="3762375" cy="571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4191000" y="533400"/>
            <a:ext cx="4800600" cy="28623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Во имя этого желанного будущего, ради своих детей миллионы людей готовы были беззаветно трудиться и отдавать последние силы и даже саму жизнь строительству нового мира. Это было время героического труда, когда и рабочий, и крестьянин горячо стремились приблизить завтрашний день.</a:t>
            </a:r>
            <a:endParaRPr lang="ru-RU" sz="2000" b="1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2200" y="2438400"/>
            <a:ext cx="2743200" cy="411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457200"/>
            <a:ext cx="4038600" cy="3714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419600" y="533400"/>
            <a:ext cx="4343400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Оттого в те трудные годы было столько хорошей, радостной музыки, весёлых песен, зажигательных стихов.</a:t>
            </a:r>
            <a:endParaRPr lang="ru-RU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4343400"/>
            <a:ext cx="5791200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Полны задора и первые советские фильмы. И так хотелось верить в то, что человеку труда открыты в жизни все пути-дороги. Учись, работай не покладая рук – и тогда достигнешь всего, чего захочешь.</a:t>
            </a:r>
            <a:endParaRPr lang="ru-RU" sz="2400" b="1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533400"/>
            <a:ext cx="4286250" cy="5705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4876800" y="609600"/>
            <a:ext cx="3962400" cy="53245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Но на самом деле в стране установилось беззаконие. В 1924 году во главе коммунистической партии и всего государства стал Иосиф Виссарионович Сталин, грузин по национальности. Его настоящая фамилия – Джугашвили. Это был железной воли человек, твёрдо идущий к цели и умеющий добиваться своего любой ценой. Он стал настоящим красным царём, обладавшим необъятной властью. Своих соперников Сталин безжалостно уничтожал. Их объявляли вредителями советской власти.</a:t>
            </a:r>
            <a:endParaRPr lang="ru-RU" sz="2000" b="1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648200" y="609600"/>
            <a:ext cx="4191000" cy="25545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Сталин хотел, чтобы народ только его считал своим вождём, чтобы миллионы людей выполняли лишь его волю. И он достиг желаемого: его, как никого другого, народ и любил, и боялся. Ему воздавали невиданные почести, перед ним преклонялись.</a:t>
            </a:r>
            <a:endParaRPr lang="ru-RU" sz="2000" b="1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8800" y="3352800"/>
            <a:ext cx="2590800" cy="3276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152400" y="4953000"/>
            <a:ext cx="5181600" cy="16312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Памятники Сталину стояли на центральных площадях чуть ли не каждого города. Если в школе, детском саду, поликлинике висел портрет, можно было не сомневаться: это был его портрет.</a:t>
            </a:r>
            <a:endParaRPr lang="ru-RU" sz="2000" b="1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228600"/>
            <a:ext cx="3419475" cy="457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524000"/>
            <a:ext cx="5105400" cy="3581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5715000" y="838200"/>
            <a:ext cx="3048000" cy="470898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марте 1918 году столица Советской России была перенесена из Петрограда в Москву. Как подчёркивалось в соответствующем постановлении – «временно», однако, известно, что иногда нет ничего более постоянного, чем временное. Москва так и осталась столицей РСФСР, а потом и Советского Союза.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381000"/>
            <a:ext cx="3390900" cy="2552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0" y="3962400"/>
            <a:ext cx="3581400" cy="2338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62400" y="914400"/>
            <a:ext cx="44196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28600" y="3276600"/>
            <a:ext cx="3657600" cy="25545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Сталин был невысок ростом, но держался так, что казался гораздо выше, чем на самом деле. У него были густые, с проседью волосы, он носил большие усы. Мало кто мог выдержать его тяжёлый, пронизывающий взгляд.</a:t>
            </a:r>
            <a:endParaRPr lang="ru-RU" sz="2000" b="1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685800"/>
            <a:ext cx="5029200" cy="304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334000" y="685800"/>
            <a:ext cx="3581400" cy="53245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Сталин правил страной долго: целых 30 лет. Люди по-разному отзываются о нём. Одни говорят, что власть тогда была в твёрдых и сильных руках, и потому был порядок. Другие считают те годы страшным временем. Ведь при Сталине истребили несколько миллионов людей, а ещё больше посадили в тюрьмы и лагеря, сослали в Сибирь и на безлюдный русский Север. Эти несчастные и невинно осуждённые считались врагами народа.</a:t>
            </a:r>
            <a:endParaRPr lang="ru-RU" sz="2000" b="1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" y="3886200"/>
            <a:ext cx="3962400" cy="2628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457200"/>
            <a:ext cx="4343400" cy="29575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67200" y="3733800"/>
            <a:ext cx="4648200" cy="2895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4724400" y="381000"/>
            <a:ext cx="4114800" cy="31700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При Сталине Советский Союз превратился в гигантскую тюрьму, миллионы людей по ложным, надуманным обвинениям томились в концлагерях. Было множество строек, где работали только заключённые. Они заготавливали лес, прокладывали дороги, возводили промышленные объекты.</a:t>
            </a:r>
            <a:endParaRPr lang="ru-RU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3657600"/>
            <a:ext cx="3810000" cy="28623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Широко известно стало слово «ГУЛАГ», означавшее Главное управление лагерей, - под этими пятью буквами понимали все места заключения в СССР. ГУЛАГ, словно чудовищный паук, раскинул липкую сеть своей зловещей паутины на огромной территории.</a:t>
            </a:r>
            <a:endParaRPr lang="ru-RU" sz="2000" b="1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457200"/>
            <a:ext cx="3962400" cy="2962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3810000"/>
            <a:ext cx="4343400" cy="2895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4267200" y="304800"/>
            <a:ext cx="4724400" cy="34778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Попасть в ГУЛАГ можно было ни за что ни про что: в те времена ничего не стоило состряпать подходящее обвинение на любого человека. Бывало же и так, что в </a:t>
            </a:r>
            <a:r>
              <a:rPr lang="ru-RU" sz="2000" b="1" dirty="0" err="1" smtClean="0"/>
              <a:t>ГУЛАГе</a:t>
            </a:r>
            <a:r>
              <a:rPr lang="ru-RU" sz="2000" b="1" dirty="0" smtClean="0"/>
              <a:t> оказывались люди, которые не желали и не могли мириться с тем произволом, который творился в стране. Но за любое слово против Сталина и существующего порядка вещей был риск жестоко поплатиться.</a:t>
            </a:r>
            <a:endParaRPr lang="ru-RU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3886200"/>
            <a:ext cx="3962400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К примеру, одной молодой девушке вынесли приговор 10 лет лагере за то, что она посмела спеть частушку:</a:t>
            </a:r>
          </a:p>
          <a:p>
            <a:r>
              <a:rPr lang="ru-RU" sz="2000" b="1" i="1" dirty="0" smtClean="0"/>
              <a:t>Дорогой товарищ Сталин,</a:t>
            </a:r>
          </a:p>
          <a:p>
            <a:r>
              <a:rPr lang="ru-RU" sz="2000" b="1" i="1" dirty="0" smtClean="0"/>
              <a:t>Ты без хлеба нас оставил.</a:t>
            </a:r>
            <a:endParaRPr lang="ru-RU" sz="2000" b="1" i="1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143000"/>
            <a:ext cx="8381999" cy="533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457200" y="533400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/>
              <a:t>Строительство </a:t>
            </a:r>
            <a:r>
              <a:rPr lang="ru-RU" sz="2400" b="1" i="1" dirty="0" err="1" smtClean="0"/>
              <a:t>Беломорско</a:t>
            </a:r>
            <a:r>
              <a:rPr lang="ru-RU" sz="2400" b="1" i="1" dirty="0" smtClean="0"/>
              <a:t>- Балтийского канала</a:t>
            </a:r>
            <a:endParaRPr lang="ru-RU" sz="2400" b="1" i="1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5906" t="4199" r="5118" b="14173"/>
          <a:stretch>
            <a:fillRect/>
          </a:stretch>
        </p:blipFill>
        <p:spPr bwMode="auto">
          <a:xfrm>
            <a:off x="228600" y="533400"/>
            <a:ext cx="4870213" cy="30665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86400" y="990600"/>
            <a:ext cx="3200400" cy="4724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228600" y="3810000"/>
            <a:ext cx="4953000" cy="25545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Во сколько человеческих жизней обошлось строительство </a:t>
            </a:r>
            <a:r>
              <a:rPr lang="ru-RU" sz="2000" b="1" dirty="0" err="1" smtClean="0"/>
              <a:t>Беломорско-Балтийского</a:t>
            </a:r>
            <a:r>
              <a:rPr lang="ru-RU" sz="2000" b="1" dirty="0" smtClean="0"/>
              <a:t> канала, сейчас уже не узнать. Но точно известно, что в ходе этих работ от непосильно тяжёлого труда каждый день умирали десятки заключённых. И вот летом 1933 года Белое море и Онежское озеро были соединены.</a:t>
            </a:r>
            <a:endParaRPr lang="ru-RU" sz="2000" b="1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381000"/>
            <a:ext cx="4076700" cy="2800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9600" y="3429000"/>
            <a:ext cx="4486275" cy="3114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648200" y="609600"/>
            <a:ext cx="4191000" cy="25545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Канал создали в необычайно короткий срок: всего за 20 месяцев, что в суровых условиях Севера казалось просто невероятным. Истощённых, измученных людей постоянно подгоняли, требуя, чтобы канал был пущен как можно скорее.</a:t>
            </a:r>
            <a:endParaRPr lang="ru-RU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3429000"/>
            <a:ext cx="4038600" cy="28623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Но для чего он нужен и кому понадобился – это вопрос без ответа. Никакой пользы он не принёс, никакого хозяйственного значения не имеет. Суда по нему не ходят, грузы не перевозят. Да это и невозможно, потому что из-за неоправданной спешки он оказался недостаточно глубок.</a:t>
            </a:r>
            <a:endParaRPr lang="ru-RU" sz="2000" b="1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381000"/>
            <a:ext cx="48006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5867400" y="2438400"/>
            <a:ext cx="281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/>
              <a:t>Дмитрий </a:t>
            </a:r>
            <a:r>
              <a:rPr lang="ru-RU" sz="2400" b="1" i="1" dirty="0" err="1" smtClean="0"/>
              <a:t>Жилинский</a:t>
            </a:r>
            <a:r>
              <a:rPr lang="ru-RU" sz="2400" b="1" i="1" dirty="0" smtClean="0"/>
              <a:t>,</a:t>
            </a:r>
          </a:p>
          <a:p>
            <a:r>
              <a:rPr lang="ru-RU" sz="2400" b="1" i="1" dirty="0" smtClean="0"/>
              <a:t>1937 год</a:t>
            </a:r>
            <a:endParaRPr lang="ru-RU" sz="2400" b="1" i="1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err="1" smtClean="0"/>
              <a:t>Дом.задание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smtClean="0"/>
              <a:t>Читать стр.136-139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26136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3352800"/>
            <a:ext cx="4419600" cy="3276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533400"/>
            <a:ext cx="4038600" cy="411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562600" y="4800600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Первый герб СССР</a:t>
            </a:r>
            <a:endParaRPr lang="ru-RU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609600"/>
            <a:ext cx="4267200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В 1922 году на карте появилось новое государство – Союз Советских Социалистических республик. В состав СССР вошло 15 союзных республик.</a:t>
            </a:r>
            <a:endParaRPr lang="ru-RU" sz="2400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t="708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 t="23353"/>
          <a:stretch>
            <a:fillRect/>
          </a:stretch>
        </p:blipFill>
        <p:spPr bwMode="auto">
          <a:xfrm>
            <a:off x="838200" y="152400"/>
            <a:ext cx="7143750" cy="6477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914400"/>
            <a:ext cx="8534400" cy="427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85800" y="838200"/>
            <a:ext cx="784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Изменения в стране</a:t>
            </a:r>
            <a:endParaRPr lang="ru-RU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715000" y="4114800"/>
            <a:ext cx="2514600" cy="16312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Заводы, фабрики, другие предприятия стали собственностью государства.</a:t>
            </a:r>
            <a:endParaRPr lang="ru-RU" sz="20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762000"/>
            <a:ext cx="4152900" cy="2943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2514600"/>
            <a:ext cx="4457700" cy="295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400" y="838200"/>
            <a:ext cx="4267200" cy="2886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304800" y="762000"/>
            <a:ext cx="502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Изменения в стране</a:t>
            </a:r>
            <a:endParaRPr lang="ru-RU" sz="3200" b="1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1524000"/>
            <a:ext cx="3657600" cy="5105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4572000" y="4191000"/>
            <a:ext cx="4343400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В Советской стране началась решительная борьба с неграмотностью. Над школьными тетрадками склонились взрослые. Отныне образование стало доступным всем.</a:t>
            </a:r>
            <a:endParaRPr lang="ru-RU" sz="2000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1905000"/>
            <a:ext cx="3657600" cy="3771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457200"/>
            <a:ext cx="3638550" cy="4895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410200" y="5715000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Снос Казанского собора в Москве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5867400"/>
            <a:ext cx="403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Храм Христа Спасителя в Москве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457200"/>
            <a:ext cx="4343400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В стране были варварски уничтожены многие исторические памятники.</a:t>
            </a:r>
            <a:endParaRPr lang="ru-RU" sz="2000" b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2514600"/>
            <a:ext cx="2828925" cy="4019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609600"/>
            <a:ext cx="3876675" cy="571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52400" y="457200"/>
            <a:ext cx="4191000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В 1930-е годы СССР напоминал гигантскую стройку.</a:t>
            </a:r>
            <a:endParaRPr lang="ru-RU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990600" y="1981200"/>
            <a:ext cx="3581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/>
              <a:t>Плакаты того времени</a:t>
            </a:r>
            <a:endParaRPr lang="ru-RU" sz="2000" b="1" i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1057</Words>
  <Application>Microsoft Office PowerPoint</Application>
  <PresentationFormat>Экран (4:3)</PresentationFormat>
  <Paragraphs>49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2" baseType="lpstr">
      <vt:lpstr>Arial</vt:lpstr>
      <vt:lpstr>Calibri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Дом.задание.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Саша</dc:creator>
  <cp:lastModifiedBy>Пользователь</cp:lastModifiedBy>
  <cp:revision>32</cp:revision>
  <dcterms:created xsi:type="dcterms:W3CDTF">2014-04-05T14:39:46Z</dcterms:created>
  <dcterms:modified xsi:type="dcterms:W3CDTF">2020-03-27T07:37:09Z</dcterms:modified>
</cp:coreProperties>
</file>