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9" autoAdjust="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B05464-89A5-425A-B627-EE23F419FA21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69E833-E379-4084-B2B3-02733B2AB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Кедрин</a:t>
            </a:r>
            <a:r>
              <a:rPr lang="ru-RU" dirty="0" smtClean="0"/>
              <a:t> Дмитрий Борисович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«Бабье лето»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Дом.задание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Наизусть </a:t>
            </a:r>
            <a:r>
              <a:rPr lang="ru-RU" dirty="0" err="1" smtClean="0"/>
              <a:t>стр</a:t>
            </a:r>
            <a:r>
              <a:rPr lang="ru-RU" smtClean="0"/>
              <a:t> 118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8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Родился в 1907 году в донбасском посёлке </a:t>
            </a:r>
            <a:r>
              <a:rPr lang="ru-RU" sz="2800" dirty="0" err="1" smtClean="0"/>
              <a:t>Берестово</a:t>
            </a:r>
            <a:r>
              <a:rPr lang="ru-RU" sz="2800" dirty="0" smtClean="0"/>
              <a:t>-Богодуховский рудник в семье горняка. Его дед по матери, вельможный пан И. И. </a:t>
            </a:r>
            <a:r>
              <a:rPr lang="ru-RU" sz="2800" dirty="0" err="1" smtClean="0"/>
              <a:t>Руто-Рутенко-Рутницкий</a:t>
            </a:r>
            <a:r>
              <a:rPr lang="ru-RU" sz="2800" dirty="0" smtClean="0"/>
              <a:t> имел сына и четырёх дочерей. Младшая, Ольга, родила вне брака мальчика, которого усыновил муж Ольгиной сестры Людмилы Борис Михайлович </a:t>
            </a:r>
            <a:r>
              <a:rPr lang="ru-RU" sz="2800" dirty="0" err="1" smtClean="0"/>
              <a:t>Кедрин</a:t>
            </a:r>
            <a:r>
              <a:rPr lang="ru-RU" sz="2800" dirty="0" smtClean="0"/>
              <a:t>, давший незаконнорождённому младенцу свои отчество и фамилию.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0955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После смерти в 1914 году приёмного отца, который работал счетоводом на Екатерининской железной дороге, Дмитрий остался на попечении матери Ольги Ивановны, работавшей делопроизводителем, тёти Людмилы Ивановны и бабушки </a:t>
            </a:r>
            <a:r>
              <a:rPr lang="ru-RU" sz="2800" dirty="0" err="1" smtClean="0"/>
              <a:t>Неонилы</a:t>
            </a:r>
            <a:r>
              <a:rPr lang="ru-RU" sz="2800" dirty="0" smtClean="0"/>
              <a:t> Яковлевны. «Три женщины в младенчестве качали колыбель мою», — вспоминал много лет спустя поэт.</a:t>
            </a:r>
          </a:p>
          <a:p>
            <a:r>
              <a:rPr lang="ru-RU" sz="2800" dirty="0" smtClean="0"/>
              <a:t>Литературным воспитанием внука занималась бабушка </a:t>
            </a:r>
            <a:r>
              <a:rPr lang="ru-RU" sz="2800" dirty="0" err="1" smtClean="0"/>
              <a:t>Неонила</a:t>
            </a:r>
            <a:r>
              <a:rPr lang="ru-RU" sz="2800" dirty="0" smtClean="0"/>
              <a:t>, весьма начитанная женщина, страстно любившая стихи, привившая Дмитрию любовь к поэзии: читала из своей тетради Пушкина, Лермонтова, Некрасова, а также в подлиннике — Шевченко и Мицкевича. Бабушка и стала первой слушательницей стихов </a:t>
            </a:r>
            <a:r>
              <a:rPr lang="ru-RU" sz="2800" dirty="0" err="1" smtClean="0"/>
              <a:t>Кедрина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юности </a:t>
            </a:r>
            <a:r>
              <a:rPr lang="ru-RU" sz="1600" dirty="0" err="1" smtClean="0"/>
              <a:t>Кедрин</a:t>
            </a:r>
            <a:r>
              <a:rPr lang="ru-RU" sz="1600" dirty="0" smtClean="0"/>
              <a:t> много занимался самообразованием. Изучал не только литературу и историю, но и философию, географию, ботанику. На столе у него лежали тома художественной литературы, энциклопедический словарь, «Жизнь животных» Брема, труды из различных областей науки. Ещё в коммерческом училище Дмитрию удавались эпиграммы и стихи на злобу дня. Серьёзно заниматься поэзией начал с 16 лет. Революция и гражданская война изменили все планы. Начал печататься в 1924 году в </a:t>
            </a:r>
            <a:r>
              <a:rPr lang="ru-RU" sz="1600" dirty="0" err="1" smtClean="0"/>
              <a:t>екатеринославской</a:t>
            </a:r>
            <a:r>
              <a:rPr lang="ru-RU" sz="1600" dirty="0" smtClean="0"/>
              <a:t> губернской комсомольской газете «Грядущая смена». Одно из первых опубликованных стихотворений называлось «Так приказал товарищ Ленин». В 1931 вслед за друзьями, поэтами Михаилом Светловым и Михаилом Голодным, переехал в Москву. </a:t>
            </a:r>
            <a:r>
              <a:rPr lang="ru-RU" sz="1600" dirty="0" err="1" smtClean="0"/>
              <a:t>Кедрин</a:t>
            </a:r>
            <a:r>
              <a:rPr lang="ru-RU" sz="1600" dirty="0" smtClean="0"/>
              <a:t> вместе с женой обосновался в полуподвале старого двухэтажного дома на Таганке в Товарищеском переулке. После рождения дочери, в декабре 1934 года семья </a:t>
            </a:r>
            <a:r>
              <a:rPr lang="ru-RU" sz="1600" dirty="0" err="1" smtClean="0"/>
              <a:t>Кедриных</a:t>
            </a:r>
            <a:r>
              <a:rPr lang="ru-RU" sz="1600" dirty="0" smtClean="0"/>
              <a:t> переезжает в подмосковный посёлок Черкизово Пушкинского района, где у поэта впервые появляется «рабочий кабинет», закуток за занавеской</a:t>
            </a:r>
          </a:p>
          <a:p>
            <a:r>
              <a:rPr lang="ru-RU" sz="1600" dirty="0" smtClean="0"/>
              <a:t>Работал в заводской многотиражке «Кузница» </a:t>
            </a:r>
            <a:r>
              <a:rPr lang="ru-RU" sz="1600" dirty="0" err="1" smtClean="0"/>
              <a:t>мытищинского</a:t>
            </a:r>
            <a:r>
              <a:rPr lang="ru-RU" sz="1600" dirty="0" smtClean="0"/>
              <a:t> завода «Метровагонмаш», затем </a:t>
            </a:r>
            <a:r>
              <a:rPr lang="ru-RU" sz="1600" dirty="0" err="1" smtClean="0"/>
              <a:t>литконсультантом</a:t>
            </a:r>
            <a:r>
              <a:rPr lang="ru-RU" sz="1600" dirty="0" smtClean="0"/>
              <a:t> при издательстве «Молодая гвардия» и одновременно внештатным редактором в </a:t>
            </a:r>
            <a:r>
              <a:rPr lang="ru-RU" sz="1600" dirty="0" err="1" smtClean="0"/>
              <a:t>Гослитиздате</a:t>
            </a:r>
            <a:r>
              <a:rPr lang="ru-RU" sz="1600" dirty="0" smtClean="0"/>
              <a:t>[3]. Здесь публикует такие стихотворения, как замеченная Горьким «Кукла» (1932), «Подмосковная осень» (1937), «Зимнее» (1939), баллада «Зодчие» (1938), поэма «Конь» (1940). Произведения </a:t>
            </a:r>
            <a:r>
              <a:rPr lang="ru-RU" sz="1600" dirty="0" err="1" smtClean="0"/>
              <a:t>Кедрина</a:t>
            </a:r>
            <a:r>
              <a:rPr lang="ru-RU" sz="1600" dirty="0" smtClean="0"/>
              <a:t> очень психологичны, обращены к темам историческим, камерным и интимным, он прославлял творцов — создателей вневременной истинной красоты. К пафосу современной ему довоенной действительности поэт был почти равнодушен, за что генсек Союза писателей СССР </a:t>
            </a:r>
            <a:r>
              <a:rPr lang="ru-RU" sz="1600" dirty="0" err="1" smtClean="0"/>
              <a:t>В.Ставский</a:t>
            </a:r>
            <a:r>
              <a:rPr lang="ru-RU" sz="1600" dirty="0" smtClean="0"/>
              <a:t> жёстко критиковал </a:t>
            </a:r>
            <a:r>
              <a:rPr lang="ru-RU" sz="1600" dirty="0" err="1" smtClean="0"/>
              <a:t>Кедрина</a:t>
            </a:r>
            <a:r>
              <a:rPr lang="ru-RU" sz="1600" dirty="0" smtClean="0"/>
              <a:t> и, по свидетельству родственников поэта, даже угрожал ему. Критики советовали Дмитрию Борисовичу бежать от исторических тем.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20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 сентября 1945 Дмитрий </a:t>
            </a:r>
            <a:r>
              <a:rPr lang="ru-RU" dirty="0" err="1" smtClean="0"/>
              <a:t>Кедрин</a:t>
            </a:r>
            <a:r>
              <a:rPr lang="ru-RU" dirty="0" smtClean="0"/>
              <a:t> трагически погиб под колёсами пригородного поезда — как считалось, по пути домой из Москвы в Черкизово(по распространённой версии, которую разделял и </a:t>
            </a:r>
            <a:r>
              <a:rPr lang="ru-RU" dirty="0" err="1" smtClean="0"/>
              <a:t>Евг</a:t>
            </a:r>
            <a:r>
              <a:rPr lang="ru-RU" dirty="0" smtClean="0"/>
              <a:t>. Евтушенко, был выброшен преступниками из тамбура вагона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8365"/>
            <a:ext cx="2232248" cy="296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08365"/>
            <a:ext cx="1944216" cy="29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628650"/>
            <a:ext cx="39719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3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82393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Бабье лето</a:t>
            </a:r>
          </a:p>
          <a:p>
            <a:endParaRPr lang="ru-RU" dirty="0" smtClean="0"/>
          </a:p>
          <a:p>
            <a:r>
              <a:rPr lang="ru-RU" dirty="0" smtClean="0"/>
              <a:t>Наступило бабье лето —</a:t>
            </a:r>
          </a:p>
          <a:p>
            <a:r>
              <a:rPr lang="ru-RU" dirty="0" smtClean="0"/>
              <a:t> Дни прощального тепла.</a:t>
            </a:r>
          </a:p>
          <a:p>
            <a:r>
              <a:rPr lang="ru-RU" dirty="0" smtClean="0"/>
              <a:t> Поздним солнцем отогрета,</a:t>
            </a:r>
          </a:p>
          <a:p>
            <a:r>
              <a:rPr lang="ru-RU" dirty="0" smtClean="0"/>
              <a:t> В щелке муха ожила.</a:t>
            </a:r>
          </a:p>
          <a:p>
            <a:endParaRPr lang="ru-RU" dirty="0" smtClean="0"/>
          </a:p>
          <a:p>
            <a:r>
              <a:rPr lang="ru-RU" dirty="0" smtClean="0"/>
              <a:t> Солнце! Что на свете краше</a:t>
            </a:r>
          </a:p>
          <a:p>
            <a:r>
              <a:rPr lang="ru-RU" dirty="0" smtClean="0"/>
              <a:t> После зябкого денька?..</a:t>
            </a:r>
          </a:p>
          <a:p>
            <a:r>
              <a:rPr lang="ru-RU" dirty="0" smtClean="0"/>
              <a:t> Паутинок легких пряжа</a:t>
            </a:r>
          </a:p>
          <a:p>
            <a:r>
              <a:rPr lang="ru-RU" dirty="0" smtClean="0"/>
              <a:t> Обвилась вокруг сучка.</a:t>
            </a:r>
          </a:p>
          <a:p>
            <a:endParaRPr lang="ru-RU" dirty="0" smtClean="0"/>
          </a:p>
          <a:p>
            <a:r>
              <a:rPr lang="ru-RU" dirty="0" smtClean="0"/>
              <a:t> Завтра хлынет дождик быстрый,</a:t>
            </a:r>
          </a:p>
          <a:p>
            <a:r>
              <a:rPr lang="ru-RU" dirty="0" smtClean="0"/>
              <a:t> Тучей солнце </a:t>
            </a:r>
            <a:r>
              <a:rPr lang="ru-RU" dirty="0" err="1" smtClean="0"/>
              <a:t>заслоня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Паутинкам серебристым</a:t>
            </a:r>
          </a:p>
          <a:p>
            <a:r>
              <a:rPr lang="ru-RU" dirty="0" smtClean="0"/>
              <a:t> Жить осталось два-три дня.</a:t>
            </a:r>
          </a:p>
          <a:p>
            <a:endParaRPr lang="ru-RU" dirty="0" smtClean="0"/>
          </a:p>
          <a:p>
            <a:r>
              <a:rPr lang="ru-RU" dirty="0" smtClean="0"/>
              <a:t> Сжалься, осень! Дай нам света!</a:t>
            </a:r>
          </a:p>
          <a:p>
            <a:r>
              <a:rPr lang="ru-RU" dirty="0" smtClean="0"/>
              <a:t> Защити от зимней тьмы!</a:t>
            </a:r>
          </a:p>
          <a:p>
            <a:r>
              <a:rPr lang="ru-RU" dirty="0" smtClean="0"/>
              <a:t> Пожалей нас, бабье лето:</a:t>
            </a:r>
          </a:p>
          <a:p>
            <a:r>
              <a:rPr lang="ru-RU" dirty="0" smtClean="0"/>
              <a:t> Паутинки эти — мы.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52" y="980728"/>
            <a:ext cx="4340337" cy="509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1" y="404664"/>
            <a:ext cx="34928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54" y="202862"/>
            <a:ext cx="540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sz="2400" dirty="0" smtClean="0"/>
              <a:t>Слышали ли вы такое выражение «бабье лето»? </a:t>
            </a:r>
          </a:p>
          <a:p>
            <a:r>
              <a:rPr lang="ru-RU" sz="2400" dirty="0" smtClean="0"/>
              <a:t>– Как вы его понимаете? </a:t>
            </a:r>
          </a:p>
          <a:p>
            <a:r>
              <a:rPr lang="ru-RU" sz="2400" dirty="0" smtClean="0"/>
              <a:t>Бабье лето – тёплые дни, которые наступают после первых осенних утренников (утренних заморозков). </a:t>
            </a:r>
          </a:p>
          <a:p>
            <a:r>
              <a:rPr lang="ru-RU" sz="2400" dirty="0" smtClean="0"/>
              <a:t>«Исчезли стрижи. Воздух пустеет. И холодеет вода: больше уж не тянет купаться…</a:t>
            </a:r>
          </a:p>
          <a:p>
            <a:r>
              <a:rPr lang="ru-RU" sz="2400" dirty="0" smtClean="0"/>
              <a:t>И вдруг устанавливается вёдро: тёплые, ясные, тихие дни. В спокойном воздухе летят, серебрятся длинные паутинки… И радостно блестит в полях свежая молодая зелень. </a:t>
            </a:r>
          </a:p>
          <a:p>
            <a:r>
              <a:rPr lang="ru-RU" sz="2400" dirty="0" smtClean="0"/>
              <a:t>– Бабье лето стаёт, – улыбаясь, говорит народ».</a:t>
            </a:r>
          </a:p>
          <a:p>
            <a:r>
              <a:rPr lang="ru-RU" sz="2400" dirty="0" smtClean="0"/>
              <a:t>(В. Бианки. «Сентябрь».)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72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Знакомы ли вам чувства, переживания, описанные автором? </a:t>
            </a:r>
          </a:p>
          <a:p>
            <a:r>
              <a:rPr lang="ru-RU" dirty="0" smtClean="0"/>
              <a:t>– С чем сравнивает поэт людей? </a:t>
            </a:r>
          </a:p>
          <a:p>
            <a:r>
              <a:rPr lang="ru-RU" dirty="0" smtClean="0"/>
              <a:t>– Как вы думаете, почему? </a:t>
            </a:r>
          </a:p>
          <a:p>
            <a:r>
              <a:rPr lang="ru-RU" dirty="0" smtClean="0"/>
              <a:t>– О чём поэт просит бабье лето? </a:t>
            </a:r>
          </a:p>
          <a:p>
            <a:r>
              <a:rPr lang="ru-RU" dirty="0" smtClean="0"/>
              <a:t>– Как бы вы прочитали это стихотворение?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681"/>
            <a:ext cx="38164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1044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734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Эркер</vt:lpstr>
      <vt:lpstr>Кедрин Дмитрий Борисович</vt:lpstr>
      <vt:lpstr>Биография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Дом.задание.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Кедрин Дмитрий Борисович</dc:title>
  <dc:creator>888</dc:creator>
  <cp:lastModifiedBy>Пользователь</cp:lastModifiedBy>
  <cp:revision>9</cp:revision>
  <dcterms:created xsi:type="dcterms:W3CDTF">2013-03-10T14:16:07Z</dcterms:created>
  <dcterms:modified xsi:type="dcterms:W3CDTF">2020-03-27T08:04:34Z</dcterms:modified>
</cp:coreProperties>
</file>