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63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eauty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642918"/>
            <a:ext cx="69545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2">
                    <a:lumMod val="10000"/>
                  </a:schemeClr>
                </a:solidFill>
              </a:rPr>
              <a:t>Литературное </a:t>
            </a:r>
            <a:r>
              <a:rPr lang="ru-RU" sz="54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5400" b="1" i="1" dirty="0" smtClean="0">
                <a:solidFill>
                  <a:schemeClr val="bg2">
                    <a:lumMod val="10000"/>
                  </a:schemeClr>
                </a:solidFill>
              </a:rPr>
              <a:t>чтение</a:t>
            </a:r>
          </a:p>
          <a:p>
            <a:endParaRPr lang="ru-RU" sz="32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2.deviantart.net/d194/i/2013/283/6/2/old_paper_psd_by_tlmedia-d1ghh1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72"/>
            <a:ext cx="9144000" cy="68621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500042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 -</a:t>
            </a:r>
            <a:endParaRPr lang="ru-RU" sz="4800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85860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список информации об объектах, составленный с целью облегчения поиска этих объектов по какому-то признаку. </a:t>
            </a:r>
            <a:endParaRPr lang="ru-RU" sz="3600" b="1" dirty="0"/>
          </a:p>
        </p:txBody>
      </p:sp>
      <p:pic>
        <p:nvPicPr>
          <p:cNvPr id="25602" name="Picture 2" descr="http://rostherm.ru/wp-content/uploads/2016/05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071810"/>
            <a:ext cx="7358114" cy="3571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forwallpaper.com/files/thumbs/preview/22/222041__golden-reflections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714620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 Леонидович Пастернак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Золотая осень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www.playcast.ru/uploads/2013/09/11/6061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boi-na-stol.com/pub/original_images/oboi-na-stol.com-221071-fantastika-art-derevo-les-pticy-osen-listya-kamni-korn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592933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«Осень. Сказочный чертог…»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e.photosight.ru/37e/5868791_xlar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7249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592933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«Просеки  лесных  дорог…»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6e/04/6b/10484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5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592933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«Залы вязов, ясеней, осин…»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tdata.ru/u28/photo5F86/20642151775-0/original.jpg"/>
          <p:cNvPicPr/>
          <p:nvPr/>
        </p:nvPicPr>
        <p:blipFill>
          <a:blip r:embed="rId2"/>
          <a:srcRect b="51000"/>
          <a:stretch>
            <a:fillRect/>
          </a:stretch>
        </p:blipFill>
        <p:spPr bwMode="auto">
          <a:xfrm rot="20898246">
            <a:off x="265870" y="451062"/>
            <a:ext cx="47688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nogoto4ka.ru/wp-content/uploads/2015/10/oboi_osen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286124"/>
            <a:ext cx="5940425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628" y="571480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жёлтых клёнах флигеля…»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rod-zlatoust.ru/wp-content/uploads/2015/09/1-2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296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542926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 закат на их коре оставляет след янтарный…»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6/92/472/92472231_ose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497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542926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«Так бушует, что ни шаг,</a:t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ногами лист древесный…»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i/110460/0013-015-.jpg"/>
          <p:cNvPicPr/>
          <p:nvPr/>
        </p:nvPicPr>
        <p:blipFill>
          <a:blip r:embed="rId2"/>
          <a:srcRect l="6091" r="22317"/>
          <a:stretch>
            <a:fillRect/>
          </a:stretch>
        </p:blipFill>
        <p:spPr bwMode="auto">
          <a:xfrm rot="20282236">
            <a:off x="-199255" y="80290"/>
            <a:ext cx="4254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p.vk.me/c7001/v7001424/1eef0/Wi06GOKP-bk.jpg"/>
          <p:cNvPicPr/>
          <p:nvPr/>
        </p:nvPicPr>
        <p:blipFill>
          <a:blip r:embed="rId3"/>
          <a:srcRect l="8489" b="15385"/>
          <a:stretch>
            <a:fillRect/>
          </a:stretch>
        </p:blipFill>
        <p:spPr bwMode="auto">
          <a:xfrm rot="20591855">
            <a:off x="1044740" y="2701499"/>
            <a:ext cx="7929618" cy="410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14744" y="214290"/>
            <a:ext cx="5429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 зари вишнёвый клей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Застывает в виде сгустка»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4format.ru/index_pic.php?data=photos/412ac4d9.jpg&amp;percenta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788379" cy="6000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9124" y="428604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Пастернак</a:t>
            </a:r>
            <a:b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Борис</a:t>
            </a:r>
          </a:p>
          <a:p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Леонидович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2857496"/>
            <a:ext cx="4857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Крупнейший  русский поэт XX века, прозаик, мастер перевода, лауреат Нобелевской премии по литературе 1958 г.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umangut.naz.obr55.ru/files/2016/10/2590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54244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6576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«…сокровищ каталог перелистывает стужа»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roza.ru/pics/2015/01/10/8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Какова тема произведения?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000108"/>
            <a:ext cx="7858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В чём же заключено главное переживание автора?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ownloads\117901861_5227673_93465959_56533939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Дом.задание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Наизусть стр.114-115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54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.ucrazy.ru/files/i/2012.3.30/1333124247_kachestvennieoboinacerkovnuyutematiku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8579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Есть просто храм,</a:t>
            </a:r>
          </a:p>
          <a:p>
            <a:r>
              <a:rPr lang="ru-RU" sz="2800" i="1" dirty="0" smtClean="0"/>
              <a:t>Есть храм науки,</a:t>
            </a:r>
          </a:p>
          <a:p>
            <a:r>
              <a:rPr lang="ru-RU" sz="2800" i="1" dirty="0" smtClean="0"/>
              <a:t>А есть ещё — природы храм…</a:t>
            </a:r>
          </a:p>
          <a:p>
            <a:r>
              <a:rPr lang="ru-RU" sz="2800" i="1" dirty="0" smtClean="0"/>
              <a:t>         С.В.Смирнов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forwallpaper.com/files/thumbs/preview/22/222041__golden-reflections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714620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 Леонидович Пастернак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Золотая осень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2.deviantart.net/d194/i/2013/283/6/2/old_paper_psd_by_tlmedia-d1ghh1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72"/>
            <a:ext cx="9144000" cy="68621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571612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Чертог -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/>
              <a:t> 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428868"/>
            <a:ext cx="5072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большое, пышное,</a:t>
            </a:r>
            <a:br>
              <a:rPr lang="ru-RU" sz="3600" b="1" dirty="0" smtClean="0"/>
            </a:br>
            <a:r>
              <a:rPr lang="ru-RU" sz="3600" b="1" dirty="0" smtClean="0"/>
              <a:t> великолепно убранное </a:t>
            </a:r>
            <a:br>
              <a:rPr lang="ru-RU" sz="3600" b="1" dirty="0" smtClean="0"/>
            </a:br>
            <a:r>
              <a:rPr lang="ru-RU" sz="3600" b="1" dirty="0" smtClean="0"/>
              <a:t>помещение (дворец).</a:t>
            </a:r>
            <a:endParaRPr lang="ru-RU" sz="3600" b="1" dirty="0"/>
          </a:p>
        </p:txBody>
      </p:sp>
      <p:pic>
        <p:nvPicPr>
          <p:cNvPr id="8" name="Picture 2" descr="http://demiart.ru/forum/uploads10/post-1207857-1336242799.jpg"/>
          <p:cNvPicPr>
            <a:picLocks noChangeAspect="1" noChangeArrowheads="1"/>
          </p:cNvPicPr>
          <p:nvPr/>
        </p:nvPicPr>
        <p:blipFill>
          <a:blip r:embed="rId3"/>
          <a:srcRect l="35000" r="14166"/>
          <a:stretch>
            <a:fillRect/>
          </a:stretch>
        </p:blipFill>
        <p:spPr bwMode="auto">
          <a:xfrm>
            <a:off x="5072066" y="214290"/>
            <a:ext cx="385765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2.deviantart.net/d194/i/2013/283/6/2/old_paper_psd_by_tlmedia-d1ghh1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72"/>
            <a:ext cx="9144000" cy="68621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78579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Просека -</a:t>
            </a:r>
            <a:endParaRPr lang="ru-RU" sz="4800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57161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 очищенная от деревьев узкая полоса земли в лесу. </a:t>
            </a:r>
            <a:endParaRPr lang="ru-RU" sz="3600" b="1" dirty="0"/>
          </a:p>
        </p:txBody>
      </p:sp>
      <p:pic>
        <p:nvPicPr>
          <p:cNvPr id="10" name="Picture 6" descr="http://mw2.google.com/mw-panoramio/photos/medium/69267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428868"/>
            <a:ext cx="528641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2.deviantart.net/d194/i/2013/283/6/2/old_paper_psd_by_tlmedia-d1ghh1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72"/>
            <a:ext cx="9144000" cy="68621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785794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Венец новобрачной -</a:t>
            </a:r>
            <a:endParaRPr lang="ru-RU" sz="4800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7161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 головной убор в виде венка или короны. </a:t>
            </a:r>
            <a:endParaRPr lang="ru-RU" sz="3600" b="1" dirty="0"/>
          </a:p>
        </p:txBody>
      </p:sp>
      <p:pic>
        <p:nvPicPr>
          <p:cNvPr id="21506" name="Picture 2" descr="http://cs5.livemaster.ru/storage/5a/df/0692bd175f45a5470424f37ec5qc--ukrasheniya-venets-povyaz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76469"/>
            <a:ext cx="3357586" cy="4381531"/>
          </a:xfrm>
          <a:prstGeom prst="rect">
            <a:avLst/>
          </a:prstGeom>
          <a:noFill/>
        </p:spPr>
      </p:pic>
      <p:pic>
        <p:nvPicPr>
          <p:cNvPr id="21508" name="Picture 4" descr="http://boombob.ru/img/picture/Jun/28/ddbd4dab4f562cae513084b79e38d464/1.jpg"/>
          <p:cNvPicPr>
            <a:picLocks noChangeAspect="1" noChangeArrowheads="1"/>
          </p:cNvPicPr>
          <p:nvPr/>
        </p:nvPicPr>
        <p:blipFill>
          <a:blip r:embed="rId4"/>
          <a:srcRect l="14894" t="11195" r="8511" b="11954"/>
          <a:stretch>
            <a:fillRect/>
          </a:stretch>
        </p:blipFill>
        <p:spPr bwMode="auto">
          <a:xfrm>
            <a:off x="4786314" y="2428868"/>
            <a:ext cx="3429024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2.deviantart.net/d194/i/2013/283/6/2/old_paper_psd_by_tlmedia-d1ghh1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72"/>
            <a:ext cx="9144000" cy="68621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785794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Лик -</a:t>
            </a:r>
            <a:endParaRPr lang="ru-RU" sz="4800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7161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 внешний вид, образ человека. </a:t>
            </a:r>
            <a:endParaRPr lang="ru-RU" sz="3600" b="1" dirty="0"/>
          </a:p>
        </p:txBody>
      </p:sp>
      <p:pic>
        <p:nvPicPr>
          <p:cNvPr id="23554" name="Picture 2" descr="http://www.playcast.ru/uploads/2016/07/06/19205159.jpg"/>
          <p:cNvPicPr>
            <a:picLocks noChangeAspect="1" noChangeArrowheads="1"/>
          </p:cNvPicPr>
          <p:nvPr/>
        </p:nvPicPr>
        <p:blipFill>
          <a:blip r:embed="rId3"/>
          <a:srcRect t="12500" r="1562" b="10416"/>
          <a:stretch>
            <a:fillRect/>
          </a:stretch>
        </p:blipFill>
        <p:spPr bwMode="auto">
          <a:xfrm>
            <a:off x="2643174" y="2500306"/>
            <a:ext cx="585791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2.deviantart.net/d194/i/2013/283/6/2/old_paper_psd_by_tlmedia-d1ghh1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72"/>
            <a:ext cx="9144000" cy="68621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785794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Флигель -</a:t>
            </a:r>
            <a:endParaRPr lang="ru-RU" sz="4800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7161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небольшой дом во дворе большого здания. </a:t>
            </a:r>
            <a:endParaRPr lang="ru-RU" sz="3600" b="1" dirty="0"/>
          </a:p>
        </p:txBody>
      </p:sp>
      <p:pic>
        <p:nvPicPr>
          <p:cNvPr id="7" name="Picture 2" descr="http://divusadba.ru/media/pics/slider/pic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357562"/>
            <a:ext cx="767715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192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Дом.задание.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30</cp:revision>
  <dcterms:created xsi:type="dcterms:W3CDTF">2016-12-04T11:04:39Z</dcterms:created>
  <dcterms:modified xsi:type="dcterms:W3CDTF">2020-03-27T08:11:51Z</dcterms:modified>
</cp:coreProperties>
</file>