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6" r:id="rId9"/>
    <p:sldId id="267" r:id="rId10"/>
    <p:sldId id="268" r:id="rId11"/>
    <p:sldId id="269" r:id="rId12"/>
    <p:sldId id="263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FFFF00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beauty_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4294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642918"/>
            <a:ext cx="69545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chemeClr val="bg2">
                    <a:lumMod val="10000"/>
                  </a:schemeClr>
                </a:solidFill>
              </a:rPr>
              <a:t>Литературное </a:t>
            </a:r>
            <a:r>
              <a:rPr lang="ru-RU" sz="54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5400" b="1" i="1" dirty="0" smtClean="0">
                <a:solidFill>
                  <a:schemeClr val="bg2">
                    <a:lumMod val="10000"/>
                  </a:schemeClr>
                </a:solidFill>
              </a:rPr>
              <a:t>чтение</a:t>
            </a:r>
          </a:p>
          <a:p>
            <a:endParaRPr lang="ru-RU" sz="3200" b="1" i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02.deviantart.net/d194/i/2013/283/6/2/old_paper_psd_by_tlmedia-d1ghh1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172"/>
            <a:ext cx="9144000" cy="68621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500042"/>
            <a:ext cx="407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Каталог -</a:t>
            </a:r>
            <a:endParaRPr lang="ru-RU" sz="4800" b="1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285860"/>
            <a:ext cx="87154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/>
              <a:t>список информации об объектах, составленный с целью облегчения поиска этих объектов по какому-то признаку. </a:t>
            </a:r>
            <a:endParaRPr lang="ru-RU" sz="3600" b="1" dirty="0"/>
          </a:p>
        </p:txBody>
      </p:sp>
      <p:pic>
        <p:nvPicPr>
          <p:cNvPr id="25602" name="Picture 2" descr="http://rostherm.ru/wp-content/uploads/2016/05/im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071810"/>
            <a:ext cx="7358114" cy="3571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ages.forwallpaper.com/files/thumbs/preview/22/222041__golden-reflections_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2714620"/>
            <a:ext cx="7715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Борис Леонидович Пастернак 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Золотая осень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www.playcast.ru/uploads/2013/09/11/60615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oboi-na-stol.com/pub/original_images/oboi-na-stol.com-221071-fantastika-art-derevo-les-pticy-osen-listya-kamni-korni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0112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0034" y="5929330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«Осень. Сказочный чертог…»</a:t>
            </a:r>
            <a:endParaRPr lang="ru-RU" sz="36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-e.photosight.ru/37e/5868791_xlarg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8072493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0034" y="5929330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«Просеки  лесных  дорог…»</a:t>
            </a:r>
            <a:endParaRPr lang="ru-RU" sz="36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ile.mobilmusic.ru/6e/04/6b/104845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72559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0034" y="5929330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«Залы вязов, ясеней, осин…»</a:t>
            </a:r>
            <a:endParaRPr lang="ru-RU" sz="36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tdata.ru/u28/photo5F86/20642151775-0/original.jpg"/>
          <p:cNvPicPr/>
          <p:nvPr/>
        </p:nvPicPr>
        <p:blipFill>
          <a:blip r:embed="rId2"/>
          <a:srcRect b="51000"/>
          <a:stretch>
            <a:fillRect/>
          </a:stretch>
        </p:blipFill>
        <p:spPr bwMode="auto">
          <a:xfrm rot="20898246">
            <a:off x="265870" y="451062"/>
            <a:ext cx="476885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mnogoto4ka.ru/wp-content/uploads/2015/10/oboi_osen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3286124"/>
            <a:ext cx="5940425" cy="334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000628" y="571480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жёлтых клёнах флигеля…»</a:t>
            </a:r>
            <a:endParaRPr lang="ru-RU" sz="36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orod-zlatoust.ru/wp-content/uploads/2015/09/1-24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792961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71472" y="5429264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 закат на их коре оставляет след янтарный…»</a:t>
            </a:r>
            <a:endParaRPr lang="ru-RU" sz="36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6/92/472/92472231_ose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215370" cy="497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71472" y="5429264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«Так бушует, что ни шаг,</a:t>
            </a:r>
            <a:b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ногами лист древесный…»</a:t>
            </a:r>
            <a:endParaRPr lang="ru-RU" sz="36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900igr.net/up/datai/110460/0013-015-.jpg"/>
          <p:cNvPicPr/>
          <p:nvPr/>
        </p:nvPicPr>
        <p:blipFill>
          <a:blip r:embed="rId2"/>
          <a:srcRect l="6091" r="22317"/>
          <a:stretch>
            <a:fillRect/>
          </a:stretch>
        </p:blipFill>
        <p:spPr bwMode="auto">
          <a:xfrm rot="20282236">
            <a:off x="-199255" y="80290"/>
            <a:ext cx="42545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pp.vk.me/c7001/v7001424/1eef0/Wi06GOKP-bk.jpg"/>
          <p:cNvPicPr/>
          <p:nvPr/>
        </p:nvPicPr>
        <p:blipFill>
          <a:blip r:embed="rId3"/>
          <a:srcRect l="8489" b="15385"/>
          <a:stretch>
            <a:fillRect/>
          </a:stretch>
        </p:blipFill>
        <p:spPr bwMode="auto">
          <a:xfrm rot="20591855">
            <a:off x="1044740" y="2701499"/>
            <a:ext cx="7929618" cy="410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14744" y="214290"/>
            <a:ext cx="5429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 зари вишнёвый клей</a:t>
            </a:r>
          </a:p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Застывает в виде сгустка»</a:t>
            </a:r>
            <a:endParaRPr lang="ru-RU" sz="36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4format.ru/index_pic.php?data=photos/412ac4d9.jpg&amp;percenta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3788379" cy="60007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429124" y="428604"/>
            <a:ext cx="4357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2">
                    <a:lumMod val="10000"/>
                  </a:schemeClr>
                </a:solidFill>
              </a:rPr>
              <a:t>Пастернак</a:t>
            </a:r>
            <a:br>
              <a:rPr lang="ru-RU" sz="48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4800" b="1" dirty="0" smtClean="0">
                <a:solidFill>
                  <a:schemeClr val="bg2">
                    <a:lumMod val="10000"/>
                  </a:schemeClr>
                </a:solidFill>
              </a:rPr>
              <a:t>Борис</a:t>
            </a:r>
          </a:p>
          <a:p>
            <a:r>
              <a:rPr lang="ru-RU" sz="4800" b="1" dirty="0" smtClean="0">
                <a:solidFill>
                  <a:schemeClr val="bg2">
                    <a:lumMod val="10000"/>
                  </a:schemeClr>
                </a:solidFill>
              </a:rPr>
              <a:t>Леонидович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248" y="2857496"/>
            <a:ext cx="48577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/>
              <a:t>Крупнейший  русский поэт XX века, прозаик, мастер перевода, лауреат Нобелевской премии по литературе 1958 г.</a:t>
            </a:r>
            <a:endParaRPr lang="ru-RU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umangut.naz.obr55.ru/files/2016/10/25907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143932" cy="542449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65767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«…сокровищ каталог перелистывает стужа»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proza.ru/pics/2015/01/10/81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14393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42910" y="428604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Какова тема произведения?</a:t>
            </a:r>
            <a:endParaRPr lang="ru-RU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1000108"/>
            <a:ext cx="78581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ea typeface="Calibri" pitchFamily="34" charset="0"/>
                <a:cs typeface="Arial" pitchFamily="34" charset="0"/>
              </a:rPr>
              <a:t>В чём же заключено главное переживание автора?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2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Downloads\117901861_5227673_93465959_56533939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1543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Наизусть стр.114-115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544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.ucrazy.ru/files/i/2012.3.30/1333124247_kachestvennieoboinacerkovnuyutematiku-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85791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Есть просто храм,</a:t>
            </a:r>
          </a:p>
          <a:p>
            <a:r>
              <a:rPr lang="ru-RU" sz="2800" i="1" dirty="0" smtClean="0"/>
              <a:t>Есть храм науки,</a:t>
            </a:r>
          </a:p>
          <a:p>
            <a:r>
              <a:rPr lang="ru-RU" sz="2800" i="1" dirty="0" smtClean="0"/>
              <a:t>А есть ещё — природы храм…</a:t>
            </a:r>
          </a:p>
          <a:p>
            <a:r>
              <a:rPr lang="ru-RU" sz="2800" i="1" dirty="0" smtClean="0"/>
              <a:t>         С.В.Смирнов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ages.forwallpaper.com/files/thumbs/preview/22/222041__golden-reflections_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2714620"/>
            <a:ext cx="7715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Борис Леонидович Пастернак 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Золотая осень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02.deviantart.net/d194/i/2013/283/6/2/old_paper_psd_by_tlmedia-d1ghh1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172"/>
            <a:ext cx="9144000" cy="68621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1571612"/>
            <a:ext cx="3071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Чертог -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/>
              <a:t> 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428868"/>
            <a:ext cx="50720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большое, пышное,</a:t>
            </a:r>
            <a:br>
              <a:rPr lang="ru-RU" sz="3600" b="1" dirty="0" smtClean="0"/>
            </a:br>
            <a:r>
              <a:rPr lang="ru-RU" sz="3600" b="1" dirty="0" smtClean="0"/>
              <a:t> великолепно убранное </a:t>
            </a:r>
            <a:br>
              <a:rPr lang="ru-RU" sz="3600" b="1" dirty="0" smtClean="0"/>
            </a:br>
            <a:r>
              <a:rPr lang="ru-RU" sz="3600" b="1" dirty="0" smtClean="0"/>
              <a:t>помещение (дворец).</a:t>
            </a:r>
            <a:endParaRPr lang="ru-RU" sz="3600" b="1" dirty="0"/>
          </a:p>
        </p:txBody>
      </p:sp>
      <p:pic>
        <p:nvPicPr>
          <p:cNvPr id="8" name="Picture 2" descr="http://demiart.ru/forum/uploads10/post-1207857-1336242799.jpg"/>
          <p:cNvPicPr>
            <a:picLocks noChangeAspect="1" noChangeArrowheads="1"/>
          </p:cNvPicPr>
          <p:nvPr/>
        </p:nvPicPr>
        <p:blipFill>
          <a:blip r:embed="rId3"/>
          <a:srcRect l="35000" r="14166"/>
          <a:stretch>
            <a:fillRect/>
          </a:stretch>
        </p:blipFill>
        <p:spPr bwMode="auto">
          <a:xfrm>
            <a:off x="5072066" y="214290"/>
            <a:ext cx="3857652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02.deviantart.net/d194/i/2013/283/6/2/old_paper_psd_by_tlmedia-d1ghh1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172"/>
            <a:ext cx="9144000" cy="68621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785794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Просека -</a:t>
            </a:r>
            <a:endParaRPr lang="ru-RU" sz="4800" b="1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571612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/>
              <a:t> очищенная от деревьев узкая полоса земли в лесу. </a:t>
            </a:r>
            <a:endParaRPr lang="ru-RU" sz="3600" b="1" dirty="0"/>
          </a:p>
        </p:txBody>
      </p:sp>
      <p:pic>
        <p:nvPicPr>
          <p:cNvPr id="10" name="Picture 6" descr="http://mw2.google.com/mw-panoramio/photos/medium/69267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428868"/>
            <a:ext cx="5286412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02.deviantart.net/d194/i/2013/283/6/2/old_paper_psd_by_tlmedia-d1ghh1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172"/>
            <a:ext cx="9144000" cy="68621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785794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Венец новобрачной -</a:t>
            </a:r>
            <a:endParaRPr lang="ru-RU" sz="4800" b="1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571612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/>
              <a:t> головной убор в виде венка или короны. </a:t>
            </a:r>
            <a:endParaRPr lang="ru-RU" sz="3600" b="1" dirty="0"/>
          </a:p>
        </p:txBody>
      </p:sp>
      <p:pic>
        <p:nvPicPr>
          <p:cNvPr id="21506" name="Picture 2" descr="http://cs5.livemaster.ru/storage/5a/df/0692bd175f45a5470424f37ec5qc--ukrasheniya-venets-povyaz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476469"/>
            <a:ext cx="3357586" cy="4381531"/>
          </a:xfrm>
          <a:prstGeom prst="rect">
            <a:avLst/>
          </a:prstGeom>
          <a:noFill/>
        </p:spPr>
      </p:pic>
      <p:pic>
        <p:nvPicPr>
          <p:cNvPr id="21508" name="Picture 4" descr="http://boombob.ru/img/picture/Jun/28/ddbd4dab4f562cae513084b79e38d464/1.jpg"/>
          <p:cNvPicPr>
            <a:picLocks noChangeAspect="1" noChangeArrowheads="1"/>
          </p:cNvPicPr>
          <p:nvPr/>
        </p:nvPicPr>
        <p:blipFill>
          <a:blip r:embed="rId4"/>
          <a:srcRect l="14894" t="11195" r="8511" b="11954"/>
          <a:stretch>
            <a:fillRect/>
          </a:stretch>
        </p:blipFill>
        <p:spPr bwMode="auto">
          <a:xfrm>
            <a:off x="4786314" y="2428868"/>
            <a:ext cx="3429024" cy="44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02.deviantart.net/d194/i/2013/283/6/2/old_paper_psd_by_tlmedia-d1ghh1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172"/>
            <a:ext cx="9144000" cy="68621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785794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Лик -</a:t>
            </a:r>
            <a:endParaRPr lang="ru-RU" sz="4800" b="1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571612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/>
              <a:t> внешний вид, образ человека. </a:t>
            </a:r>
            <a:endParaRPr lang="ru-RU" sz="3600" b="1" dirty="0"/>
          </a:p>
        </p:txBody>
      </p:sp>
      <p:pic>
        <p:nvPicPr>
          <p:cNvPr id="23554" name="Picture 2" descr="http://www.playcast.ru/uploads/2016/07/06/19205159.jpg"/>
          <p:cNvPicPr>
            <a:picLocks noChangeAspect="1" noChangeArrowheads="1"/>
          </p:cNvPicPr>
          <p:nvPr/>
        </p:nvPicPr>
        <p:blipFill>
          <a:blip r:embed="rId3"/>
          <a:srcRect t="12500" r="1562" b="10416"/>
          <a:stretch>
            <a:fillRect/>
          </a:stretch>
        </p:blipFill>
        <p:spPr bwMode="auto">
          <a:xfrm>
            <a:off x="2643174" y="2500306"/>
            <a:ext cx="5857916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02.deviantart.net/d194/i/2013/283/6/2/old_paper_psd_by_tlmedia-d1ghh1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172"/>
            <a:ext cx="9144000" cy="68621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785794"/>
            <a:ext cx="407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Флигель -</a:t>
            </a:r>
            <a:endParaRPr lang="ru-RU" sz="4800" b="1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571612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/>
              <a:t>небольшой дом во дворе большого здания. </a:t>
            </a:r>
            <a:endParaRPr lang="ru-RU" sz="3600" b="1" dirty="0"/>
          </a:p>
        </p:txBody>
      </p:sp>
      <p:pic>
        <p:nvPicPr>
          <p:cNvPr id="7" name="Picture 2" descr="http://divusadba.ru/media/pics/slider/pic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357562"/>
            <a:ext cx="767715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6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192</Words>
  <Application>Microsoft Office PowerPoint</Application>
  <PresentationFormat>Экран (4:3)</PresentationFormat>
  <Paragraphs>37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Дом.задание.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30</cp:revision>
  <dcterms:created xsi:type="dcterms:W3CDTF">2016-12-04T11:04:39Z</dcterms:created>
  <dcterms:modified xsi:type="dcterms:W3CDTF">2020-03-27T08:11:51Z</dcterms:modified>
</cp:coreProperties>
</file>