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70" r:id="rId5"/>
    <p:sldId id="267" r:id="rId6"/>
    <p:sldId id="269" r:id="rId7"/>
    <p:sldId id="285" r:id="rId8"/>
    <p:sldId id="273" r:id="rId9"/>
    <p:sldId id="286" r:id="rId10"/>
    <p:sldId id="287" r:id="rId11"/>
    <p:sldId id="288" r:id="rId12"/>
    <p:sldId id="291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69" autoAdjust="0"/>
  </p:normalViewPr>
  <p:slideViewPr>
    <p:cSldViewPr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Тема урока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Тема</a:t>
            </a:r>
            <a:endParaRPr lang="ru-RU" sz="12800" b="1" dirty="0"/>
          </a:p>
        </p:txBody>
      </p:sp>
      <p:pic>
        <p:nvPicPr>
          <p:cNvPr id="5" name="Рисунок 4" descr="Презентация - Что такое сона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32848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3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1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42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08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79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99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01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90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0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97/296901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32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3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1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39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1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82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сейчас для вас игра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Собери слоги, назови жанр народной песни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Е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то чес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Лы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ко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  бель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Датс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До   тру   вы   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Со   вы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пля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чес  ли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е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Е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точ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шу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Е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деб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сва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Туш  час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Хо  вод   е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ны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2152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00.infourok.ru/images/doc/297/296901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1510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760730"/>
            <a:ext cx="5940425" cy="333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786609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64373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0098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½Ð¾ÑÐ½ÑÐ¹ ÑÑÐ°Ð½ ÐºÐ°ÑÑÐ¸Ð½Ðº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297/296901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297/296901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00.infourok.ru/images/doc/297/296901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97/296901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00.infourok.ru/images/doc/297/296901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7/296901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065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67</Words>
  <Application>Microsoft Office PowerPoint</Application>
  <PresentationFormat>Экран (4:3)</PresentationFormat>
  <Paragraphs>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Тема урока 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39</cp:revision>
  <dcterms:created xsi:type="dcterms:W3CDTF">2018-10-16T20:37:20Z</dcterms:created>
  <dcterms:modified xsi:type="dcterms:W3CDTF">2020-03-27T08:13:40Z</dcterms:modified>
</cp:coreProperties>
</file>