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1" r:id="rId3"/>
    <p:sldId id="262" r:id="rId4"/>
    <p:sldId id="270" r:id="rId5"/>
    <p:sldId id="267" r:id="rId6"/>
    <p:sldId id="269" r:id="rId7"/>
    <p:sldId id="285" r:id="rId8"/>
    <p:sldId id="273" r:id="rId9"/>
    <p:sldId id="286" r:id="rId10"/>
    <p:sldId id="287" r:id="rId11"/>
    <p:sldId id="288" r:id="rId12"/>
    <p:sldId id="291" r:id="rId13"/>
    <p:sldId id="289" r:id="rId14"/>
    <p:sldId id="290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369" autoAdjust="0"/>
  </p:normalViewPr>
  <p:slideViewPr>
    <p:cSldViewPr>
      <p:cViewPr varScale="1">
        <p:scale>
          <a:sx n="63" d="100"/>
          <a:sy n="63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>Тема урока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Тема</a:t>
            </a:r>
            <a:endParaRPr lang="ru-RU" sz="12800" b="1" dirty="0"/>
          </a:p>
        </p:txBody>
      </p:sp>
      <p:pic>
        <p:nvPicPr>
          <p:cNvPr id="5" name="Рисунок 4" descr="Презентация - Что такое сонат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632848" cy="551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6136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185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421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085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799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08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6998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0010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1902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0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00.infourok.ru/images/doc/297/296901/img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9328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7832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112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1391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2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616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2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8825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 сейчас для вас игра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Собери слоги, назови жанр народной песни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Е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то чес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Лы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ко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е  бель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Датс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сол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До   тру   вы   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Со   вы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пля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чес  ли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е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Е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точ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шу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Е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деб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сва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Туш  час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Хо  вод   е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3116"/>
            <a:ext cx="72152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fs00.infourok.ru/images/doc/297/296901/img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857364"/>
            <a:ext cx="6215106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7866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760730"/>
            <a:ext cx="5940425" cy="333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142984"/>
            <a:ext cx="6786609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6643733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500989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0"/>
            <a:ext cx="707236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fs00.infourok.ru/images/doc/297/296901/img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fs00.infourok.ru/images/doc/297/296901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fs00.infourok.ru/images/doc/297/296901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00.infourok.ru/images/doc/297/296901/img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0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fs00.infourok.ru/images/doc/297/296901/img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97/296901/img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10651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67</Words>
  <Application>Microsoft Office PowerPoint</Application>
  <PresentationFormat>Экран (4:3)</PresentationFormat>
  <Paragraphs>17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 Тема урока  Тема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39</cp:revision>
  <dcterms:created xsi:type="dcterms:W3CDTF">2018-10-16T20:37:20Z</dcterms:created>
  <dcterms:modified xsi:type="dcterms:W3CDTF">2020-03-27T08:13:40Z</dcterms:modified>
</cp:coreProperties>
</file>