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136904" cy="3024336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Носов</a:t>
            </a:r>
            <a:br>
              <a:rPr lang="ru-RU" sz="8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«Федина задача»</a:t>
            </a:r>
            <a:endParaRPr lang="ru-RU" sz="8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estival.1september.ru/articles/630567/presentation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19473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06075" y="4559023"/>
            <a:ext cx="25890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Презентацию подготовила </a:t>
            </a:r>
          </a:p>
          <a:p>
            <a:pPr algn="ctr"/>
            <a:r>
              <a:rPr lang="ru-RU" sz="1400" dirty="0" smtClean="0"/>
              <a:t>учитель начальных классов</a:t>
            </a:r>
          </a:p>
          <a:p>
            <a:pPr algn="ctr"/>
            <a:r>
              <a:rPr lang="ru-RU" sz="1400" dirty="0" err="1" smtClean="0"/>
              <a:t>Шафигуллина</a:t>
            </a:r>
            <a:r>
              <a:rPr lang="ru-RU" sz="1400" dirty="0" smtClean="0"/>
              <a:t> О.А.</a:t>
            </a:r>
          </a:p>
          <a:p>
            <a:pPr algn="ctr"/>
            <a:r>
              <a:rPr lang="ru-RU" sz="1400" dirty="0" smtClean="0"/>
              <a:t>«Средняя школа № 130»</a:t>
            </a:r>
          </a:p>
          <a:p>
            <a:pPr algn="ctr"/>
            <a:r>
              <a:rPr lang="ru-RU" sz="1400" dirty="0" smtClean="0"/>
              <a:t>Г. Казани Республики Татарстан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2756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7"/>
            <a:ext cx="822960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Вы меня узнали?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://vmeste.opredelim.com/tw_files2/urls_957/7/d-6683/6683_html_m606516f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317782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6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12776"/>
            <a:ext cx="81369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/>
              <a:t>Екрог</a:t>
            </a:r>
            <a:r>
              <a:rPr lang="ru-RU" sz="6000" b="1" dirty="0"/>
              <a:t> ан </a:t>
            </a:r>
            <a:r>
              <a:rPr lang="ru-RU" sz="6000" b="1" dirty="0" err="1"/>
              <a:t>илиротарат</a:t>
            </a:r>
            <a:r>
              <a:rPr lang="ru-RU" sz="6000" b="1" dirty="0"/>
              <a:t> </a:t>
            </a:r>
            <a:r>
              <a:rPr lang="ru-RU" sz="6000" b="1" dirty="0" err="1"/>
              <a:t>икротарат</a:t>
            </a:r>
            <a:r>
              <a:rPr lang="ru-RU" sz="6000" b="1" dirty="0"/>
              <a:t> </a:t>
            </a:r>
            <a:r>
              <a:rPr lang="ru-RU" sz="6000" b="1" dirty="0" err="1"/>
              <a:t>икорос</a:t>
            </a:r>
            <a:r>
              <a:rPr lang="ru-RU" sz="6000" b="1" dirty="0"/>
              <a:t> </a:t>
            </a:r>
            <a:r>
              <a:rPr lang="ru-RU" sz="6000" b="1" dirty="0" err="1"/>
              <a:t>ирт</a:t>
            </a:r>
            <a:r>
              <a:rPr lang="ru-RU" sz="6000" b="1" dirty="0"/>
              <a:t>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92649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12776"/>
            <a:ext cx="81369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Три сороки тараторки тараторили на горке.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80270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12776"/>
            <a:ext cx="81369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/>
              <a:t>Моружаба</a:t>
            </a:r>
            <a:r>
              <a:rPr lang="ru-RU" sz="6000" b="1" dirty="0"/>
              <a:t> дан </a:t>
            </a:r>
            <a:r>
              <a:rPr lang="ru-RU" sz="6000" b="1" dirty="0" err="1"/>
              <a:t>тижжуж</a:t>
            </a:r>
            <a:r>
              <a:rPr lang="ru-RU" sz="6000" b="1" dirty="0"/>
              <a:t> </a:t>
            </a:r>
            <a:r>
              <a:rPr lang="ru-RU" sz="6000" b="1" dirty="0" err="1"/>
              <a:t>куж</a:t>
            </a:r>
            <a:r>
              <a:rPr lang="ru-RU" sz="6000" b="1" dirty="0"/>
              <a:t>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90884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1412776"/>
            <a:ext cx="81369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Жук жужжит над абажуром.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21915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6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i="1" dirty="0"/>
              <a:t>1. Титулярный советник.</a:t>
            </a:r>
          </a:p>
          <a:p>
            <a:pPr algn="r"/>
            <a:r>
              <a:rPr lang="ru-RU" sz="4000" i="1" dirty="0" smtClean="0"/>
              <a:t>2</a:t>
            </a:r>
            <a:r>
              <a:rPr lang="ru-RU" sz="4000" i="1" dirty="0"/>
              <a:t>. Это не та задача!</a:t>
            </a:r>
          </a:p>
          <a:p>
            <a:pPr algn="r"/>
            <a:r>
              <a:rPr lang="ru-RU" sz="4000" i="1" dirty="0" smtClean="0"/>
              <a:t>3</a:t>
            </a:r>
            <a:r>
              <a:rPr lang="ru-RU" sz="4000" i="1" dirty="0"/>
              <a:t>. Федя сел за стол делать уроки.</a:t>
            </a:r>
          </a:p>
          <a:p>
            <a:pPr algn="r"/>
            <a:r>
              <a:rPr lang="ru-RU" sz="4000" i="1" dirty="0" smtClean="0"/>
              <a:t>4</a:t>
            </a:r>
            <a:r>
              <a:rPr lang="ru-RU" sz="4000" i="1" dirty="0"/>
              <a:t>. Прямо наказание какое – то!</a:t>
            </a:r>
          </a:p>
          <a:p>
            <a:pPr algn="r"/>
            <a:r>
              <a:rPr lang="ru-RU" sz="4000" i="1" dirty="0" smtClean="0"/>
              <a:t>5</a:t>
            </a:r>
            <a:r>
              <a:rPr lang="ru-RU" sz="4000" i="1" dirty="0"/>
              <a:t>. Песня про блоху.</a:t>
            </a:r>
          </a:p>
          <a:p>
            <a:pPr algn="r"/>
            <a:r>
              <a:rPr lang="ru-RU" sz="4000" i="1" dirty="0" smtClean="0"/>
              <a:t>6</a:t>
            </a:r>
            <a:r>
              <a:rPr lang="ru-RU" sz="4000" i="1" dirty="0"/>
              <a:t>. Хорошая песня!</a:t>
            </a:r>
          </a:p>
        </p:txBody>
      </p:sp>
    </p:spTree>
    <p:extLst>
      <p:ext uri="{BB962C8B-B14F-4D97-AF65-F5344CB8AC3E}">
        <p14:creationId xmlns:p14="http://schemas.microsoft.com/office/powerpoint/2010/main" val="241153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251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О чем этот рассказ?</a:t>
            </a:r>
            <a:endParaRPr lang="ru-RU" sz="4800" b="1" i="1" dirty="0"/>
          </a:p>
        </p:txBody>
      </p:sp>
      <p:pic>
        <p:nvPicPr>
          <p:cNvPr id="3074" name="Picture 2" descr="http://detyamtv.net/wp-content/uploads/2015/11/maxresdefaul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9" y="1700808"/>
            <a:ext cx="3566105" cy="200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fact.net/pic/children_watching_T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91" y="1936137"/>
            <a:ext cx="4303883" cy="286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chef.bbci.co.uk/images/ic/1200x675/p0141gv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9" y="4221088"/>
            <a:ext cx="3497570" cy="196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43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94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Николай Носов «Федина задача»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чем этот рассказ?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Носов «Федина задача»</dc:title>
  <dc:creator>Admin</dc:creator>
  <cp:lastModifiedBy>Admin</cp:lastModifiedBy>
  <cp:revision>3</cp:revision>
  <dcterms:created xsi:type="dcterms:W3CDTF">2016-04-12T12:53:43Z</dcterms:created>
  <dcterms:modified xsi:type="dcterms:W3CDTF">2016-08-15T05:34:21Z</dcterms:modified>
</cp:coreProperties>
</file>