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62" r:id="rId5"/>
    <p:sldId id="275" r:id="rId6"/>
    <p:sldId id="259" r:id="rId7"/>
    <p:sldId id="266" r:id="rId8"/>
    <p:sldId id="278" r:id="rId9"/>
    <p:sldId id="283" r:id="rId10"/>
    <p:sldId id="273" r:id="rId11"/>
    <p:sldId id="271" r:id="rId12"/>
    <p:sldId id="276" r:id="rId13"/>
    <p:sldId id="277" r:id="rId14"/>
    <p:sldId id="280" r:id="rId15"/>
    <p:sldId id="272" r:id="rId16"/>
    <p:sldId id="270" r:id="rId17"/>
    <p:sldId id="284" r:id="rId18"/>
    <p:sldId id="285" r:id="rId19"/>
    <p:sldId id="281" r:id="rId20"/>
    <p:sldId id="282" r:id="rId21"/>
    <p:sldId id="287" r:id="rId22"/>
    <p:sldId id="279" r:id="rId23"/>
    <p:sldId id="274" r:id="rId24"/>
    <p:sldId id="265" r:id="rId25"/>
    <p:sldId id="269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0" autoAdjust="0"/>
    <p:restoredTop sz="9466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AE9439-FC18-4D87-874E-EBAF0BA850B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26C3CB-4F2E-4B20-B463-49E122D149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637468" cy="357020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Man-the child of Nature.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2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000" dirty="0" smtClean="0">
                <a:latin typeface="Traditional Arabic" pitchFamily="18" charset="-78"/>
              </a:rPr>
              <a:t>Pollution of the nature  in </a:t>
            </a:r>
            <a:r>
              <a:rPr lang="en-US" altLang="ru-RU" sz="2000" dirty="0" err="1" smtClean="0">
                <a:latin typeface="Traditional Arabic" pitchFamily="18" charset="-78"/>
              </a:rPr>
              <a:t>Togliaatti</a:t>
            </a:r>
            <a:endParaRPr lang="ru-RU" altLang="ru-RU" sz="2000" dirty="0" smtClean="0">
              <a:latin typeface="Traditional Arabic" pitchFamily="18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5" descr="DSCF5407_1n259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000" dirty="0" smtClean="0">
                <a:latin typeface="Traditional Arabic" pitchFamily="18" charset="-78"/>
              </a:rPr>
              <a:t>Pollution of water  in Togliatti</a:t>
            </a:r>
            <a:endParaRPr lang="ru-RU" altLang="ru-RU" sz="2000" dirty="0" smtClean="0">
              <a:latin typeface="Traditional Arabic" pitchFamily="18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5" descr="9acd9152084dd8a87a8fdae60628bd52_x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8137525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3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Traditional Arabic" pitchFamily="18" charset="-78"/>
              </a:rPr>
              <a:t>Air pollution of the </a:t>
            </a:r>
            <a:r>
              <a:rPr lang="en-US" altLang="ru-RU" dirty="0" smtClean="0">
                <a:latin typeface="Traditional Arabic" pitchFamily="18" charset="-78"/>
              </a:rPr>
              <a:t>town</a:t>
            </a:r>
            <a:endParaRPr lang="ru-RU" dirty="0"/>
          </a:p>
        </p:txBody>
      </p:sp>
      <p:pic>
        <p:nvPicPr>
          <p:cNvPr id="1026" name="Picture 2" descr="F:\320_picture_1n1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710242" cy="50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Traditional Arabic" pitchFamily="18" charset="-78"/>
              </a:rPr>
              <a:t>Air pollution of the city </a:t>
            </a:r>
            <a:r>
              <a:rPr lang="en-US" altLang="ru-RU" dirty="0" smtClean="0">
                <a:latin typeface="Traditional Arabic" pitchFamily="18" charset="-78"/>
              </a:rPr>
              <a:t>Tolyatti</a:t>
            </a:r>
            <a:endParaRPr lang="ru-RU" dirty="0"/>
          </a:p>
        </p:txBody>
      </p:sp>
      <p:pic>
        <p:nvPicPr>
          <p:cNvPr id="2050" name="Picture 2" descr="F:\4air_ru_stat_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6805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dirty="0">
                <a:latin typeface="Traditional Arabic" pitchFamily="18" charset="-78"/>
              </a:rPr>
              <a:t>Air pollution of the </a:t>
            </a:r>
            <a:r>
              <a:rPr lang="en-US" altLang="ru-RU" dirty="0" smtClean="0">
                <a:latin typeface="Traditional Arabic" pitchFamily="18" charset="-78"/>
              </a:rPr>
              <a:t>town Togliatti</a:t>
            </a:r>
            <a:endParaRPr lang="ru-RU" dirty="0"/>
          </a:p>
        </p:txBody>
      </p:sp>
      <p:pic>
        <p:nvPicPr>
          <p:cNvPr id="5122" name="Picture 2" descr="F:\eco_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2912"/>
            <a:ext cx="7128792" cy="48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000" dirty="0" smtClean="0">
                <a:latin typeface="Traditional Arabic" pitchFamily="18" charset="-78"/>
              </a:rPr>
              <a:t>Air pollution </a:t>
            </a:r>
            <a:endParaRPr lang="ru-RU" altLang="ru-RU" sz="2000" dirty="0" smtClean="0">
              <a:latin typeface="Traditional Arabic" pitchFamily="18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5" descr="Файл:Тольятти-Большая хим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000" dirty="0" smtClean="0">
                <a:latin typeface="Traditional Arabic" pitchFamily="18" charset="-78"/>
              </a:rPr>
              <a:t>Level of pollution of the atmosphere.</a:t>
            </a:r>
            <a:endParaRPr lang="ru-RU" altLang="ru-RU" sz="2000" dirty="0" smtClean="0">
              <a:latin typeface="Traditional Arabic" pitchFamily="18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437063"/>
            <a:ext cx="8172450" cy="215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300" smtClean="0"/>
          </a:p>
        </p:txBody>
      </p:sp>
      <p:pic>
        <p:nvPicPr>
          <p:cNvPr id="11268" name="Picture 5" descr="25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of ice</a:t>
            </a:r>
            <a:endParaRPr lang="ru-RU" dirty="0"/>
          </a:p>
        </p:txBody>
      </p:sp>
      <p:pic>
        <p:nvPicPr>
          <p:cNvPr id="9218" name="Picture 2" descr="F: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23154" cy="50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warming</a:t>
            </a:r>
            <a:endParaRPr lang="ru-RU" dirty="0"/>
          </a:p>
        </p:txBody>
      </p:sp>
      <p:pic>
        <p:nvPicPr>
          <p:cNvPr id="10242" name="Picture 2" descr="F:\untit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5" y="1842833"/>
            <a:ext cx="8136904" cy="48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</a:t>
            </a:r>
            <a:endParaRPr lang="ru-RU" dirty="0"/>
          </a:p>
        </p:txBody>
      </p:sp>
      <p:pic>
        <p:nvPicPr>
          <p:cNvPr id="6146" name="Picture 2" descr="F:\Logo_DSC00505_c225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28792" cy="535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</a:t>
            </a:r>
          </a:p>
          <a:p>
            <a:r>
              <a:rPr lang="en-US" dirty="0" smtClean="0"/>
              <a:t>Breeze</a:t>
            </a:r>
          </a:p>
          <a:p>
            <a:r>
              <a:rPr lang="en-US" dirty="0" smtClean="0"/>
              <a:t>A light mist</a:t>
            </a:r>
          </a:p>
          <a:p>
            <a:r>
              <a:rPr lang="en-US" dirty="0" smtClean="0"/>
              <a:t>To be penetrated with </a:t>
            </a:r>
            <a:r>
              <a:rPr lang="en-US" dirty="0" err="1" smtClean="0"/>
              <a:t>smth</a:t>
            </a:r>
            <a:endParaRPr lang="en-US" dirty="0" smtClean="0"/>
          </a:p>
          <a:p>
            <a:r>
              <a:rPr lang="en-US" dirty="0" smtClean="0"/>
              <a:t>To look glorious</a:t>
            </a:r>
          </a:p>
          <a:p>
            <a:r>
              <a:rPr lang="en-US" dirty="0" smtClean="0"/>
              <a:t>Crystal clear</a:t>
            </a:r>
          </a:p>
          <a:p>
            <a:r>
              <a:rPr lang="en-US" dirty="0" smtClean="0"/>
              <a:t>To be moonlit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problems</a:t>
            </a:r>
            <a:endParaRPr lang="ru-RU" dirty="0"/>
          </a:p>
        </p:txBody>
      </p:sp>
      <p:pic>
        <p:nvPicPr>
          <p:cNvPr id="7170" name="Picture 2" descr="F:\o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11628" cy="47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Greenpeace</a:t>
            </a:r>
            <a:endParaRPr lang="ru-RU" dirty="0"/>
          </a:p>
        </p:txBody>
      </p:sp>
      <p:pic>
        <p:nvPicPr>
          <p:cNvPr id="11266" name="Picture 2" descr="F: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832648" cy="50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because of bad ecology</a:t>
            </a:r>
            <a:endParaRPr lang="ru-RU" dirty="0"/>
          </a:p>
        </p:txBody>
      </p:sp>
      <p:pic>
        <p:nvPicPr>
          <p:cNvPr id="4098" name="Picture 2" descr="F:\d5107ad2d00ea3b0f5a966cbabfea9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92488" cy="53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latin typeface="Traditional Arabic" pitchFamily="18" charset="-78"/>
              </a:rPr>
              <a:t> </a:t>
            </a:r>
            <a:r>
              <a:rPr lang="en-US" altLang="ru-RU" sz="2000" dirty="0" smtClean="0">
                <a:latin typeface="Traditional Arabic" pitchFamily="18" charset="-78"/>
              </a:rPr>
              <a:t>C</a:t>
            </a:r>
            <a:r>
              <a:rPr lang="ru-RU" altLang="ru-RU" sz="2000" dirty="0" err="1" smtClean="0">
                <a:latin typeface="Traditional Arabic" pitchFamily="18" charset="-78"/>
              </a:rPr>
              <a:t>hemica</a:t>
            </a:r>
            <a:r>
              <a:rPr lang="en-US" altLang="ru-RU" sz="2000" dirty="0" smtClean="0">
                <a:latin typeface="Traditional Arabic" pitchFamily="18" charset="-78"/>
              </a:rPr>
              <a:t> </a:t>
            </a:r>
            <a:r>
              <a:rPr lang="ru-RU" altLang="ru-RU" sz="2000" dirty="0" err="1" smtClean="0">
                <a:latin typeface="Traditional Arabic" pitchFamily="18" charset="-78"/>
              </a:rPr>
              <a:t>l</a:t>
            </a:r>
            <a:r>
              <a:rPr lang="ru-RU" altLang="ru-RU" sz="2000" dirty="0" smtClean="0">
                <a:latin typeface="Traditional Arabic" pitchFamily="18" charset="-78"/>
              </a:rPr>
              <a:t> </a:t>
            </a:r>
            <a:r>
              <a:rPr lang="ru-RU" altLang="ru-RU" sz="2000" dirty="0" err="1" smtClean="0">
                <a:latin typeface="Traditional Arabic" pitchFamily="18" charset="-78"/>
              </a:rPr>
              <a:t>plant</a:t>
            </a:r>
            <a:r>
              <a:rPr lang="en-US" altLang="ru-RU" sz="2000" dirty="0" smtClean="0">
                <a:latin typeface="Traditional Arabic" pitchFamily="18" charset="-78"/>
              </a:rPr>
              <a:t> of Togliatti</a:t>
            </a:r>
            <a:endParaRPr lang="ru-RU" altLang="ru-RU" sz="2000" dirty="0" smtClean="0">
              <a:latin typeface="Traditional Arabic" pitchFamily="18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5" descr="70842ee1a05c9e332ee3899c4f0d13be_x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268760"/>
            <a:ext cx="4896660" cy="511256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Walking along feeling free,</a:t>
            </a:r>
            <a:br>
              <a:rPr lang="en-US" dirty="0"/>
            </a:br>
            <a:r>
              <a:rPr lang="en-US" dirty="0"/>
              <a:t>Feeling the earth here with me,</a:t>
            </a:r>
            <a:br>
              <a:rPr lang="en-US" dirty="0"/>
            </a:br>
            <a:r>
              <a:rPr lang="en-US" dirty="0"/>
              <a:t>And I love her, she loves me,</a:t>
            </a:r>
            <a:br>
              <a:rPr lang="en-US" dirty="0"/>
            </a:br>
            <a:r>
              <a:rPr lang="en-US" dirty="0"/>
              <a:t>I hug the Earth, the Earth hugs me.</a:t>
            </a:r>
            <a:br>
              <a:rPr lang="en-US" dirty="0"/>
            </a:br>
            <a:r>
              <a:rPr lang="en-US" dirty="0"/>
              <a:t>She’s our friend,</a:t>
            </a:r>
            <a:br>
              <a:rPr lang="en-US" dirty="0"/>
            </a:br>
            <a:r>
              <a:rPr lang="en-US" dirty="0"/>
              <a:t>We’d like to be together forever.</a:t>
            </a:r>
            <a:br>
              <a:rPr lang="en-US" dirty="0"/>
            </a:br>
            <a:r>
              <a:rPr lang="en-US" dirty="0"/>
              <a:t>The earth is a garden,</a:t>
            </a:r>
            <a:br>
              <a:rPr lang="en-US" dirty="0"/>
            </a:br>
            <a:r>
              <a:rPr lang="en-US" dirty="0"/>
              <a:t>It’s a beautiful place</a:t>
            </a:r>
            <a:br>
              <a:rPr lang="en-US" dirty="0"/>
            </a:br>
            <a:r>
              <a:rPr lang="en-US" dirty="0"/>
              <a:t>For all living creatures,</a:t>
            </a:r>
            <a:br>
              <a:rPr lang="en-US" dirty="0"/>
            </a:br>
            <a:r>
              <a:rPr lang="en-US" dirty="0"/>
              <a:t>For all the human race.</a:t>
            </a:r>
            <a:br>
              <a:rPr lang="en-US" dirty="0"/>
            </a:br>
            <a:r>
              <a:rPr lang="en-US" dirty="0"/>
              <a:t>Helping Mother Earth,</a:t>
            </a:r>
            <a:br>
              <a:rPr lang="en-US" dirty="0"/>
            </a:br>
            <a:r>
              <a:rPr lang="en-US" dirty="0"/>
              <a:t>We can peacefully roam,</a:t>
            </a:r>
            <a:br>
              <a:rPr lang="en-US" dirty="0"/>
            </a:br>
            <a:r>
              <a:rPr lang="en-US" dirty="0"/>
              <a:t>We all deserve a place,</a:t>
            </a:r>
            <a:br>
              <a:rPr lang="en-US" dirty="0"/>
            </a:br>
            <a:r>
              <a:rPr lang="en-US" dirty="0"/>
              <a:t>We can call our home.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3240478" cy="685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Hug the Earth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3212976"/>
            <a:ext cx="6948760" cy="29131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1 </a:t>
            </a:r>
            <a:r>
              <a:rPr lang="ru-RU" dirty="0"/>
              <a:t>существительное</a:t>
            </a:r>
          </a:p>
          <a:p>
            <a:r>
              <a:rPr lang="ru-RU" dirty="0"/>
              <a:t>                                 2 прилагательных</a:t>
            </a:r>
          </a:p>
          <a:p>
            <a:r>
              <a:rPr lang="ru-RU" dirty="0"/>
              <a:t>                                 3 глагола </a:t>
            </a:r>
          </a:p>
          <a:p>
            <a:r>
              <a:rPr lang="ru-RU" dirty="0"/>
              <a:t>                                 4 слова, выражающих собственное отношение к теме</a:t>
            </a:r>
          </a:p>
          <a:p>
            <a:r>
              <a:rPr lang="ru-RU" dirty="0"/>
              <a:t>                                 </a:t>
            </a:r>
            <a:r>
              <a:rPr lang="en-US" dirty="0"/>
              <a:t>1 </a:t>
            </a:r>
            <a:r>
              <a:rPr lang="ru-RU" dirty="0"/>
              <a:t>слово</a:t>
            </a:r>
            <a:r>
              <a:rPr lang="en-US" dirty="0"/>
              <a:t>, </a:t>
            </a:r>
            <a:r>
              <a:rPr lang="ru-RU" dirty="0"/>
              <a:t>ассоциирующееся со словом</a:t>
            </a:r>
            <a:r>
              <a:rPr lang="en-US" dirty="0"/>
              <a:t> №</a:t>
            </a:r>
            <a:r>
              <a:rPr lang="en-US" dirty="0" smtClean="0"/>
              <a:t>1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You’ve </a:t>
            </a:r>
            <a:r>
              <a:rPr lang="en-US" dirty="0"/>
              <a:t>read the text and now you’re ready to create your own masterpiece – a poem.       </a:t>
            </a:r>
            <a:endParaRPr lang="ru-RU" dirty="0"/>
          </a:p>
          <a:p>
            <a:r>
              <a:rPr lang="en-US" dirty="0" smtClean="0"/>
              <a:t>The </a:t>
            </a:r>
            <a:r>
              <a:rPr lang="en-US" dirty="0"/>
              <a:t>structure of cinquain is on the slide to help you. </a:t>
            </a:r>
            <a:endParaRPr lang="ru-RU" dirty="0" smtClean="0"/>
          </a:p>
          <a:p>
            <a:r>
              <a:rPr lang="ru-RU" dirty="0" smtClean="0"/>
              <a:t>You </a:t>
            </a:r>
            <a:r>
              <a:rPr lang="ru-RU" dirty="0"/>
              <a:t>should work in pairs. </a:t>
            </a:r>
            <a:endParaRPr lang="ru-RU" dirty="0" smtClean="0"/>
          </a:p>
          <a:p>
            <a:r>
              <a:rPr lang="ru-RU" dirty="0" smtClean="0"/>
              <a:t>You</a:t>
            </a:r>
            <a:r>
              <a:rPr lang="ru-RU" dirty="0"/>
              <a:t> </a:t>
            </a:r>
            <a:r>
              <a:rPr lang="ru-RU" dirty="0" smtClean="0"/>
              <a:t>have </a:t>
            </a:r>
            <a:r>
              <a:rPr lang="ru-RU" dirty="0"/>
              <a:t>only 3 minutes.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«Синквейн»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7605464"/>
            <a:ext cx="6777317" cy="35089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4320480" cy="2952328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</a:t>
            </a:r>
            <a:r>
              <a:rPr lang="en-US"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Volcano eruption </a:t>
            </a:r>
          </a:p>
          <a:p>
            <a:r>
              <a:rPr lang="en-US" dirty="0" smtClean="0"/>
              <a:t>Tornado</a:t>
            </a:r>
          </a:p>
          <a:p>
            <a:r>
              <a:rPr lang="en-US" dirty="0" smtClean="0"/>
              <a:t>Tsunami</a:t>
            </a:r>
          </a:p>
          <a:p>
            <a:r>
              <a:rPr lang="en-US" dirty="0" smtClean="0"/>
              <a:t>Hurricane</a:t>
            </a:r>
          </a:p>
          <a:p>
            <a:r>
              <a:rPr lang="en-US" dirty="0"/>
              <a:t>B</a:t>
            </a:r>
            <a:r>
              <a:rPr lang="en-US" dirty="0" smtClean="0"/>
              <a:t>an </a:t>
            </a:r>
            <a:r>
              <a:rPr lang="en-US" dirty="0"/>
              <a:t>ocean </a:t>
            </a:r>
            <a:r>
              <a:rPr lang="en-US" dirty="0" smtClean="0"/>
              <a:t>dumping</a:t>
            </a:r>
          </a:p>
          <a:p>
            <a:r>
              <a:rPr lang="en-US" dirty="0" smtClean="0"/>
              <a:t>Reduce</a:t>
            </a:r>
          </a:p>
          <a:p>
            <a:r>
              <a:rPr lang="en-US" dirty="0"/>
              <a:t>E</a:t>
            </a:r>
            <a:r>
              <a:rPr lang="en-US" dirty="0" smtClean="0"/>
              <a:t>ncourage </a:t>
            </a:r>
            <a:r>
              <a:rPr lang="en-US" dirty="0"/>
              <a:t>waste </a:t>
            </a:r>
            <a:r>
              <a:rPr lang="en-US" dirty="0" smtClean="0"/>
              <a:t>recycling</a:t>
            </a:r>
          </a:p>
          <a:p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the endangered </a:t>
            </a:r>
            <a:r>
              <a:rPr lang="en-US" dirty="0" smtClean="0"/>
              <a:t>species</a:t>
            </a:r>
          </a:p>
          <a:p>
            <a:r>
              <a:rPr lang="en-US" dirty="0"/>
              <a:t>R</a:t>
            </a:r>
            <a:r>
              <a:rPr lang="en-US" dirty="0" smtClean="0"/>
              <a:t>aise </a:t>
            </a:r>
            <a:r>
              <a:rPr lang="en-US" dirty="0"/>
              <a:t>ecological awareness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Radioactive pollution</a:t>
            </a:r>
          </a:p>
          <a:p>
            <a:r>
              <a:rPr lang="en-US" dirty="0" smtClean="0"/>
              <a:t>Global warming </a:t>
            </a:r>
          </a:p>
          <a:p>
            <a:r>
              <a:rPr lang="en-US" dirty="0" smtClean="0"/>
              <a:t>Climatic change</a:t>
            </a:r>
          </a:p>
          <a:p>
            <a:r>
              <a:rPr lang="en-US" dirty="0"/>
              <a:t>O</a:t>
            </a:r>
            <a:r>
              <a:rPr lang="en-US" dirty="0" smtClean="0"/>
              <a:t>zone </a:t>
            </a:r>
            <a:r>
              <a:rPr lang="en-US" dirty="0"/>
              <a:t>layer (destruction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Deforestation</a:t>
            </a:r>
          </a:p>
          <a:p>
            <a:r>
              <a:rPr lang="en-US" dirty="0"/>
              <a:t>E</a:t>
            </a:r>
            <a:r>
              <a:rPr lang="en-US" dirty="0" smtClean="0"/>
              <a:t>ndangered species</a:t>
            </a:r>
          </a:p>
          <a:p>
            <a:r>
              <a:rPr lang="en-US" dirty="0" smtClean="0"/>
              <a:t>Extinction</a:t>
            </a:r>
          </a:p>
          <a:p>
            <a:r>
              <a:rPr lang="en-US" dirty="0"/>
              <a:t>D</a:t>
            </a:r>
            <a:r>
              <a:rPr lang="en-US" dirty="0" smtClean="0"/>
              <a:t>isruption </a:t>
            </a:r>
            <a:r>
              <a:rPr lang="en-US" dirty="0"/>
              <a:t>of ecological balances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Grabar</a:t>
            </a:r>
            <a:endParaRPr lang="ru-RU" dirty="0"/>
          </a:p>
        </p:txBody>
      </p:sp>
      <p:pic>
        <p:nvPicPr>
          <p:cNvPr id="1026" name="Picture 2" descr="C:\Users\admin\Desktop\1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241365" cy="42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038"/>
            <a:ext cx="9324528" cy="770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486"/>
            <a:ext cx="9131393" cy="72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6790" y="5733256"/>
            <a:ext cx="2197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2001" y="5946711"/>
            <a:ext cx="3354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(I. Grabar.)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95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</a:t>
            </a:r>
            <a:r>
              <a:rPr lang="en-US" dirty="0" smtClean="0"/>
              <a:t>Togliatti</a:t>
            </a:r>
            <a:endParaRPr lang="ru-RU" dirty="0"/>
          </a:p>
        </p:txBody>
      </p:sp>
      <p:pic>
        <p:nvPicPr>
          <p:cNvPr id="3074" name="Picture 2" descr="F:\16573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0" y="1444470"/>
            <a:ext cx="7218040" cy="54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dirty="0">
                <a:latin typeface="Traditional Arabic" pitchFamily="18" charset="-78"/>
              </a:rPr>
              <a:t>Pollution of the nature </a:t>
            </a:r>
            <a:r>
              <a:rPr lang="en-US" altLang="ru-RU" dirty="0" smtClean="0">
                <a:latin typeface="Traditional Arabic" pitchFamily="18" charset="-78"/>
              </a:rPr>
              <a:t>in Togliatti</a:t>
            </a:r>
            <a:endParaRPr lang="ru-RU" dirty="0"/>
          </a:p>
        </p:txBody>
      </p:sp>
      <p:pic>
        <p:nvPicPr>
          <p:cNvPr id="8194" name="Picture 2" descr="F:\tolliyat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1844823"/>
            <a:ext cx="8640960" cy="49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162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Man-the child of Nature.</vt:lpstr>
      <vt:lpstr>Фонетическая зарядка</vt:lpstr>
      <vt:lpstr>Фонетическая зарядка 2</vt:lpstr>
      <vt:lpstr>Фонетическая зарядка 3</vt:lpstr>
      <vt:lpstr>Igor Grabar</vt:lpstr>
      <vt:lpstr>Презентация PowerPoint</vt:lpstr>
      <vt:lpstr>Презентация PowerPoint</vt:lpstr>
      <vt:lpstr>nature of Togliatti</vt:lpstr>
      <vt:lpstr>Pollution of the nature in Togliatti</vt:lpstr>
      <vt:lpstr>Pollution of the nature  in Togliaatti</vt:lpstr>
      <vt:lpstr>Pollution of water  in Togliatti</vt:lpstr>
      <vt:lpstr>Air pollution of the town</vt:lpstr>
      <vt:lpstr>Air pollution of the city Tolyatti</vt:lpstr>
      <vt:lpstr>Air pollution of the town Togliatti</vt:lpstr>
      <vt:lpstr>Air pollution </vt:lpstr>
      <vt:lpstr>Level of pollution of the atmosphere.</vt:lpstr>
      <vt:lpstr>Melting of ice</vt:lpstr>
      <vt:lpstr>global warming</vt:lpstr>
      <vt:lpstr>deforestation</vt:lpstr>
      <vt:lpstr>environmental problems</vt:lpstr>
      <vt:lpstr>Greenpeace</vt:lpstr>
      <vt:lpstr>diseases because of bad ecology</vt:lpstr>
      <vt:lpstr> Chemica l plant of Togliatti</vt:lpstr>
      <vt:lpstr>Hug the Earth</vt:lpstr>
      <vt:lpstr>«Синквейн» </vt:lpstr>
      <vt:lpstr>Thank you for your Attention! Goodbye!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Man-the child of Nature.</dc:title>
  <dc:creator>admin</dc:creator>
  <cp:lastModifiedBy>admin</cp:lastModifiedBy>
  <cp:revision>37</cp:revision>
  <dcterms:created xsi:type="dcterms:W3CDTF">2014-03-04T04:27:00Z</dcterms:created>
  <dcterms:modified xsi:type="dcterms:W3CDTF">2015-03-31T07:13:28Z</dcterms:modified>
</cp:coreProperties>
</file>