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81" r:id="rId10"/>
    <p:sldId id="282" r:id="rId11"/>
    <p:sldId id="283" r:id="rId12"/>
    <p:sldId id="284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1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38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Прямоугольник 39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оугольник 40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оугольник 41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Прямоугольник 55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64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Прямоугольник 65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Прямоугольник 66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5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301201F-A764-4A01-84B7-9C1904EF4D59}" type="datetimeFigureOut">
              <a:rPr lang="ru-RU"/>
              <a:pPr>
                <a:defRPr/>
              </a:pPr>
              <a:t>22.04.2020</a:t>
            </a:fld>
            <a:endParaRPr lang="ru-RU"/>
          </a:p>
        </p:txBody>
      </p:sp>
      <p:sp>
        <p:nvSpPr>
          <p:cNvPr id="16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7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F0E46DA-251A-406E-AB05-BAD9E3A9BD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100926-729C-4C53-9A66-C42279673F2F}" type="datetimeFigureOut">
              <a:rPr lang="ru-RU"/>
              <a:pPr>
                <a:defRPr/>
              </a:pPr>
              <a:t>22.04.2020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CF475C-686C-42A5-A7AB-333AD332A6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0592D-673E-4678-B6CD-9A4DC3DAD846}" type="datetimeFigureOut">
              <a:rPr lang="ru-RU"/>
              <a:pPr>
                <a:defRPr/>
              </a:pPr>
              <a:t>22.04.2020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F5255-81C2-4BB5-99C4-20426DE8C9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13"/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Полилиния 14"/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Полилиния 12"/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Полилиния 24"/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7" name="Полилиния 25"/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8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9" name="Прямоугольник 6"/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Прямоугольник 7"/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Прямоугольник 8"/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Прямоугольник 9"/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Прямоугольник 10"/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4" name="Прямоугольник 11"/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255749B-A58B-4783-8899-18208BB55BBA}" type="datetimeFigureOut">
              <a:rPr lang="ru-RU"/>
              <a:pPr>
                <a:defRPr/>
              </a:pPr>
              <a:t>22.04.2020</a:t>
            </a:fld>
            <a:endParaRPr lang="ru-RU"/>
          </a:p>
        </p:txBody>
      </p:sp>
      <p:sp>
        <p:nvSpPr>
          <p:cNvPr id="2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0D720F8-9975-4F56-87CE-FD7F0F7127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994340C-205A-4CE3-8F58-D613D8D95221}" type="datetimeFigureOut">
              <a:rPr lang="ru-RU"/>
              <a:pPr>
                <a:defRPr/>
              </a:pPr>
              <a:t>22.04.2020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79562E9-4295-435E-9126-4753BBABF4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24"/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15"/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Прямоугольник 16"/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Прямоугольник 17"/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оугольник 18"/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Прямоугольник 19"/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Прямоугольник 20"/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Прямоугольник 21"/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Прямоугольник 28"/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Прямоугольник 29"/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2288F88-2639-4975-84B7-DA84CD390383}" type="datetimeFigureOut">
              <a:rPr lang="ru-RU"/>
              <a:pPr>
                <a:defRPr/>
              </a:pPr>
              <a:t>22.04.2020</a:t>
            </a:fld>
            <a:endParaRPr lang="ru-RU"/>
          </a:p>
        </p:txBody>
      </p:sp>
      <p:sp>
        <p:nvSpPr>
          <p:cNvPr id="1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FDCB1DC-1C92-408E-9413-1272BA6D68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AFA652-A894-471B-ACC6-CEE692F89787}" type="datetimeFigureOut">
              <a:rPr lang="ru-RU"/>
              <a:pPr>
                <a:defRPr/>
              </a:pPr>
              <a:t>22.04.2020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002D4-0336-42AA-9E6B-DE42EFA22A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4D290-9BA2-4348-9BF6-37AA3F65692F}" type="datetimeFigureOut">
              <a:rPr lang="ru-RU"/>
              <a:pPr>
                <a:defRPr/>
              </a:pPr>
              <a:t>22.04.2020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27CF3-3FFA-4A3A-B4B2-2C189143FE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Прямая соединительная линия 8"/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Группа 9"/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Прямая соединительная линия 14"/>
            <p:cNvCxnSpPr/>
            <p:nvPr/>
          </p:nvCxnSpPr>
          <p:spPr>
            <a:xfrm rot="16200000">
              <a:off x="6663593" y="1300308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15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16"/>
            <p:cNvCxnSpPr/>
            <p:nvPr/>
          </p:nvCxnSpPr>
          <p:spPr>
            <a:xfrm rot="5400000" flipH="1">
              <a:off x="6744513" y="1299332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Группа 13"/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Прямая соединительная линия 10"/>
            <p:cNvCxnSpPr/>
            <p:nvPr/>
          </p:nvCxnSpPr>
          <p:spPr>
            <a:xfrm rot="16200000">
              <a:off x="6663593" y="1300308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1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2"/>
            <p:cNvCxnSpPr/>
            <p:nvPr/>
          </p:nvCxnSpPr>
          <p:spPr>
            <a:xfrm rot="5400000" flipH="1">
              <a:off x="6744513" y="1299332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Группа 17"/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Прямая соединительная линия 18"/>
            <p:cNvCxnSpPr/>
            <p:nvPr/>
          </p:nvCxnSpPr>
          <p:spPr>
            <a:xfrm rot="16200000">
              <a:off x="6663592" y="1300307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9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20"/>
            <p:cNvCxnSpPr/>
            <p:nvPr/>
          </p:nvCxnSpPr>
          <p:spPr>
            <a:xfrm rot="5400000" flipH="1">
              <a:off x="6744512" y="1299332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3074FCA-E02B-4BC1-98D2-CB8217A7A515}" type="datetimeFigureOut">
              <a:rPr lang="ru-RU"/>
              <a:pPr>
                <a:defRPr/>
              </a:pPr>
              <a:t>22.04.2020</a:t>
            </a:fld>
            <a:endParaRPr lang="ru-RU"/>
          </a:p>
        </p:txBody>
      </p:sp>
      <p:sp>
        <p:nvSpPr>
          <p:cNvPr id="20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F912C48-E204-42DC-878C-F5A869D32C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C1ADF4-3B18-4683-B3F1-02DA9138D97B}" type="datetimeFigureOut">
              <a:rPr lang="ru-RU"/>
              <a:pPr>
                <a:defRPr/>
              </a:pPr>
              <a:t>22.04.2020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2BDEB-42BC-4789-A5B7-D236B29673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6" name="Текст 12"/>
          <p:cNvSpPr>
            <a:spLocks noGrp="1"/>
          </p:cNvSpPr>
          <p:nvPr>
            <p:ph type="body" idx="1"/>
          </p:nvPr>
        </p:nvSpPr>
        <p:spPr bwMode="auto">
          <a:xfrm>
            <a:off x="914400" y="178435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 smtClean="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25280613-4EAC-4723-8BF7-2165B41C6A6F}" type="datetimeFigureOut">
              <a:rPr lang="ru-RU"/>
              <a:pPr>
                <a:defRPr/>
              </a:pPr>
              <a:t>22.04.2020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751BA5D0-E685-4321-8B8F-EBEA9BB80C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4" r:id="rId1"/>
    <p:sldLayoutId id="2147483683" r:id="rId2"/>
    <p:sldLayoutId id="2147483685" r:id="rId3"/>
    <p:sldLayoutId id="2147483686" r:id="rId4"/>
    <p:sldLayoutId id="2147483687" r:id="rId5"/>
    <p:sldLayoutId id="2147483682" r:id="rId6"/>
    <p:sldLayoutId id="2147483681" r:id="rId7"/>
    <p:sldLayoutId id="2147483688" r:id="rId8"/>
    <p:sldLayoutId id="2147483680" r:id="rId9"/>
    <p:sldLayoutId id="2147483679" r:id="rId10"/>
  </p:sldLayoutIdLst>
  <p:txStyles>
    <p:titleStyle>
      <a:lvl1pPr algn="l" rtl="0" fontAlgn="base">
        <a:spcBef>
          <a:spcPct val="0"/>
        </a:spcBef>
        <a:spcAft>
          <a:spcPct val="0"/>
        </a:spcAft>
        <a:defRPr sz="4000" kern="1200" spc="-100">
          <a:solidFill>
            <a:srgbClr val="C1EEFF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9pPr>
      <a:extLst/>
    </p:titleStyle>
    <p:bodyStyle>
      <a:lvl1pPr marL="411163" indent="-342900" algn="l" rtl="0" fontAlgn="base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475" indent="-228600" algn="l" rtl="0" fontAlgn="base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138" indent="-209550" algn="l" rtl="0" fontAlgn="base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Рисунок 8" descr="5XQWACAALK98QCAY4YQMZCAG2R6M1CAO64R8BCA9TGA2ICA4WYSRKCAYMPX73CA4AL38TCAZU7ST5CAXQPHMHCAU95XHYCA8NC3EECAF7M68TCATH102ICASU0IWBCAR7IQ0ECA8VMDUXCA4638POCA5IZI2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1285875"/>
            <a:ext cx="8358187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200000"/>
                  </a:schemeClr>
                </a:solidFill>
              </a:rPr>
              <a:t>                </a:t>
            </a:r>
            <a:r>
              <a:rPr lang="ru-RU" dirty="0" err="1" smtClean="0">
                <a:solidFill>
                  <a:schemeClr val="tx2">
                    <a:satMod val="200000"/>
                  </a:schemeClr>
                </a:solidFill>
              </a:rPr>
              <a:t>Дарсил</a:t>
            </a:r>
            <a:r>
              <a:rPr lang="ru-RU" dirty="0" smtClean="0">
                <a:solidFill>
                  <a:schemeClr val="tx2">
                    <a:satMod val="200000"/>
                  </a:schemeClr>
                </a:solidFill>
              </a:rPr>
              <a:t> тема:</a:t>
            </a:r>
            <a:br>
              <a:rPr lang="ru-RU" dirty="0" smtClean="0">
                <a:solidFill>
                  <a:schemeClr val="tx2">
                    <a:satMod val="200000"/>
                  </a:schemeClr>
                </a:solidFill>
              </a:rPr>
            </a:br>
            <a:endParaRPr lang="ru-RU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914400" y="1783560"/>
            <a:ext cx="7772400" cy="45720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</a:t>
            </a:r>
            <a:r>
              <a:rPr lang="ru-RU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Бице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гьудулзабазда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47839" y="1428736"/>
            <a:ext cx="7448322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Багьавудин</a:t>
            </a:r>
            <a:r>
              <a:rPr lang="ru-RU" sz="5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 </a:t>
            </a:r>
            <a:r>
              <a:rPr lang="ru-RU" sz="54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Митаров</a:t>
            </a:r>
            <a:r>
              <a:rPr lang="ru-RU" sz="5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5" name="Содержимое 4" descr="IMG_0002_NE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74800" y="571500"/>
            <a:ext cx="6451600" cy="6286500"/>
          </a:xfrm>
        </p:spPr>
      </p:pic>
      <p:pic>
        <p:nvPicPr>
          <p:cNvPr id="3" name="Содержимое 4" descr="IMG_0002_NEW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571500"/>
            <a:ext cx="6451600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</a:rPr>
              <a:t>Рич1ч1уларел раг1абазе баян:</a:t>
            </a:r>
            <a:r>
              <a:rPr lang="ru-RU" dirty="0" smtClean="0">
                <a:solidFill>
                  <a:schemeClr val="tx2">
                    <a:satMod val="20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satMod val="200000"/>
                  </a:schemeClr>
                </a:solidFill>
              </a:rPr>
            </a:br>
            <a:endParaRPr lang="ru-RU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>
                <a:solidFill>
                  <a:srgbClr val="FF0000"/>
                </a:solidFill>
              </a:rPr>
              <a:t>Хейнкелал- немцазул самолетазул цо тайпаялда ц1ар</a:t>
            </a:r>
          </a:p>
          <a:p>
            <a:endParaRPr lang="ru-RU" smtClean="0"/>
          </a:p>
        </p:txBody>
      </p:sp>
      <p:pic>
        <p:nvPicPr>
          <p:cNvPr id="4" name="Рисунок 3" descr="cbb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3500438"/>
            <a:ext cx="8643938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50" y="428625"/>
            <a:ext cx="7772400" cy="57023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i="1" dirty="0" smtClean="0">
                <a:solidFill>
                  <a:srgbClr val="FF0000"/>
                </a:solidFill>
              </a:rPr>
              <a:t>1.Щай Б. </a:t>
            </a:r>
            <a:r>
              <a:rPr lang="ru-RU" sz="2800" b="1" i="1" dirty="0" err="1" smtClean="0">
                <a:solidFill>
                  <a:srgbClr val="FF0000"/>
                </a:solidFill>
              </a:rPr>
              <a:t>Митаров</a:t>
            </a:r>
            <a:r>
              <a:rPr lang="ru-RU" sz="2800" b="1" i="1" dirty="0" smtClean="0">
                <a:solidFill>
                  <a:srgbClr val="FF0000"/>
                </a:solidFill>
              </a:rPr>
              <a:t> </a:t>
            </a:r>
            <a:r>
              <a:rPr lang="ru-RU" sz="2800" b="1" i="1" dirty="0" err="1" smtClean="0">
                <a:solidFill>
                  <a:srgbClr val="FF0000"/>
                </a:solidFill>
              </a:rPr>
              <a:t>вохарав</a:t>
            </a:r>
            <a:r>
              <a:rPr lang="ru-RU" sz="2800" b="1" i="1" dirty="0" smtClean="0">
                <a:solidFill>
                  <a:srgbClr val="FF0000"/>
                </a:solidFill>
              </a:rPr>
              <a:t> </a:t>
            </a:r>
            <a:r>
              <a:rPr lang="ru-RU" sz="2800" b="1" i="1" dirty="0" err="1" smtClean="0">
                <a:solidFill>
                  <a:srgbClr val="FF0000"/>
                </a:solidFill>
              </a:rPr>
              <a:t>вугев</a:t>
            </a:r>
            <a:r>
              <a:rPr lang="ru-RU" sz="2800" b="1" i="1" dirty="0" smtClean="0">
                <a:solidFill>
                  <a:srgbClr val="FF0000"/>
                </a:solidFill>
              </a:rPr>
              <a:t> «</a:t>
            </a:r>
            <a:r>
              <a:rPr lang="ru-RU" sz="2800" b="1" i="1" dirty="0" err="1" smtClean="0">
                <a:solidFill>
                  <a:srgbClr val="FF0000"/>
                </a:solidFill>
              </a:rPr>
              <a:t>Фронталъул</a:t>
            </a:r>
            <a:r>
              <a:rPr lang="ru-RU" sz="2800" b="1" i="1" dirty="0" smtClean="0">
                <a:solidFill>
                  <a:srgbClr val="FF0000"/>
                </a:solidFill>
              </a:rPr>
              <a:t> ц1адулъ»,«х1инкъи </a:t>
            </a:r>
            <a:r>
              <a:rPr lang="ru-RU" sz="2800" b="1" i="1" dirty="0" err="1" smtClean="0">
                <a:solidFill>
                  <a:srgbClr val="FF0000"/>
                </a:solidFill>
              </a:rPr>
              <a:t>бугел</a:t>
            </a:r>
            <a:r>
              <a:rPr lang="ru-RU" sz="2800" b="1" i="1" dirty="0" smtClean="0">
                <a:solidFill>
                  <a:srgbClr val="FF0000"/>
                </a:solidFill>
              </a:rPr>
              <a:t> </a:t>
            </a:r>
            <a:r>
              <a:rPr lang="ru-RU" sz="2800" b="1" i="1" dirty="0" err="1" smtClean="0">
                <a:solidFill>
                  <a:srgbClr val="FF0000"/>
                </a:solidFill>
              </a:rPr>
              <a:t>рохьазда</a:t>
            </a:r>
            <a:r>
              <a:rPr lang="ru-RU" sz="2800" b="1" i="1" dirty="0" smtClean="0">
                <a:solidFill>
                  <a:srgbClr val="FF0000"/>
                </a:solidFill>
              </a:rPr>
              <a:t>» </a:t>
            </a:r>
            <a:r>
              <a:rPr lang="ru-RU" sz="2800" b="1" i="1" dirty="0" err="1" smtClean="0">
                <a:solidFill>
                  <a:srgbClr val="FF0000"/>
                </a:solidFill>
              </a:rPr>
              <a:t>вагъулев</a:t>
            </a:r>
            <a:r>
              <a:rPr lang="ru-RU" sz="2800" b="1" i="1" dirty="0" smtClean="0">
                <a:solidFill>
                  <a:srgbClr val="FF0000"/>
                </a:solidFill>
              </a:rPr>
              <a:t> вук1иналдаса?</a:t>
            </a:r>
            <a:br>
              <a:rPr lang="ru-RU" sz="2800" b="1" i="1" dirty="0" smtClean="0">
                <a:solidFill>
                  <a:srgbClr val="FF0000"/>
                </a:solidFill>
              </a:rPr>
            </a:br>
            <a:r>
              <a:rPr lang="ru-RU" sz="2800" b="1" i="1" dirty="0" smtClean="0">
                <a:solidFill>
                  <a:srgbClr val="FF0000"/>
                </a:solidFill>
              </a:rPr>
              <a:t/>
            </a:r>
            <a:br>
              <a:rPr lang="ru-RU" sz="2800" b="1" i="1" dirty="0" smtClean="0">
                <a:solidFill>
                  <a:srgbClr val="FF0000"/>
                </a:solidFill>
              </a:rPr>
            </a:br>
            <a:r>
              <a:rPr lang="ru-RU" sz="2800" b="1" i="1" dirty="0" smtClean="0">
                <a:solidFill>
                  <a:srgbClr val="FF0000"/>
                </a:solidFill>
              </a:rPr>
              <a:t>2.Т1арамагъадисеб </a:t>
            </a:r>
            <a:r>
              <a:rPr lang="ru-RU" sz="2800" b="1" i="1" dirty="0" err="1" smtClean="0">
                <a:solidFill>
                  <a:srgbClr val="FF0000"/>
                </a:solidFill>
              </a:rPr>
              <a:t>куплеталда</a:t>
            </a:r>
            <a:r>
              <a:rPr lang="ru-RU" sz="2800" b="1" i="1" dirty="0" smtClean="0">
                <a:solidFill>
                  <a:srgbClr val="FF0000"/>
                </a:solidFill>
              </a:rPr>
              <a:t> </a:t>
            </a:r>
            <a:r>
              <a:rPr lang="ru-RU" sz="2800" b="1" i="1" dirty="0" err="1" smtClean="0">
                <a:solidFill>
                  <a:srgbClr val="FF0000"/>
                </a:solidFill>
              </a:rPr>
              <a:t>поэтасул</a:t>
            </a:r>
            <a:r>
              <a:rPr lang="ru-RU" sz="2800" b="1" i="1" dirty="0" smtClean="0">
                <a:solidFill>
                  <a:srgbClr val="FF0000"/>
                </a:solidFill>
              </a:rPr>
              <a:t> </a:t>
            </a:r>
            <a:r>
              <a:rPr lang="ru-RU" sz="2800" b="1" i="1" dirty="0" err="1" smtClean="0">
                <a:solidFill>
                  <a:srgbClr val="FF0000"/>
                </a:solidFill>
              </a:rPr>
              <a:t>сунда</a:t>
            </a:r>
            <a:r>
              <a:rPr lang="ru-RU" sz="2800" b="1" i="1" dirty="0" smtClean="0">
                <a:solidFill>
                  <a:srgbClr val="FF0000"/>
                </a:solidFill>
              </a:rPr>
              <a:t> рак1 ч1ун </a:t>
            </a:r>
            <a:r>
              <a:rPr lang="ru-RU" sz="2800" b="1" i="1" dirty="0" err="1" smtClean="0">
                <a:solidFill>
                  <a:srgbClr val="FF0000"/>
                </a:solidFill>
              </a:rPr>
              <a:t>бугеб</a:t>
            </a:r>
            <a:r>
              <a:rPr lang="ru-RU" sz="2800" b="1" i="1" dirty="0" smtClean="0">
                <a:solidFill>
                  <a:srgbClr val="FF0000"/>
                </a:solidFill>
              </a:rPr>
              <a:t>?</a:t>
            </a:r>
            <a:br>
              <a:rPr lang="ru-RU" sz="2800" b="1" i="1" dirty="0" smtClean="0">
                <a:solidFill>
                  <a:srgbClr val="FF0000"/>
                </a:solidFill>
              </a:rPr>
            </a:br>
            <a:r>
              <a:rPr lang="ru-RU" sz="2800" b="1" i="1" dirty="0" smtClean="0">
                <a:solidFill>
                  <a:srgbClr val="FF0000"/>
                </a:solidFill>
              </a:rPr>
              <a:t/>
            </a:r>
            <a:br>
              <a:rPr lang="ru-RU" sz="2800" b="1" i="1" dirty="0" smtClean="0">
                <a:solidFill>
                  <a:srgbClr val="FF0000"/>
                </a:solidFill>
              </a:rPr>
            </a:br>
            <a:r>
              <a:rPr lang="ru-RU" sz="2800" b="1" i="1" dirty="0" smtClean="0">
                <a:solidFill>
                  <a:srgbClr val="FF0000"/>
                </a:solidFill>
              </a:rPr>
              <a:t>3. </a:t>
            </a:r>
            <a:r>
              <a:rPr lang="ru-RU" sz="2800" b="1" i="1" dirty="0" err="1" smtClean="0">
                <a:solidFill>
                  <a:srgbClr val="FF0000"/>
                </a:solidFill>
              </a:rPr>
              <a:t>Советиял</a:t>
            </a:r>
            <a:r>
              <a:rPr lang="ru-RU" sz="2800" b="1" i="1" dirty="0" smtClean="0">
                <a:solidFill>
                  <a:srgbClr val="FF0000"/>
                </a:solidFill>
              </a:rPr>
              <a:t> </a:t>
            </a:r>
            <a:r>
              <a:rPr lang="ru-RU" sz="2800" b="1" i="1" dirty="0" err="1" smtClean="0">
                <a:solidFill>
                  <a:srgbClr val="FF0000"/>
                </a:solidFill>
              </a:rPr>
              <a:t>самолетазе</a:t>
            </a:r>
            <a:r>
              <a:rPr lang="ru-RU" sz="2800" b="1" i="1" dirty="0" smtClean="0">
                <a:solidFill>
                  <a:srgbClr val="FF0000"/>
                </a:solidFill>
              </a:rPr>
              <a:t> </a:t>
            </a:r>
            <a:r>
              <a:rPr lang="ru-RU" sz="2800" b="1" i="1" dirty="0" err="1" smtClean="0">
                <a:solidFill>
                  <a:srgbClr val="FF0000"/>
                </a:solidFill>
              </a:rPr>
              <a:t>кинаб</a:t>
            </a:r>
            <a:r>
              <a:rPr lang="ru-RU" sz="2800" b="1" i="1" dirty="0" smtClean="0">
                <a:solidFill>
                  <a:srgbClr val="FF0000"/>
                </a:solidFill>
              </a:rPr>
              <a:t> </a:t>
            </a:r>
            <a:r>
              <a:rPr lang="ru-RU" sz="2800" b="1" i="1" dirty="0" err="1" smtClean="0">
                <a:solidFill>
                  <a:srgbClr val="FF0000"/>
                </a:solidFill>
              </a:rPr>
              <a:t>сипат-сурат</a:t>
            </a:r>
            <a:r>
              <a:rPr lang="ru-RU" sz="2800" b="1" i="1" dirty="0" smtClean="0">
                <a:solidFill>
                  <a:srgbClr val="FF0000"/>
                </a:solidFill>
              </a:rPr>
              <a:t> </a:t>
            </a:r>
            <a:r>
              <a:rPr lang="ru-RU" sz="2800" b="1" i="1" dirty="0" err="1" smtClean="0">
                <a:solidFill>
                  <a:srgbClr val="FF0000"/>
                </a:solidFill>
              </a:rPr>
              <a:t>гьабун</a:t>
            </a:r>
            <a:r>
              <a:rPr lang="ru-RU" sz="2800" b="1" i="1" dirty="0" smtClean="0">
                <a:solidFill>
                  <a:srgbClr val="FF0000"/>
                </a:solidFill>
              </a:rPr>
              <a:t> </a:t>
            </a:r>
            <a:r>
              <a:rPr lang="ru-RU" sz="2800" b="1" i="1" dirty="0" err="1" smtClean="0">
                <a:solidFill>
                  <a:srgbClr val="FF0000"/>
                </a:solidFill>
              </a:rPr>
              <a:t>бугеб</a:t>
            </a:r>
            <a:r>
              <a:rPr lang="ru-RU" sz="2800" b="1" i="1" dirty="0" smtClean="0">
                <a:solidFill>
                  <a:srgbClr val="FF0000"/>
                </a:solidFill>
              </a:rPr>
              <a:t> коч1олъ?</a:t>
            </a:r>
            <a:br>
              <a:rPr lang="ru-RU" sz="2800" b="1" i="1" dirty="0" smtClean="0">
                <a:solidFill>
                  <a:srgbClr val="FF0000"/>
                </a:solidFill>
              </a:rPr>
            </a:br>
            <a:r>
              <a:rPr lang="ru-RU" sz="2800" b="1" i="1" dirty="0" smtClean="0">
                <a:solidFill>
                  <a:srgbClr val="FF0000"/>
                </a:solidFill>
              </a:rPr>
              <a:t/>
            </a:r>
            <a:br>
              <a:rPr lang="ru-RU" sz="2800" b="1" i="1" dirty="0" smtClean="0">
                <a:solidFill>
                  <a:srgbClr val="FF0000"/>
                </a:solidFill>
              </a:rPr>
            </a:br>
            <a:r>
              <a:rPr lang="ru-RU" sz="2800" b="1" i="1" dirty="0" smtClean="0">
                <a:solidFill>
                  <a:srgbClr val="FF0000"/>
                </a:solidFill>
              </a:rPr>
              <a:t>4. </a:t>
            </a:r>
            <a:r>
              <a:rPr lang="ru-RU" sz="2800" b="1" i="1" dirty="0" err="1" smtClean="0">
                <a:solidFill>
                  <a:srgbClr val="FF0000"/>
                </a:solidFill>
              </a:rPr>
              <a:t>Нужер</a:t>
            </a:r>
            <a:r>
              <a:rPr lang="ru-RU" sz="2800" b="1" i="1" dirty="0" smtClean="0">
                <a:solidFill>
                  <a:srgbClr val="FF0000"/>
                </a:solidFill>
              </a:rPr>
              <a:t> </a:t>
            </a:r>
            <a:r>
              <a:rPr lang="ru-RU" sz="2800" b="1" i="1" dirty="0" err="1" smtClean="0">
                <a:solidFill>
                  <a:srgbClr val="FF0000"/>
                </a:solidFill>
              </a:rPr>
              <a:t>пикруялда</a:t>
            </a:r>
            <a:r>
              <a:rPr lang="ru-RU" sz="2800" b="1" i="1" dirty="0" smtClean="0">
                <a:solidFill>
                  <a:srgbClr val="FF0000"/>
                </a:solidFill>
              </a:rPr>
              <a:t> </a:t>
            </a:r>
            <a:r>
              <a:rPr lang="ru-RU" sz="2800" b="1" i="1" dirty="0" err="1" smtClean="0">
                <a:solidFill>
                  <a:srgbClr val="FF0000"/>
                </a:solidFill>
              </a:rPr>
              <a:t>рекъон</a:t>
            </a:r>
            <a:r>
              <a:rPr lang="ru-RU" sz="2800" b="1" i="1" dirty="0" smtClean="0">
                <a:solidFill>
                  <a:srgbClr val="FF0000"/>
                </a:solidFill>
              </a:rPr>
              <a:t> , бах1арчиян </a:t>
            </a:r>
            <a:r>
              <a:rPr lang="ru-RU" sz="2800" b="1" i="1" dirty="0" err="1" smtClean="0">
                <a:solidFill>
                  <a:srgbClr val="FF0000"/>
                </a:solidFill>
              </a:rPr>
              <a:t>лъида</a:t>
            </a:r>
            <a:r>
              <a:rPr lang="ru-RU" sz="2800" b="1" i="1" dirty="0" smtClean="0">
                <a:solidFill>
                  <a:srgbClr val="FF0000"/>
                </a:solidFill>
              </a:rPr>
              <a:t> </a:t>
            </a:r>
            <a:r>
              <a:rPr lang="ru-RU" sz="2800" b="1" i="1" dirty="0" err="1" smtClean="0">
                <a:solidFill>
                  <a:srgbClr val="FF0000"/>
                </a:solidFill>
              </a:rPr>
              <a:t>абулеб</a:t>
            </a:r>
            <a:r>
              <a:rPr lang="ru-RU" sz="2800" b="1" i="1" dirty="0" smtClean="0">
                <a:solidFill>
                  <a:srgbClr val="FF0000"/>
                </a:solidFill>
              </a:rPr>
              <a:t>?</a:t>
            </a:r>
            <a:br>
              <a:rPr lang="ru-RU" sz="2800" b="1" i="1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chemeClr val="tx2">
                    <a:satMod val="200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tx2">
                    <a:satMod val="200000"/>
                  </a:schemeClr>
                </a:solidFill>
              </a:rPr>
            </a:br>
            <a:endParaRPr lang="ru-RU" sz="2800" dirty="0">
              <a:solidFill>
                <a:schemeClr val="tx2">
                  <a:satMod val="20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3" descr="vnb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71563"/>
            <a:ext cx="9144000" cy="578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7-конечная звезда 4"/>
          <p:cNvSpPr/>
          <p:nvPr/>
        </p:nvSpPr>
        <p:spPr>
          <a:xfrm>
            <a:off x="5143500" y="571500"/>
            <a:ext cx="4000500" cy="3571875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714375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200000"/>
                  </a:schemeClr>
                </a:solidFill>
              </a:rPr>
              <a:t>            </a:t>
            </a:r>
            <a:r>
              <a:rPr lang="ru-RU" dirty="0" err="1" smtClean="0">
                <a:solidFill>
                  <a:schemeClr val="tx2">
                    <a:satMod val="200000"/>
                  </a:schemeClr>
                </a:solidFill>
              </a:rPr>
              <a:t>Дарсил</a:t>
            </a:r>
            <a:r>
              <a:rPr lang="ru-RU" dirty="0" smtClean="0">
                <a:solidFill>
                  <a:schemeClr val="tx2">
                    <a:satMod val="20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satMod val="200000"/>
                  </a:schemeClr>
                </a:solidFill>
              </a:rPr>
              <a:t>мурадал</a:t>
            </a:r>
            <a:r>
              <a:rPr lang="ru-RU" dirty="0" smtClean="0">
                <a:solidFill>
                  <a:schemeClr val="tx2">
                    <a:satMod val="200000"/>
                  </a:schemeClr>
                </a:solidFill>
              </a:rPr>
              <a:t>:</a:t>
            </a:r>
            <a:endParaRPr lang="ru-RU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b="1" i="1" smtClean="0">
                <a:solidFill>
                  <a:srgbClr val="002060"/>
                </a:solidFill>
              </a:rPr>
              <a:t>1.Ват1аналде рокьи бижизаби.</a:t>
            </a:r>
          </a:p>
          <a:p>
            <a:endParaRPr lang="ru-RU" sz="3200" b="1" i="1" smtClean="0">
              <a:solidFill>
                <a:srgbClr val="002060"/>
              </a:solidFill>
            </a:endParaRPr>
          </a:p>
          <a:p>
            <a:r>
              <a:rPr lang="ru-RU" sz="3200" b="1" i="1" smtClean="0">
                <a:solidFill>
                  <a:srgbClr val="002060"/>
                </a:solidFill>
              </a:rPr>
              <a:t>2. Ват1аналъе г1оло рух1 кьезе х1адураллъун рук1ине ккей бич1ч1изаби.</a:t>
            </a:r>
          </a:p>
          <a:p>
            <a:endParaRPr lang="ru-RU" sz="3200" b="1" i="1" smtClean="0">
              <a:solidFill>
                <a:srgbClr val="002060"/>
              </a:solidFill>
            </a:endParaRPr>
          </a:p>
          <a:p>
            <a:r>
              <a:rPr lang="ru-RU" sz="3200" b="1" i="1" smtClean="0">
                <a:solidFill>
                  <a:srgbClr val="002060"/>
                </a:solidFill>
              </a:rPr>
              <a:t>3.Ц1алул бажари цебет1ей.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                   </a:t>
            </a:r>
            <a:r>
              <a:rPr lang="ru-RU" sz="60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Тестал</a:t>
            </a:r>
            <a:endParaRPr lang="ru-RU" sz="6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dirty="0" smtClean="0"/>
              <a:t>1.Асаралъул </a:t>
            </a:r>
            <a:r>
              <a:rPr lang="ru-RU" sz="3200" dirty="0" err="1" smtClean="0"/>
              <a:t>авторги</a:t>
            </a:r>
            <a:r>
              <a:rPr lang="ru-RU" sz="3200" dirty="0" smtClean="0"/>
              <a:t> ц1арги </a:t>
            </a:r>
            <a:r>
              <a:rPr lang="ru-RU" sz="3200" dirty="0" err="1" smtClean="0"/>
              <a:t>бихьизабе</a:t>
            </a:r>
            <a:endParaRPr lang="ru-RU" sz="3200" dirty="0" smtClean="0"/>
          </a:p>
          <a:p>
            <a:r>
              <a:rPr lang="ru-RU" sz="2800" dirty="0" err="1" smtClean="0">
                <a:solidFill>
                  <a:srgbClr val="FFFF00"/>
                </a:solidFill>
              </a:rPr>
              <a:t>Приказчик-кашавар</a:t>
            </a:r>
            <a:r>
              <a:rPr lang="ru-RU" sz="2800" dirty="0" smtClean="0">
                <a:solidFill>
                  <a:srgbClr val="FFFF00"/>
                </a:solidFill>
              </a:rPr>
              <a:t> </a:t>
            </a:r>
            <a:r>
              <a:rPr lang="ru-RU" sz="2800" dirty="0" err="1" smtClean="0">
                <a:solidFill>
                  <a:srgbClr val="FFFF00"/>
                </a:solidFill>
              </a:rPr>
              <a:t>киналго</a:t>
            </a:r>
            <a:r>
              <a:rPr lang="ru-RU" sz="2800" dirty="0" smtClean="0">
                <a:solidFill>
                  <a:srgbClr val="FFFF00"/>
                </a:solidFill>
              </a:rPr>
              <a:t> реч1ч1ун, </a:t>
            </a:r>
          </a:p>
          <a:p>
            <a:r>
              <a:rPr lang="ru-RU" sz="2800" dirty="0" err="1" smtClean="0">
                <a:solidFill>
                  <a:srgbClr val="FFFF00"/>
                </a:solidFill>
              </a:rPr>
              <a:t>Вачун</a:t>
            </a:r>
            <a:r>
              <a:rPr lang="ru-RU" sz="2800" dirty="0" smtClean="0">
                <a:solidFill>
                  <a:srgbClr val="FFFF00"/>
                </a:solidFill>
              </a:rPr>
              <a:t> </a:t>
            </a:r>
            <a:r>
              <a:rPr lang="ru-RU" sz="2800" dirty="0" err="1" smtClean="0">
                <a:solidFill>
                  <a:srgbClr val="FFFF00"/>
                </a:solidFill>
              </a:rPr>
              <a:t>цо</a:t>
            </a:r>
            <a:r>
              <a:rPr lang="ru-RU" sz="2800" dirty="0" smtClean="0">
                <a:solidFill>
                  <a:srgbClr val="FFFF00"/>
                </a:solidFill>
              </a:rPr>
              <a:t> ганч1ида к1усизавуна.</a:t>
            </a:r>
          </a:p>
          <a:p>
            <a:r>
              <a:rPr lang="ru-RU" sz="2800" dirty="0" smtClean="0">
                <a:solidFill>
                  <a:srgbClr val="FFFF00"/>
                </a:solidFill>
              </a:rPr>
              <a:t>«Квен-т1ех босизег1ан </a:t>
            </a:r>
            <a:r>
              <a:rPr lang="ru-RU" sz="2800" dirty="0" err="1" smtClean="0">
                <a:solidFill>
                  <a:srgbClr val="FFFF00"/>
                </a:solidFill>
              </a:rPr>
              <a:t>сабру</a:t>
            </a:r>
            <a:r>
              <a:rPr lang="ru-RU" sz="2800" dirty="0" smtClean="0">
                <a:solidFill>
                  <a:srgbClr val="FFFF00"/>
                </a:solidFill>
              </a:rPr>
              <a:t> </a:t>
            </a:r>
            <a:r>
              <a:rPr lang="ru-RU" sz="2800" dirty="0" err="1" smtClean="0">
                <a:solidFill>
                  <a:srgbClr val="FFFF00"/>
                </a:solidFill>
              </a:rPr>
              <a:t>гьабе</a:t>
            </a:r>
            <a:r>
              <a:rPr lang="ru-RU" sz="2800" dirty="0" smtClean="0">
                <a:solidFill>
                  <a:srgbClr val="FFFF00"/>
                </a:solidFill>
              </a:rPr>
              <a:t>»,-</a:t>
            </a:r>
            <a:r>
              <a:rPr lang="ru-RU" sz="2800" dirty="0" err="1" smtClean="0">
                <a:solidFill>
                  <a:srgbClr val="FFFF00"/>
                </a:solidFill>
              </a:rPr>
              <a:t>ян</a:t>
            </a:r>
            <a:endParaRPr lang="ru-RU" sz="2800" dirty="0" smtClean="0">
              <a:solidFill>
                <a:srgbClr val="FFFF00"/>
              </a:solidFill>
            </a:endParaRPr>
          </a:p>
          <a:p>
            <a:r>
              <a:rPr lang="ru-RU" sz="2800" dirty="0" err="1" smtClean="0">
                <a:solidFill>
                  <a:srgbClr val="FFFF00"/>
                </a:solidFill>
              </a:rPr>
              <a:t>Падар</a:t>
            </a:r>
            <a:r>
              <a:rPr lang="ru-RU" sz="2800" dirty="0" smtClean="0">
                <a:solidFill>
                  <a:srgbClr val="FFFF00"/>
                </a:solidFill>
              </a:rPr>
              <a:t> мац1алъ </a:t>
            </a:r>
            <a:r>
              <a:rPr lang="ru-RU" sz="2800" dirty="0" err="1" smtClean="0">
                <a:solidFill>
                  <a:srgbClr val="FFFF00"/>
                </a:solidFill>
              </a:rPr>
              <a:t>абун</a:t>
            </a:r>
            <a:r>
              <a:rPr lang="ru-RU" sz="2800" dirty="0" smtClean="0">
                <a:solidFill>
                  <a:srgbClr val="FFFF00"/>
                </a:solidFill>
              </a:rPr>
              <a:t>, </a:t>
            </a:r>
            <a:r>
              <a:rPr lang="ru-RU" sz="2800" dirty="0" err="1" smtClean="0">
                <a:solidFill>
                  <a:srgbClr val="FFFF00"/>
                </a:solidFill>
              </a:rPr>
              <a:t>анин</a:t>
            </a:r>
            <a:r>
              <a:rPr lang="ru-RU" sz="2800" dirty="0" smtClean="0">
                <a:solidFill>
                  <a:srgbClr val="FFFF00"/>
                </a:solidFill>
              </a:rPr>
              <a:t>, </a:t>
            </a:r>
            <a:r>
              <a:rPr lang="ru-RU" sz="2800" dirty="0" err="1" smtClean="0">
                <a:solidFill>
                  <a:srgbClr val="FFFF00"/>
                </a:solidFill>
              </a:rPr>
              <a:t>вац</a:t>
            </a:r>
            <a:r>
              <a:rPr lang="ru-RU" sz="2800" dirty="0" smtClean="0">
                <a:solidFill>
                  <a:srgbClr val="FFFF00"/>
                </a:solidFill>
              </a:rPr>
              <a:t>, </a:t>
            </a:r>
            <a:r>
              <a:rPr lang="ru-RU" sz="2800" dirty="0" err="1" smtClean="0">
                <a:solidFill>
                  <a:srgbClr val="FFFF00"/>
                </a:solidFill>
              </a:rPr>
              <a:t>рортун</a:t>
            </a:r>
            <a:r>
              <a:rPr lang="ru-RU" sz="2800" dirty="0" smtClean="0">
                <a:solidFill>
                  <a:srgbClr val="FFFF00"/>
                </a:solidFill>
              </a:rPr>
              <a:t>.</a:t>
            </a:r>
          </a:p>
          <a:p>
            <a:endParaRPr lang="ru-RU" sz="2800" dirty="0" smtClean="0">
              <a:solidFill>
                <a:srgbClr val="FFFF00"/>
              </a:solidFill>
            </a:endParaRPr>
          </a:p>
          <a:p>
            <a:r>
              <a:rPr lang="ru-RU" sz="2800" dirty="0" smtClean="0">
                <a:solidFill>
                  <a:srgbClr val="FF0000"/>
                </a:solidFill>
              </a:rPr>
              <a:t>А)Ц1.Х1амзат «</a:t>
            </a:r>
            <a:r>
              <a:rPr lang="ru-RU" sz="2800" dirty="0" err="1" smtClean="0">
                <a:solidFill>
                  <a:srgbClr val="FF0000"/>
                </a:solidFill>
              </a:rPr>
              <a:t>Дибирги</a:t>
            </a:r>
            <a:r>
              <a:rPr lang="ru-RU" sz="2800" dirty="0" smtClean="0">
                <a:solidFill>
                  <a:srgbClr val="FF0000"/>
                </a:solidFill>
              </a:rPr>
              <a:t> г1анхвараги»</a:t>
            </a:r>
          </a:p>
          <a:p>
            <a:r>
              <a:rPr lang="ru-RU" sz="2800" dirty="0" smtClean="0">
                <a:solidFill>
                  <a:srgbClr val="FF0000"/>
                </a:solidFill>
              </a:rPr>
              <a:t>Б)Ц1. Х1амзат «</a:t>
            </a:r>
            <a:r>
              <a:rPr lang="ru-RU" sz="2800" dirty="0" err="1" smtClean="0">
                <a:solidFill>
                  <a:srgbClr val="FF0000"/>
                </a:solidFill>
              </a:rPr>
              <a:t>Ашбазалде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</a:rPr>
              <a:t>гьабураб</a:t>
            </a:r>
            <a:r>
              <a:rPr lang="ru-RU" sz="2800" dirty="0" smtClean="0">
                <a:solidFill>
                  <a:srgbClr val="FF0000"/>
                </a:solidFill>
              </a:rPr>
              <a:t>»</a:t>
            </a:r>
          </a:p>
          <a:p>
            <a:r>
              <a:rPr lang="ru-RU" sz="2800" dirty="0" smtClean="0">
                <a:solidFill>
                  <a:srgbClr val="FF0000"/>
                </a:solidFill>
              </a:rPr>
              <a:t>В)Р. Х1амзатов «</a:t>
            </a:r>
            <a:r>
              <a:rPr lang="ru-RU" sz="2800" dirty="0" err="1" smtClean="0">
                <a:solidFill>
                  <a:srgbClr val="FF0000"/>
                </a:solidFill>
              </a:rPr>
              <a:t>Дагъистаналъул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</a:rPr>
              <a:t>рохьал</a:t>
            </a:r>
            <a:r>
              <a:rPr lang="ru-RU" sz="2800" dirty="0" smtClean="0">
                <a:solidFill>
                  <a:srgbClr val="FF0000"/>
                </a:solidFill>
              </a:rPr>
              <a:t>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Рисунок 3" descr="Фото00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0"/>
            <a:ext cx="8786812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FF0000"/>
                </a:solidFill>
              </a:rPr>
              <a:t>2. «Маг1арулазул </a:t>
            </a:r>
            <a:r>
              <a:rPr lang="ru-RU" sz="2800" dirty="0" err="1" smtClean="0">
                <a:solidFill>
                  <a:srgbClr val="FF0000"/>
                </a:solidFill>
              </a:rPr>
              <a:t>нус</a:t>
            </a:r>
            <a:r>
              <a:rPr lang="ru-RU" sz="2800" dirty="0" smtClean="0">
                <a:solidFill>
                  <a:srgbClr val="FF0000"/>
                </a:solidFill>
              </a:rPr>
              <a:t>»-автор </a:t>
            </a:r>
            <a:r>
              <a:rPr lang="ru-RU" sz="2800" dirty="0" err="1" smtClean="0">
                <a:solidFill>
                  <a:srgbClr val="FF0000"/>
                </a:solidFill>
              </a:rPr>
              <a:t>ккола</a:t>
            </a:r>
            <a:r>
              <a:rPr lang="ru-RU" sz="2800" dirty="0" smtClean="0">
                <a:solidFill>
                  <a:srgbClr val="FF0000"/>
                </a:solidFill>
              </a:rPr>
              <a:t>: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000" dirty="0" smtClean="0">
                <a:solidFill>
                  <a:srgbClr val="FF0000"/>
                </a:solidFill>
              </a:rPr>
              <a:t>А)</a:t>
            </a:r>
            <a:r>
              <a:rPr lang="ru-RU" sz="4000" dirty="0" err="1" smtClean="0">
                <a:solidFill>
                  <a:srgbClr val="FF0000"/>
                </a:solidFill>
              </a:rPr>
              <a:t>Асадула</a:t>
            </a:r>
            <a:r>
              <a:rPr lang="ru-RU" sz="4000" dirty="0" smtClean="0">
                <a:solidFill>
                  <a:srgbClr val="FF0000"/>
                </a:solidFill>
              </a:rPr>
              <a:t> Мух1амаев</a:t>
            </a:r>
          </a:p>
          <a:p>
            <a:endParaRPr lang="ru-RU" sz="4000" dirty="0" smtClean="0">
              <a:solidFill>
                <a:srgbClr val="FF0000"/>
              </a:solidFill>
            </a:endParaRPr>
          </a:p>
          <a:p>
            <a:r>
              <a:rPr lang="ru-RU" sz="4000" dirty="0" smtClean="0">
                <a:solidFill>
                  <a:srgbClr val="FF0000"/>
                </a:solidFill>
              </a:rPr>
              <a:t>Б)Расул  Х1амзатов</a:t>
            </a:r>
          </a:p>
          <a:p>
            <a:endParaRPr lang="ru-RU" sz="4000" dirty="0" smtClean="0">
              <a:solidFill>
                <a:srgbClr val="FF0000"/>
              </a:solidFill>
            </a:endParaRPr>
          </a:p>
          <a:p>
            <a:r>
              <a:rPr lang="ru-RU" sz="4000" dirty="0" smtClean="0">
                <a:solidFill>
                  <a:srgbClr val="FF0000"/>
                </a:solidFill>
              </a:rPr>
              <a:t>В)Фазу Г1алиева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200000"/>
                  </a:schemeClr>
                </a:solidFill>
              </a:rPr>
              <a:t>3</a:t>
            </a:r>
            <a:r>
              <a:rPr lang="ru-RU" dirty="0" smtClean="0">
                <a:solidFill>
                  <a:schemeClr val="tx2">
                    <a:satMod val="200000"/>
                  </a:schemeClr>
                </a:solidFill>
              </a:rPr>
              <a:t>.</a:t>
            </a:r>
            <a:r>
              <a:rPr lang="ru-RU" dirty="0" err="1" smtClean="0">
                <a:solidFill>
                  <a:schemeClr val="tx2">
                    <a:satMod val="200000"/>
                  </a:schemeClr>
                </a:solidFill>
              </a:rPr>
              <a:t>Гьаб</a:t>
            </a:r>
            <a:r>
              <a:rPr lang="ru-RU" dirty="0" smtClean="0">
                <a:solidFill>
                  <a:schemeClr val="tx2">
                    <a:satMod val="20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satMod val="200000"/>
                  </a:schemeClr>
                </a:solidFill>
              </a:rPr>
              <a:t>асаралъул</a:t>
            </a:r>
            <a:r>
              <a:rPr lang="ru-RU" dirty="0" smtClean="0">
                <a:solidFill>
                  <a:schemeClr val="tx2">
                    <a:satMod val="200000"/>
                  </a:schemeClr>
                </a:solidFill>
              </a:rPr>
              <a:t> ц1ар </a:t>
            </a:r>
            <a:r>
              <a:rPr lang="ru-RU" dirty="0" err="1" smtClean="0">
                <a:solidFill>
                  <a:schemeClr val="tx2">
                    <a:satMod val="200000"/>
                  </a:schemeClr>
                </a:solidFill>
              </a:rPr>
              <a:t>бице</a:t>
            </a:r>
            <a:r>
              <a:rPr lang="ru-RU" dirty="0" smtClean="0">
                <a:solidFill>
                  <a:schemeClr val="tx2">
                    <a:satMod val="200000"/>
                  </a:schemeClr>
                </a:solidFill>
              </a:rPr>
              <a:t>:</a:t>
            </a:r>
            <a:endParaRPr lang="ru-RU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«К1иго г1олохъанчиясул </a:t>
            </a:r>
            <a:r>
              <a:rPr lang="ru-RU" dirty="0" err="1" smtClean="0">
                <a:solidFill>
                  <a:srgbClr val="FFFF00"/>
                </a:solidFill>
              </a:rPr>
              <a:t>кумекалдалъун</a:t>
            </a:r>
            <a:r>
              <a:rPr lang="ru-RU" dirty="0" smtClean="0">
                <a:solidFill>
                  <a:srgbClr val="FFFF00"/>
                </a:solidFill>
              </a:rPr>
              <a:t> т1аде </a:t>
            </a:r>
            <a:r>
              <a:rPr lang="ru-RU" dirty="0" err="1" smtClean="0">
                <a:solidFill>
                  <a:srgbClr val="FFFF00"/>
                </a:solidFill>
              </a:rPr>
              <a:t>вахъана</a:t>
            </a:r>
            <a:r>
              <a:rPr lang="ru-RU" dirty="0" smtClean="0">
                <a:solidFill>
                  <a:srgbClr val="FFFF00"/>
                </a:solidFill>
              </a:rPr>
              <a:t> , араб г1асруялъго </a:t>
            </a:r>
            <a:r>
              <a:rPr lang="ru-RU" dirty="0" err="1" smtClean="0">
                <a:solidFill>
                  <a:srgbClr val="FFFF00"/>
                </a:solidFill>
              </a:rPr>
              <a:t>хварав</a:t>
            </a:r>
            <a:r>
              <a:rPr lang="ru-RU" dirty="0" smtClean="0">
                <a:solidFill>
                  <a:srgbClr val="FFFF00"/>
                </a:solidFill>
              </a:rPr>
              <a:t> , ах1анже </a:t>
            </a:r>
            <a:r>
              <a:rPr lang="ru-RU" dirty="0" err="1" smtClean="0">
                <a:solidFill>
                  <a:srgbClr val="FFFF00"/>
                </a:solidFill>
              </a:rPr>
              <a:t>хабалъа</a:t>
            </a:r>
            <a:r>
              <a:rPr lang="ru-RU" dirty="0" smtClean="0">
                <a:solidFill>
                  <a:srgbClr val="FFFF00"/>
                </a:solidFill>
              </a:rPr>
              <a:t> къват1иве  </a:t>
            </a:r>
            <a:r>
              <a:rPr lang="ru-RU" dirty="0" err="1" smtClean="0">
                <a:solidFill>
                  <a:srgbClr val="FFFF00"/>
                </a:solidFill>
              </a:rPr>
              <a:t>вахъарав</a:t>
            </a:r>
            <a:r>
              <a:rPr lang="ru-RU" dirty="0" smtClean="0">
                <a:solidFill>
                  <a:srgbClr val="FFFF00"/>
                </a:solidFill>
              </a:rPr>
              <a:t> г1адав, </a:t>
            </a:r>
            <a:r>
              <a:rPr lang="ru-RU" dirty="0" err="1" smtClean="0">
                <a:solidFill>
                  <a:srgbClr val="FFFF00"/>
                </a:solidFill>
              </a:rPr>
              <a:t>халатаб</a:t>
            </a:r>
            <a:r>
              <a:rPr lang="ru-RU" dirty="0" smtClean="0">
                <a:solidFill>
                  <a:srgbClr val="FFFF00"/>
                </a:solidFill>
              </a:rPr>
              <a:t> баг1араб г1аба рет1арав , ц1акъго </a:t>
            </a:r>
            <a:r>
              <a:rPr lang="ru-RU" dirty="0" err="1" smtClean="0">
                <a:solidFill>
                  <a:srgbClr val="FFFF00"/>
                </a:solidFill>
              </a:rPr>
              <a:t>херав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чи</a:t>
            </a:r>
            <a:r>
              <a:rPr lang="ru-RU" dirty="0" smtClean="0">
                <a:solidFill>
                  <a:srgbClr val="FFFF00"/>
                </a:solidFill>
              </a:rPr>
              <a:t>.»</a:t>
            </a:r>
          </a:p>
          <a:p>
            <a:endParaRPr lang="ru-RU" dirty="0" smtClean="0">
              <a:solidFill>
                <a:srgbClr val="FFFF00"/>
              </a:solidFill>
            </a:endParaRPr>
          </a:p>
          <a:p>
            <a:r>
              <a:rPr lang="ru-RU" dirty="0" smtClean="0">
                <a:solidFill>
                  <a:srgbClr val="FF0000"/>
                </a:solidFill>
              </a:rPr>
              <a:t>А) «</a:t>
            </a:r>
            <a:r>
              <a:rPr lang="ru-RU" dirty="0" err="1" smtClean="0">
                <a:solidFill>
                  <a:srgbClr val="FF0000"/>
                </a:solidFill>
              </a:rPr>
              <a:t>Тамашаяв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Гьобол</a:t>
            </a:r>
            <a:r>
              <a:rPr lang="ru-RU" dirty="0" smtClean="0">
                <a:solidFill>
                  <a:srgbClr val="FF0000"/>
                </a:solidFill>
              </a:rPr>
              <a:t>»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Б) «</a:t>
            </a:r>
            <a:r>
              <a:rPr lang="ru-RU" dirty="0" err="1" smtClean="0">
                <a:solidFill>
                  <a:srgbClr val="FF0000"/>
                </a:solidFill>
              </a:rPr>
              <a:t>Инсул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гьалбал</a:t>
            </a:r>
            <a:r>
              <a:rPr lang="ru-RU" dirty="0" smtClean="0">
                <a:solidFill>
                  <a:srgbClr val="FF0000"/>
                </a:solidFill>
              </a:rPr>
              <a:t>»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В) «Г1андалал»</a:t>
            </a:r>
          </a:p>
          <a:p>
            <a:endParaRPr lang="ru-RU" dirty="0" smtClean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763"/>
            <a:ext cx="7872413" cy="12731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200000"/>
                  </a:schemeClr>
                </a:solidFill>
              </a:rPr>
              <a:t>4.Маг1арулазул </a:t>
            </a:r>
            <a:r>
              <a:rPr lang="ru-RU" dirty="0" err="1" smtClean="0">
                <a:solidFill>
                  <a:schemeClr val="tx2">
                    <a:satMod val="200000"/>
                  </a:schemeClr>
                </a:solidFill>
              </a:rPr>
              <a:t>гурев</a:t>
            </a:r>
            <a:r>
              <a:rPr lang="ru-RU" dirty="0" smtClean="0">
                <a:solidFill>
                  <a:schemeClr val="tx2">
                    <a:satMod val="20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satMod val="200000"/>
                  </a:schemeClr>
                </a:solidFill>
              </a:rPr>
              <a:t>хъвадарухъан</a:t>
            </a:r>
            <a:r>
              <a:rPr lang="ru-RU" dirty="0" smtClean="0">
                <a:solidFill>
                  <a:schemeClr val="tx2">
                    <a:satMod val="20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satMod val="200000"/>
                  </a:schemeClr>
                </a:solidFill>
              </a:rPr>
              <a:t>вихьизаве</a:t>
            </a:r>
            <a:r>
              <a:rPr lang="ru-RU" dirty="0" smtClean="0">
                <a:solidFill>
                  <a:schemeClr val="tx2">
                    <a:satMod val="200000"/>
                  </a:schemeClr>
                </a:solidFill>
              </a:rPr>
              <a:t>:</a:t>
            </a:r>
            <a:endParaRPr lang="ru-RU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А</a:t>
            </a:r>
            <a:r>
              <a:rPr lang="ru-RU" dirty="0" smtClean="0"/>
              <a:t>) Мух1амад </a:t>
            </a:r>
            <a:r>
              <a:rPr lang="ru-RU" dirty="0" err="1" smtClean="0"/>
              <a:t>Хуршилов</a:t>
            </a:r>
            <a:endParaRPr lang="ru-RU" dirty="0" smtClean="0"/>
          </a:p>
          <a:p>
            <a:r>
              <a:rPr lang="ru-RU" dirty="0" smtClean="0"/>
              <a:t>Б) </a:t>
            </a:r>
            <a:r>
              <a:rPr lang="ru-RU" dirty="0" err="1" smtClean="0"/>
              <a:t>Асадула</a:t>
            </a:r>
            <a:r>
              <a:rPr lang="ru-RU" dirty="0" smtClean="0"/>
              <a:t> </a:t>
            </a:r>
            <a:r>
              <a:rPr lang="ru-RU" dirty="0" err="1" smtClean="0"/>
              <a:t>Мухамаев</a:t>
            </a:r>
            <a:endParaRPr lang="ru-RU" dirty="0" smtClean="0"/>
          </a:p>
          <a:p>
            <a:r>
              <a:rPr lang="ru-RU" dirty="0" smtClean="0"/>
              <a:t>В)</a:t>
            </a:r>
            <a:r>
              <a:rPr lang="ru-RU" dirty="0" err="1" smtClean="0"/>
              <a:t>Эффенди</a:t>
            </a:r>
            <a:r>
              <a:rPr lang="ru-RU" dirty="0" smtClean="0"/>
              <a:t> </a:t>
            </a:r>
            <a:r>
              <a:rPr lang="ru-RU" dirty="0" err="1" smtClean="0"/>
              <a:t>Капиев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18446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200000"/>
                  </a:schemeClr>
                </a:solidFill>
              </a:rPr>
              <a:t>5. «Маг1арулай» </a:t>
            </a:r>
            <a:r>
              <a:rPr lang="ru-RU" dirty="0" err="1" smtClean="0">
                <a:solidFill>
                  <a:schemeClr val="tx2">
                    <a:satMod val="200000"/>
                  </a:schemeClr>
                </a:solidFill>
              </a:rPr>
              <a:t>абураб</a:t>
            </a:r>
            <a:r>
              <a:rPr lang="ru-RU" dirty="0" smtClean="0">
                <a:solidFill>
                  <a:schemeClr val="tx2">
                    <a:satMod val="20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satMod val="200000"/>
                  </a:schemeClr>
                </a:solidFill>
              </a:rPr>
              <a:t>къисаялда</a:t>
            </a:r>
            <a:r>
              <a:rPr lang="ru-RU" dirty="0" smtClean="0">
                <a:solidFill>
                  <a:schemeClr val="tx2">
                    <a:satMod val="20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satMod val="200000"/>
                  </a:schemeClr>
                </a:solidFill>
              </a:rPr>
              <a:t>Маккикъоралде</a:t>
            </a:r>
            <a:r>
              <a:rPr lang="ru-RU" dirty="0" smtClean="0">
                <a:solidFill>
                  <a:schemeClr val="tx2">
                    <a:satMod val="20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satMod val="200000"/>
                  </a:schemeClr>
                </a:solidFill>
              </a:rPr>
              <a:t>щал</a:t>
            </a:r>
            <a:r>
              <a:rPr lang="ru-RU" dirty="0" smtClean="0">
                <a:solidFill>
                  <a:schemeClr val="tx2">
                    <a:satMod val="20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satMod val="200000"/>
                  </a:schemeClr>
                </a:solidFill>
              </a:rPr>
              <a:t>ун</a:t>
            </a:r>
            <a:r>
              <a:rPr lang="ru-RU" dirty="0" smtClean="0">
                <a:solidFill>
                  <a:schemeClr val="tx2">
                    <a:satMod val="200000"/>
                  </a:schemeClr>
                </a:solidFill>
              </a:rPr>
              <a:t> рук1арал?</a:t>
            </a:r>
            <a:endParaRPr lang="ru-RU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2500313"/>
            <a:ext cx="7772400" cy="3856037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А)Х1афизатги </a:t>
            </a:r>
            <a:r>
              <a:rPr lang="ru-RU" dirty="0" err="1" smtClean="0"/>
              <a:t>Меседоги</a:t>
            </a:r>
            <a:endParaRPr lang="ru-RU" dirty="0" smtClean="0"/>
          </a:p>
          <a:p>
            <a:r>
              <a:rPr lang="ru-RU" dirty="0" smtClean="0"/>
              <a:t>Б) Х1афизатги </a:t>
            </a:r>
            <a:r>
              <a:rPr lang="ru-RU" dirty="0" err="1" smtClean="0"/>
              <a:t>Муслиматги</a:t>
            </a:r>
            <a:endParaRPr lang="ru-RU" dirty="0" smtClean="0"/>
          </a:p>
          <a:p>
            <a:r>
              <a:rPr lang="ru-RU" dirty="0" smtClean="0"/>
              <a:t>В) </a:t>
            </a:r>
            <a:r>
              <a:rPr lang="ru-RU" dirty="0" err="1" smtClean="0"/>
              <a:t>Ибрагьимги</a:t>
            </a:r>
            <a:r>
              <a:rPr lang="ru-RU" dirty="0" smtClean="0"/>
              <a:t> </a:t>
            </a:r>
            <a:r>
              <a:rPr lang="ru-RU" dirty="0" err="1" smtClean="0"/>
              <a:t>Сурхайги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err="1" smtClean="0">
                <a:solidFill>
                  <a:schemeClr val="tx2">
                    <a:satMod val="200000"/>
                  </a:schemeClr>
                </a:solidFill>
              </a:rPr>
              <a:t>Багьавудин</a:t>
            </a:r>
            <a:r>
              <a:rPr lang="ru-RU" dirty="0" smtClean="0">
                <a:solidFill>
                  <a:schemeClr val="tx2">
                    <a:satMod val="20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satMod val="200000"/>
                  </a:schemeClr>
                </a:solidFill>
              </a:rPr>
              <a:t>Митаров</a:t>
            </a:r>
            <a:endParaRPr lang="ru-RU" dirty="0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5" name="Содержимое 4" descr="IMG_NE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14438" y="142875"/>
            <a:ext cx="7215187" cy="671512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4" name="Содержимое 3" descr="IMG_0001_NE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14563" y="357188"/>
            <a:ext cx="5786437" cy="650081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199</TotalTime>
  <Words>214</Words>
  <Application>Microsoft Office PowerPoint</Application>
  <PresentationFormat>Экран (4:3)</PresentationFormat>
  <Paragraphs>50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Метро</vt:lpstr>
      <vt:lpstr>                Дарсил тема: </vt:lpstr>
      <vt:lpstr>            Дарсил мурадал:</vt:lpstr>
      <vt:lpstr>                     Тестал</vt:lpstr>
      <vt:lpstr>2. «Маг1арулазул нус»-автор ккола:</vt:lpstr>
      <vt:lpstr>3.Гьаб асаралъул ц1ар бице:</vt:lpstr>
      <vt:lpstr>4.Маг1арулазул гурев хъвадарухъан вихьизаве:</vt:lpstr>
      <vt:lpstr>5. «Маг1арулай» абураб къисаялда Маккикъоралде щал ун рук1арал?</vt:lpstr>
      <vt:lpstr>Багьавудин Митаров</vt:lpstr>
      <vt:lpstr>Слайд 9</vt:lpstr>
      <vt:lpstr>Слайд 10</vt:lpstr>
      <vt:lpstr>Рич1ч1уларел раг1абазе баян: </vt:lpstr>
      <vt:lpstr>1.Щай Б. Митаров вохарав вугев «Фронталъул ц1адулъ»,«х1инкъи бугел рохьазда» вагъулев вук1иналдаса?  2.Т1арамагъадисеб куплеталда поэтасул сунда рак1 ч1ун бугеб?  3. Советиял самолетазе кинаб сипат-сурат гьабун бугеб коч1олъ?  4. Нужер пикруялда рекъон , бах1арчиян лъида абулеб? 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Дарсил тема:</dc:title>
  <dc:creator>Admin</dc:creator>
  <cp:lastModifiedBy>ASUS</cp:lastModifiedBy>
  <cp:revision>26</cp:revision>
  <dcterms:created xsi:type="dcterms:W3CDTF">2011-05-09T16:15:30Z</dcterms:created>
  <dcterms:modified xsi:type="dcterms:W3CDTF">2020-04-22T19:03:33Z</dcterms:modified>
</cp:coreProperties>
</file>