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81" r:id="rId10"/>
    <p:sldId id="282" r:id="rId11"/>
    <p:sldId id="283" r:id="rId12"/>
    <p:sldId id="28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1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38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39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40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41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Прямоугольник 55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64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65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66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301201F-A764-4A01-84B7-9C1904EF4D59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F0E46DA-251A-406E-AB05-BAD9E3A9BD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00926-729C-4C53-9A66-C42279673F2F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F475C-686C-42A5-A7AB-333AD332A6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0592D-673E-4678-B6CD-9A4DC3DAD846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F5255-81C2-4BB5-99C4-20426DE8C9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13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олилиния 14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12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олилиния 24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7" name="Полилиния 25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8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9" name="Прямоугольник 6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Прямоугольник 7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Прямоугольник 8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Прямоугольник 9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Прямоугольник 10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4" name="Прямоугольник 11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255749B-A58B-4783-8899-18208BB55BBA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2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0D720F8-9975-4F56-87CE-FD7F0F7127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994340C-205A-4CE3-8F58-D613D8D95221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79562E9-4295-435E-9126-4753BBABF4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24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15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Прямоугольник 16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Прямоугольник 17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18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Прямоугольник 19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Прямоугольник 20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Прямоугольник 21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28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Прямоугольник 29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2288F88-2639-4975-84B7-DA84CD390383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1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FDCB1DC-1C92-408E-9413-1272BA6D6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FA652-A894-471B-ACC6-CEE692F89787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002D4-0336-42AA-9E6B-DE42EFA22A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4D290-9BA2-4348-9BF6-37AA3F65692F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27CF3-3FFA-4A3A-B4B2-2C189143FE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Прямая соединительная линия 8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9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Прямая соединительная линия 14"/>
            <p:cNvCxnSpPr/>
            <p:nvPr/>
          </p:nvCxnSpPr>
          <p:spPr>
            <a:xfrm rot="16200000">
              <a:off x="6663593" y="13003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15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16"/>
            <p:cNvCxnSpPr/>
            <p:nvPr/>
          </p:nvCxnSpPr>
          <p:spPr>
            <a:xfrm rot="5400000" flipH="1">
              <a:off x="6744513" y="12993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3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Прямая соединительная линия 10"/>
            <p:cNvCxnSpPr/>
            <p:nvPr/>
          </p:nvCxnSpPr>
          <p:spPr>
            <a:xfrm rot="16200000">
              <a:off x="6663593" y="13003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1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2"/>
            <p:cNvCxnSpPr/>
            <p:nvPr/>
          </p:nvCxnSpPr>
          <p:spPr>
            <a:xfrm rot="5400000" flipH="1">
              <a:off x="6744513" y="12993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7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Прямая соединительная линия 18"/>
            <p:cNvCxnSpPr/>
            <p:nvPr/>
          </p:nvCxnSpPr>
          <p:spPr>
            <a:xfrm rot="16200000">
              <a:off x="6663592" y="1300307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9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20"/>
            <p:cNvCxnSpPr/>
            <p:nvPr/>
          </p:nvCxnSpPr>
          <p:spPr>
            <a:xfrm rot="5400000" flipH="1">
              <a:off x="6744512" y="1299332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074FCA-E02B-4BC1-98D2-CB8217A7A515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20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F912C48-E204-42DC-878C-F5A869D32C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1ADF4-3B18-4683-B3F1-02DA9138D97B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2BDEB-42BC-4789-A5B7-D236B29673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6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25280613-4EAC-4723-8BF7-2165B41C6A6F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751BA5D0-E685-4321-8B8F-EBEA9BB80C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6" r:id="rId4"/>
    <p:sldLayoutId id="2147483687" r:id="rId5"/>
    <p:sldLayoutId id="2147483682" r:id="rId6"/>
    <p:sldLayoutId id="2147483681" r:id="rId7"/>
    <p:sldLayoutId id="2147483688" r:id="rId8"/>
    <p:sldLayoutId id="2147483680" r:id="rId9"/>
    <p:sldLayoutId id="2147483679" r:id="rId10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fontAlgn="base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fontAlgn="base">
        <a:spcBef>
          <a:spcPct val="20000"/>
        </a:spcBef>
        <a:spcAft>
          <a:spcPct val="0"/>
        </a:spcAft>
        <a:buClr>
          <a:srgbClr val="FEB80A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fontAlgn="base">
        <a:spcBef>
          <a:spcPct val="20000"/>
        </a:spcBef>
        <a:spcAft>
          <a:spcPct val="0"/>
        </a:spcAft>
        <a:buClr>
          <a:srgbClr val="FEB80A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8" descr="5XQWACAALK98QCAY4YQMZCAG2R6M1CAO64R8BCA9TGA2ICA4WYSRKCAYMPX73CA4AL38TCAZU7ST5CAXQPHMHCAU95XHYCA8NC3EECAF7M68TCATH102ICASU0IWBCAR7IQ0ECA8VMDUXCA4638POCA5IZI2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285875"/>
            <a:ext cx="8358187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              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Дарсил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тема:</a:t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14400" y="1783560"/>
            <a:ext cx="7772400" cy="4572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Бице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гьудулзабазда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7839" y="1428736"/>
            <a:ext cx="7448322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Багьавудин</a:t>
            </a:r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 </a:t>
            </a:r>
            <a:r>
              <a:rPr lang="ru-RU" sz="54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Митаров</a:t>
            </a:r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5" name="Содержимое 4" descr="IMG_0002_N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74800" y="571500"/>
            <a:ext cx="6451600" cy="6286500"/>
          </a:xfrm>
        </p:spPr>
      </p:pic>
      <p:pic>
        <p:nvPicPr>
          <p:cNvPr id="3" name="Содержимое 4" descr="IMG_0002_NEW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571500"/>
            <a:ext cx="6451600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Рич1ч1уларел раг1абазе баян: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Хейнкелал- немцазул самолетазул цо тайпаялда ц1ар</a:t>
            </a:r>
          </a:p>
          <a:p>
            <a:endParaRPr lang="ru-RU" smtClean="0"/>
          </a:p>
        </p:txBody>
      </p:sp>
      <p:pic>
        <p:nvPicPr>
          <p:cNvPr id="4" name="Рисунок 3" descr="cb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3500438"/>
            <a:ext cx="8643938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428625"/>
            <a:ext cx="7772400" cy="57023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i="1" dirty="0" smtClean="0">
                <a:solidFill>
                  <a:srgbClr val="FF0000"/>
                </a:solidFill>
              </a:rPr>
              <a:t>1.Щай Б.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Митаров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вохарав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вугев</a:t>
            </a:r>
            <a:r>
              <a:rPr lang="ru-RU" sz="2800" b="1" i="1" dirty="0" smtClean="0">
                <a:solidFill>
                  <a:srgbClr val="FF0000"/>
                </a:solidFill>
              </a:rPr>
              <a:t> «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Фронталъул</a:t>
            </a:r>
            <a:r>
              <a:rPr lang="ru-RU" sz="2800" b="1" i="1" dirty="0" smtClean="0">
                <a:solidFill>
                  <a:srgbClr val="FF0000"/>
                </a:solidFill>
              </a:rPr>
              <a:t> ц1адулъ»,«х1инкъи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бугел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рохьазда</a:t>
            </a:r>
            <a:r>
              <a:rPr lang="ru-RU" sz="2800" b="1" i="1" dirty="0" smtClean="0">
                <a:solidFill>
                  <a:srgbClr val="FF0000"/>
                </a:solidFill>
              </a:rPr>
              <a:t>»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вагъулев</a:t>
            </a:r>
            <a:r>
              <a:rPr lang="ru-RU" sz="2800" b="1" i="1" dirty="0" smtClean="0">
                <a:solidFill>
                  <a:srgbClr val="FF0000"/>
                </a:solidFill>
              </a:rPr>
              <a:t> вук1иналдаса?</a:t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>2.Т1арамагъадисеб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куплеталда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поэтасул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сунда</a:t>
            </a:r>
            <a:r>
              <a:rPr lang="ru-RU" sz="2800" b="1" i="1" dirty="0" smtClean="0">
                <a:solidFill>
                  <a:srgbClr val="FF0000"/>
                </a:solidFill>
              </a:rPr>
              <a:t> рак1 ч1ун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бугеб</a:t>
            </a:r>
            <a:r>
              <a:rPr lang="ru-RU" sz="2800" b="1" i="1" dirty="0" smtClean="0">
                <a:solidFill>
                  <a:srgbClr val="FF0000"/>
                </a:solidFill>
              </a:rPr>
              <a:t>?</a:t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>3.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Советиял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самолетазе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кинаб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сипат-сурат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гьабун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бугеб</a:t>
            </a:r>
            <a:r>
              <a:rPr lang="ru-RU" sz="2800" b="1" i="1" dirty="0" smtClean="0">
                <a:solidFill>
                  <a:srgbClr val="FF0000"/>
                </a:solidFill>
              </a:rPr>
              <a:t> коч1олъ?</a:t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>4.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Нужер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пикруялда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рекъон</a:t>
            </a:r>
            <a:r>
              <a:rPr lang="ru-RU" sz="2800" b="1" i="1" dirty="0" smtClean="0">
                <a:solidFill>
                  <a:srgbClr val="FF0000"/>
                </a:solidFill>
              </a:rPr>
              <a:t> , бах1арчиян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лъида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абулеб</a:t>
            </a:r>
            <a:r>
              <a:rPr lang="ru-RU" sz="2800" b="1" i="1" dirty="0" smtClean="0">
                <a:solidFill>
                  <a:srgbClr val="FF0000"/>
                </a:solidFill>
              </a:rPr>
              <a:t>?</a:t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ru-RU" sz="2800" dirty="0">
              <a:solidFill>
                <a:schemeClr val="tx2">
                  <a:satMod val="20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3" descr="vnb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63"/>
            <a:ext cx="9144000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7-конечная звезда 4"/>
          <p:cNvSpPr/>
          <p:nvPr/>
        </p:nvSpPr>
        <p:spPr>
          <a:xfrm>
            <a:off x="5143500" y="571500"/>
            <a:ext cx="4000500" cy="3571875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714375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          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Дарсил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мурадал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: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i="1" smtClean="0">
                <a:solidFill>
                  <a:srgbClr val="002060"/>
                </a:solidFill>
              </a:rPr>
              <a:t>1.Ват1аналде рокьи бижизаби.</a:t>
            </a:r>
          </a:p>
          <a:p>
            <a:endParaRPr lang="ru-RU" sz="3200" b="1" i="1" smtClean="0">
              <a:solidFill>
                <a:srgbClr val="002060"/>
              </a:solidFill>
            </a:endParaRPr>
          </a:p>
          <a:p>
            <a:r>
              <a:rPr lang="ru-RU" sz="3200" b="1" i="1" smtClean="0">
                <a:solidFill>
                  <a:srgbClr val="002060"/>
                </a:solidFill>
              </a:rPr>
              <a:t>2. Ват1аналъе г1оло рух1 кьезе х1адураллъун рук1ине ккей бич1ч1изаби.</a:t>
            </a:r>
          </a:p>
          <a:p>
            <a:endParaRPr lang="ru-RU" sz="3200" b="1" i="1" smtClean="0">
              <a:solidFill>
                <a:srgbClr val="002060"/>
              </a:solidFill>
            </a:endParaRPr>
          </a:p>
          <a:p>
            <a:r>
              <a:rPr lang="ru-RU" sz="3200" b="1" i="1" smtClean="0">
                <a:solidFill>
                  <a:srgbClr val="002060"/>
                </a:solidFill>
              </a:rPr>
              <a:t>3.Ц1алул бажари цебет1ей.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        </a:t>
            </a:r>
            <a:r>
              <a:rPr lang="ru-RU" sz="60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Тестал</a:t>
            </a:r>
            <a:endParaRPr lang="ru-RU" sz="6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/>
              <a:t>1.Асаралъул </a:t>
            </a:r>
            <a:r>
              <a:rPr lang="ru-RU" sz="3200" dirty="0" err="1" smtClean="0"/>
              <a:t>авторги</a:t>
            </a:r>
            <a:r>
              <a:rPr lang="ru-RU" sz="3200" dirty="0" smtClean="0"/>
              <a:t> ц1арги </a:t>
            </a:r>
            <a:r>
              <a:rPr lang="ru-RU" sz="3200" dirty="0" err="1" smtClean="0"/>
              <a:t>бихьизабе</a:t>
            </a:r>
            <a:endParaRPr lang="ru-RU" sz="3200" dirty="0" smtClean="0"/>
          </a:p>
          <a:p>
            <a:r>
              <a:rPr lang="ru-RU" sz="2800" dirty="0" err="1" smtClean="0">
                <a:solidFill>
                  <a:srgbClr val="FFFF00"/>
                </a:solidFill>
              </a:rPr>
              <a:t>Приказчик-кашавар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киналго</a:t>
            </a:r>
            <a:r>
              <a:rPr lang="ru-RU" sz="2800" dirty="0" smtClean="0">
                <a:solidFill>
                  <a:srgbClr val="FFFF00"/>
                </a:solidFill>
              </a:rPr>
              <a:t> реч1ч1ун, </a:t>
            </a:r>
          </a:p>
          <a:p>
            <a:r>
              <a:rPr lang="ru-RU" sz="2800" dirty="0" err="1" smtClean="0">
                <a:solidFill>
                  <a:srgbClr val="FFFF00"/>
                </a:solidFill>
              </a:rPr>
              <a:t>Вачун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цо</a:t>
            </a:r>
            <a:r>
              <a:rPr lang="ru-RU" sz="2800" dirty="0" smtClean="0">
                <a:solidFill>
                  <a:srgbClr val="FFFF00"/>
                </a:solidFill>
              </a:rPr>
              <a:t> ганч1ида к1усизавуна.</a:t>
            </a:r>
          </a:p>
          <a:p>
            <a:r>
              <a:rPr lang="ru-RU" sz="2800" dirty="0" smtClean="0">
                <a:solidFill>
                  <a:srgbClr val="FFFF00"/>
                </a:solidFill>
              </a:rPr>
              <a:t>«Квен-т1ех босизег1ан </a:t>
            </a:r>
            <a:r>
              <a:rPr lang="ru-RU" sz="2800" dirty="0" err="1" smtClean="0">
                <a:solidFill>
                  <a:srgbClr val="FFFF00"/>
                </a:solidFill>
              </a:rPr>
              <a:t>сабру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гьабе</a:t>
            </a:r>
            <a:r>
              <a:rPr lang="ru-RU" sz="2800" dirty="0" smtClean="0">
                <a:solidFill>
                  <a:srgbClr val="FFFF00"/>
                </a:solidFill>
              </a:rPr>
              <a:t>»,-</a:t>
            </a:r>
            <a:r>
              <a:rPr lang="ru-RU" sz="2800" dirty="0" err="1" smtClean="0">
                <a:solidFill>
                  <a:srgbClr val="FFFF00"/>
                </a:solidFill>
              </a:rPr>
              <a:t>ян</a:t>
            </a:r>
            <a:endParaRPr lang="ru-RU" sz="2800" dirty="0" smtClean="0">
              <a:solidFill>
                <a:srgbClr val="FFFF00"/>
              </a:solidFill>
            </a:endParaRPr>
          </a:p>
          <a:p>
            <a:r>
              <a:rPr lang="ru-RU" sz="2800" dirty="0" err="1" smtClean="0">
                <a:solidFill>
                  <a:srgbClr val="FFFF00"/>
                </a:solidFill>
              </a:rPr>
              <a:t>Падар</a:t>
            </a:r>
            <a:r>
              <a:rPr lang="ru-RU" sz="2800" dirty="0" smtClean="0">
                <a:solidFill>
                  <a:srgbClr val="FFFF00"/>
                </a:solidFill>
              </a:rPr>
              <a:t> мац1алъ </a:t>
            </a:r>
            <a:r>
              <a:rPr lang="ru-RU" sz="2800" dirty="0" err="1" smtClean="0">
                <a:solidFill>
                  <a:srgbClr val="FFFF00"/>
                </a:solidFill>
              </a:rPr>
              <a:t>абун</a:t>
            </a:r>
            <a:r>
              <a:rPr lang="ru-RU" sz="2800" dirty="0" smtClean="0">
                <a:solidFill>
                  <a:srgbClr val="FFFF00"/>
                </a:solidFill>
              </a:rPr>
              <a:t>, </a:t>
            </a:r>
            <a:r>
              <a:rPr lang="ru-RU" sz="2800" dirty="0" err="1" smtClean="0">
                <a:solidFill>
                  <a:srgbClr val="FFFF00"/>
                </a:solidFill>
              </a:rPr>
              <a:t>анин</a:t>
            </a:r>
            <a:r>
              <a:rPr lang="ru-RU" sz="2800" dirty="0" smtClean="0">
                <a:solidFill>
                  <a:srgbClr val="FFFF00"/>
                </a:solidFill>
              </a:rPr>
              <a:t>, </a:t>
            </a:r>
            <a:r>
              <a:rPr lang="ru-RU" sz="2800" dirty="0" err="1" smtClean="0">
                <a:solidFill>
                  <a:srgbClr val="FFFF00"/>
                </a:solidFill>
              </a:rPr>
              <a:t>вац</a:t>
            </a:r>
            <a:r>
              <a:rPr lang="ru-RU" sz="2800" dirty="0" smtClean="0">
                <a:solidFill>
                  <a:srgbClr val="FFFF00"/>
                </a:solidFill>
              </a:rPr>
              <a:t>, </a:t>
            </a:r>
            <a:r>
              <a:rPr lang="ru-RU" sz="2800" dirty="0" err="1" smtClean="0">
                <a:solidFill>
                  <a:srgbClr val="FFFF00"/>
                </a:solidFill>
              </a:rPr>
              <a:t>рортун</a:t>
            </a:r>
            <a:r>
              <a:rPr lang="ru-RU" sz="2800" dirty="0" smtClean="0">
                <a:solidFill>
                  <a:srgbClr val="FFFF00"/>
                </a:solidFill>
              </a:rPr>
              <a:t>.</a:t>
            </a:r>
          </a:p>
          <a:p>
            <a:endParaRPr lang="ru-RU" sz="2800" dirty="0" smtClean="0">
              <a:solidFill>
                <a:srgbClr val="FFFF00"/>
              </a:solidFill>
            </a:endParaRPr>
          </a:p>
          <a:p>
            <a:r>
              <a:rPr lang="ru-RU" sz="2800" dirty="0" smtClean="0">
                <a:solidFill>
                  <a:srgbClr val="FF0000"/>
                </a:solidFill>
              </a:rPr>
              <a:t>А)Ц1.Х1амзат «</a:t>
            </a:r>
            <a:r>
              <a:rPr lang="ru-RU" sz="2800" dirty="0" err="1" smtClean="0">
                <a:solidFill>
                  <a:srgbClr val="FF0000"/>
                </a:solidFill>
              </a:rPr>
              <a:t>Дибирги</a:t>
            </a:r>
            <a:r>
              <a:rPr lang="ru-RU" sz="2800" dirty="0" smtClean="0">
                <a:solidFill>
                  <a:srgbClr val="FF0000"/>
                </a:solidFill>
              </a:rPr>
              <a:t> г1анхвараги»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Б)Ц1. Х1амзат «</a:t>
            </a:r>
            <a:r>
              <a:rPr lang="ru-RU" sz="2800" dirty="0" err="1" smtClean="0">
                <a:solidFill>
                  <a:srgbClr val="FF0000"/>
                </a:solidFill>
              </a:rPr>
              <a:t>Ашбазалде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</a:rPr>
              <a:t>гьабураб</a:t>
            </a:r>
            <a:r>
              <a:rPr lang="ru-RU" sz="2800" dirty="0" smtClean="0">
                <a:solidFill>
                  <a:srgbClr val="FF0000"/>
                </a:solidFill>
              </a:rPr>
              <a:t>»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В)Р. Х1амзатов «</a:t>
            </a:r>
            <a:r>
              <a:rPr lang="ru-RU" sz="2800" dirty="0" err="1" smtClean="0">
                <a:solidFill>
                  <a:srgbClr val="FF0000"/>
                </a:solidFill>
              </a:rPr>
              <a:t>Дагъистаналъул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</a:rPr>
              <a:t>рохьал</a:t>
            </a:r>
            <a:r>
              <a:rPr lang="ru-RU" sz="2800" dirty="0" smtClean="0">
                <a:solidFill>
                  <a:srgbClr val="FF0000"/>
                </a:solidFill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3" descr="Фото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0"/>
            <a:ext cx="8786812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2. «Маг1арулазул </a:t>
            </a:r>
            <a:r>
              <a:rPr lang="ru-RU" sz="2800" dirty="0" err="1" smtClean="0">
                <a:solidFill>
                  <a:srgbClr val="FF0000"/>
                </a:solidFill>
              </a:rPr>
              <a:t>нус</a:t>
            </a:r>
            <a:r>
              <a:rPr lang="ru-RU" sz="2800" dirty="0" smtClean="0">
                <a:solidFill>
                  <a:srgbClr val="FF0000"/>
                </a:solidFill>
              </a:rPr>
              <a:t>»-автор </a:t>
            </a:r>
            <a:r>
              <a:rPr lang="ru-RU" sz="2800" dirty="0" err="1" smtClean="0">
                <a:solidFill>
                  <a:srgbClr val="FF0000"/>
                </a:solidFill>
              </a:rPr>
              <a:t>ккола</a:t>
            </a:r>
            <a:r>
              <a:rPr lang="ru-RU" sz="2800" dirty="0" smtClean="0">
                <a:solidFill>
                  <a:srgbClr val="FF0000"/>
                </a:solidFill>
              </a:rPr>
              <a:t>: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</a:rPr>
              <a:t>А)</a:t>
            </a:r>
            <a:r>
              <a:rPr lang="ru-RU" sz="4000" dirty="0" err="1" smtClean="0">
                <a:solidFill>
                  <a:srgbClr val="FF0000"/>
                </a:solidFill>
              </a:rPr>
              <a:t>Асадула</a:t>
            </a:r>
            <a:r>
              <a:rPr lang="ru-RU" sz="4000" dirty="0" smtClean="0">
                <a:solidFill>
                  <a:srgbClr val="FF0000"/>
                </a:solidFill>
              </a:rPr>
              <a:t> Мух1амаев</a:t>
            </a:r>
          </a:p>
          <a:p>
            <a:endParaRPr lang="ru-RU" sz="4000" dirty="0" smtClean="0">
              <a:solidFill>
                <a:srgbClr val="FF0000"/>
              </a:solidFill>
            </a:endParaRPr>
          </a:p>
          <a:p>
            <a:r>
              <a:rPr lang="ru-RU" sz="4000" dirty="0" smtClean="0">
                <a:solidFill>
                  <a:srgbClr val="FF0000"/>
                </a:solidFill>
              </a:rPr>
              <a:t>Б)Расул  Х1амзатов</a:t>
            </a:r>
          </a:p>
          <a:p>
            <a:endParaRPr lang="ru-RU" sz="4000" dirty="0" smtClean="0">
              <a:solidFill>
                <a:srgbClr val="FF0000"/>
              </a:solidFill>
            </a:endParaRPr>
          </a:p>
          <a:p>
            <a:r>
              <a:rPr lang="ru-RU" sz="4000" dirty="0" smtClean="0">
                <a:solidFill>
                  <a:srgbClr val="FF0000"/>
                </a:solidFill>
              </a:rPr>
              <a:t>В)Фазу Г1алиева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200000"/>
                  </a:schemeClr>
                </a:solidFill>
              </a:rPr>
              <a:t>3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.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Гьаб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асаралъул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ц1ар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бице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: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«К1иго г1олохъанчиясул </a:t>
            </a:r>
            <a:r>
              <a:rPr lang="ru-RU" dirty="0" err="1" smtClean="0">
                <a:solidFill>
                  <a:srgbClr val="FFFF00"/>
                </a:solidFill>
              </a:rPr>
              <a:t>кумекалдалъун</a:t>
            </a:r>
            <a:r>
              <a:rPr lang="ru-RU" dirty="0" smtClean="0">
                <a:solidFill>
                  <a:srgbClr val="FFFF00"/>
                </a:solidFill>
              </a:rPr>
              <a:t> т1аде </a:t>
            </a:r>
            <a:r>
              <a:rPr lang="ru-RU" dirty="0" err="1" smtClean="0">
                <a:solidFill>
                  <a:srgbClr val="FFFF00"/>
                </a:solidFill>
              </a:rPr>
              <a:t>вахъана</a:t>
            </a:r>
            <a:r>
              <a:rPr lang="ru-RU" dirty="0" smtClean="0">
                <a:solidFill>
                  <a:srgbClr val="FFFF00"/>
                </a:solidFill>
              </a:rPr>
              <a:t> , араб г1асруялъго </a:t>
            </a:r>
            <a:r>
              <a:rPr lang="ru-RU" dirty="0" err="1" smtClean="0">
                <a:solidFill>
                  <a:srgbClr val="FFFF00"/>
                </a:solidFill>
              </a:rPr>
              <a:t>хварав</a:t>
            </a:r>
            <a:r>
              <a:rPr lang="ru-RU" dirty="0" smtClean="0">
                <a:solidFill>
                  <a:srgbClr val="FFFF00"/>
                </a:solidFill>
              </a:rPr>
              <a:t> , ах1анже </a:t>
            </a:r>
            <a:r>
              <a:rPr lang="ru-RU" dirty="0" err="1" smtClean="0">
                <a:solidFill>
                  <a:srgbClr val="FFFF00"/>
                </a:solidFill>
              </a:rPr>
              <a:t>хабалъа</a:t>
            </a:r>
            <a:r>
              <a:rPr lang="ru-RU" dirty="0" smtClean="0">
                <a:solidFill>
                  <a:srgbClr val="FFFF00"/>
                </a:solidFill>
              </a:rPr>
              <a:t> къват1иве  </a:t>
            </a:r>
            <a:r>
              <a:rPr lang="ru-RU" dirty="0" err="1" smtClean="0">
                <a:solidFill>
                  <a:srgbClr val="FFFF00"/>
                </a:solidFill>
              </a:rPr>
              <a:t>вахъарав</a:t>
            </a:r>
            <a:r>
              <a:rPr lang="ru-RU" dirty="0" smtClean="0">
                <a:solidFill>
                  <a:srgbClr val="FFFF00"/>
                </a:solidFill>
              </a:rPr>
              <a:t> г1адав, </a:t>
            </a:r>
            <a:r>
              <a:rPr lang="ru-RU" dirty="0" err="1" smtClean="0">
                <a:solidFill>
                  <a:srgbClr val="FFFF00"/>
                </a:solidFill>
              </a:rPr>
              <a:t>халатаб</a:t>
            </a:r>
            <a:r>
              <a:rPr lang="ru-RU" dirty="0" smtClean="0">
                <a:solidFill>
                  <a:srgbClr val="FFFF00"/>
                </a:solidFill>
              </a:rPr>
              <a:t> баг1араб г1аба рет1арав , ц1акъго </a:t>
            </a:r>
            <a:r>
              <a:rPr lang="ru-RU" dirty="0" err="1" smtClean="0">
                <a:solidFill>
                  <a:srgbClr val="FFFF00"/>
                </a:solidFill>
              </a:rPr>
              <a:t>херав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чи</a:t>
            </a:r>
            <a:r>
              <a:rPr lang="ru-RU" dirty="0" smtClean="0">
                <a:solidFill>
                  <a:srgbClr val="FFFF00"/>
                </a:solidFill>
              </a:rPr>
              <a:t>.»</a:t>
            </a:r>
          </a:p>
          <a:p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А) «</a:t>
            </a:r>
            <a:r>
              <a:rPr lang="ru-RU" dirty="0" err="1" smtClean="0">
                <a:solidFill>
                  <a:srgbClr val="FF0000"/>
                </a:solidFill>
              </a:rPr>
              <a:t>Тамашаяв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Гьобол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Б) «</a:t>
            </a:r>
            <a:r>
              <a:rPr lang="ru-RU" dirty="0" err="1" smtClean="0">
                <a:solidFill>
                  <a:srgbClr val="FF0000"/>
                </a:solidFill>
              </a:rPr>
              <a:t>Инсул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гьалбал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В) «Г1андалал»</a:t>
            </a:r>
          </a:p>
          <a:p>
            <a:endParaRPr lang="ru-RU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872413" cy="12731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4.Маг1арулазул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гурев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хъвадарухъан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вихьизаве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: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А</a:t>
            </a:r>
            <a:r>
              <a:rPr lang="ru-RU" dirty="0" smtClean="0"/>
              <a:t>) Мух1амад </a:t>
            </a:r>
            <a:r>
              <a:rPr lang="ru-RU" dirty="0" err="1" smtClean="0"/>
              <a:t>Хуршилов</a:t>
            </a:r>
            <a:endParaRPr lang="ru-RU" dirty="0" smtClean="0"/>
          </a:p>
          <a:p>
            <a:r>
              <a:rPr lang="ru-RU" dirty="0" smtClean="0"/>
              <a:t>Б) </a:t>
            </a:r>
            <a:r>
              <a:rPr lang="ru-RU" dirty="0" err="1" smtClean="0"/>
              <a:t>Асадула</a:t>
            </a:r>
            <a:r>
              <a:rPr lang="ru-RU" dirty="0" smtClean="0"/>
              <a:t> </a:t>
            </a:r>
            <a:r>
              <a:rPr lang="ru-RU" dirty="0" err="1" smtClean="0"/>
              <a:t>Мухамаев</a:t>
            </a:r>
            <a:endParaRPr lang="ru-RU" dirty="0" smtClean="0"/>
          </a:p>
          <a:p>
            <a:r>
              <a:rPr lang="ru-RU" dirty="0" smtClean="0"/>
              <a:t>В)</a:t>
            </a:r>
            <a:r>
              <a:rPr lang="ru-RU" dirty="0" err="1" smtClean="0"/>
              <a:t>Эффенди</a:t>
            </a:r>
            <a:r>
              <a:rPr lang="ru-RU" dirty="0" smtClean="0"/>
              <a:t> </a:t>
            </a:r>
            <a:r>
              <a:rPr lang="ru-RU" dirty="0" err="1" smtClean="0"/>
              <a:t>Капиев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18446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5. «Маг1арулай»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абураб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къисаялда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Маккикъоралде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щал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ун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рук1арал?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500313"/>
            <a:ext cx="7772400" cy="3856037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А)Х1афизатги </a:t>
            </a:r>
            <a:r>
              <a:rPr lang="ru-RU" dirty="0" err="1" smtClean="0"/>
              <a:t>Меседоги</a:t>
            </a:r>
            <a:endParaRPr lang="ru-RU" dirty="0" smtClean="0"/>
          </a:p>
          <a:p>
            <a:r>
              <a:rPr lang="ru-RU" dirty="0" smtClean="0"/>
              <a:t>Б) Х1афизатги </a:t>
            </a:r>
            <a:r>
              <a:rPr lang="ru-RU" dirty="0" err="1" smtClean="0"/>
              <a:t>Муслиматги</a:t>
            </a:r>
            <a:endParaRPr lang="ru-RU" dirty="0" smtClean="0"/>
          </a:p>
          <a:p>
            <a:r>
              <a:rPr lang="ru-RU" dirty="0" smtClean="0"/>
              <a:t>В) </a:t>
            </a:r>
            <a:r>
              <a:rPr lang="ru-RU" dirty="0" err="1" smtClean="0"/>
              <a:t>Ибрагьимги</a:t>
            </a:r>
            <a:r>
              <a:rPr lang="ru-RU" dirty="0" smtClean="0"/>
              <a:t> </a:t>
            </a:r>
            <a:r>
              <a:rPr lang="ru-RU" dirty="0" err="1" smtClean="0"/>
              <a:t>Сурхайги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Багьавудин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Митаров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5" name="Содержимое 4" descr="IMG_N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14438" y="142875"/>
            <a:ext cx="7215187" cy="67151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4" name="Содержимое 3" descr="IMG_0001_N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14563" y="357188"/>
            <a:ext cx="5786437" cy="65008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199</TotalTime>
  <Words>214</Words>
  <Application>Microsoft Office PowerPoint</Application>
  <PresentationFormat>Экран (4:3)</PresentationFormat>
  <Paragraphs>50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Метро</vt:lpstr>
      <vt:lpstr>                Дарсил тема: </vt:lpstr>
      <vt:lpstr>            Дарсил мурадал:</vt:lpstr>
      <vt:lpstr>                     Тестал</vt:lpstr>
      <vt:lpstr>2. «Маг1арулазул нус»-автор ккола:</vt:lpstr>
      <vt:lpstr>3.Гьаб асаралъул ц1ар бице:</vt:lpstr>
      <vt:lpstr>4.Маг1арулазул гурев хъвадарухъан вихьизаве:</vt:lpstr>
      <vt:lpstr>5. «Маг1арулай» абураб къисаялда Маккикъоралде щал ун рук1арал?</vt:lpstr>
      <vt:lpstr>Багьавудин Митаров</vt:lpstr>
      <vt:lpstr>Слайд 9</vt:lpstr>
      <vt:lpstr>Слайд 10</vt:lpstr>
      <vt:lpstr>Рич1ч1уларел раг1абазе баян: </vt:lpstr>
      <vt:lpstr>1.Щай Б. Митаров вохарав вугев «Фронталъул ц1адулъ»,«х1инкъи бугел рохьазда» вагъулев вук1иналдаса?  2.Т1арамагъадисеб куплеталда поэтасул сунда рак1 ч1ун бугеб?  3. Советиял самолетазе кинаб сипат-сурат гьабун бугеб коч1олъ?  4. Нужер пикруялда рекъон , бах1арчиян лъида абулеб? 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Дарсил тема:</dc:title>
  <dc:creator>Admin</dc:creator>
  <cp:lastModifiedBy>ASUS</cp:lastModifiedBy>
  <cp:revision>26</cp:revision>
  <dcterms:created xsi:type="dcterms:W3CDTF">2011-05-09T16:15:30Z</dcterms:created>
  <dcterms:modified xsi:type="dcterms:W3CDTF">2020-04-22T19:03:33Z</dcterms:modified>
</cp:coreProperties>
</file>