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7102A-3AC2-4A27-8515-AD98E4847A18}" type="datetimeFigureOut">
              <a:rPr lang="ru-RU" smtClean="0"/>
              <a:pPr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AFA2F-473B-4786-B515-699E49ABD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Окружающий мир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Comic Sans MS" pitchFamily="66" charset="0"/>
              </a:rPr>
              <a:t>3 класс</a:t>
            </a:r>
            <a:endParaRPr lang="ru-RU" sz="4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5013176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ГБОУ СОШ №538 </a:t>
            </a:r>
          </a:p>
          <a:p>
            <a:r>
              <a:rPr lang="ru-RU" dirty="0" smtClean="0"/>
              <a:t>Кировского района</a:t>
            </a:r>
          </a:p>
          <a:p>
            <a:r>
              <a:rPr lang="ru-RU" dirty="0" smtClean="0"/>
              <a:t>Учитель начальных классов</a:t>
            </a:r>
          </a:p>
          <a:p>
            <a:r>
              <a:rPr lang="ru-RU" dirty="0" smtClean="0"/>
              <a:t>Жукова Ольга Александровна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1268760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  Без растений невозможна жизнь на планете. Растения насыщают воздух кислородом, очищают от пыли и вредных примесей. Их называют «лёгкими планеты».</a:t>
            </a:r>
          </a:p>
          <a:p>
            <a:pPr algn="just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  Ежедневно требуется 15000 литров чистого воздуха, тогда как только один автомобиль, проехавший 100 км, потребляет годовую норму воздуха для одного человека.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8074" y="4725144"/>
            <a:ext cx="1849518" cy="163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293096"/>
            <a:ext cx="1512168" cy="217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422850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9675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Какое значение имеет вода в жизни людей, растений, животных?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5301208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 экономить воду? Как её охранять?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20888"/>
            <a:ext cx="3096344" cy="232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92896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83671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Что такое почва?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98884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Какое значение имеет почва для жизни на земле?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119675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Почва – это верхний плодородный слой земли, на котором растут растения.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420888"/>
            <a:ext cx="2016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95536" y="386104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Какой вред человек наносит почве?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93096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365104"/>
            <a:ext cx="2069976" cy="155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547664" y="602128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 нужно охранять почву?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340768"/>
            <a:ext cx="2231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ЭКОНОМИКА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060848"/>
            <a:ext cx="1531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ПОЛЬЗА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2060848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ВРЕД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419872" y="1772816"/>
            <a:ext cx="1043843" cy="18640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860032" y="1772816"/>
            <a:ext cx="917117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88024" y="2564904"/>
            <a:ext cx="2215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ядохимикаты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3140968"/>
            <a:ext cx="3171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газы от транспорта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2040" y="3861048"/>
            <a:ext cx="24481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6600"/>
                </a:solidFill>
                <a:latin typeface="Comic Sans MS" pitchFamily="66" charset="0"/>
              </a:rPr>
              <a:t>затапливание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плодородных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земель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5229200"/>
            <a:ext cx="2398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6600"/>
                </a:solidFill>
                <a:latin typeface="Comic Sans MS" pitchFamily="66" charset="0"/>
              </a:rPr>
              <a:t>затапливание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лесов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556792"/>
            <a:ext cx="8345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Итог: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Как уменьшить вред, который наносит экономика?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7" y="2348880"/>
            <a:ext cx="8553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Необходимо изучать, предвидеть вероятность возникновения экологической катастрофы, использовать экологические прогнозы.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573016"/>
            <a:ext cx="6571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А вы какие выводы сделали для себя?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Домашнее задание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4149080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с.81-86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с.86, задания 2 и 3.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340768"/>
            <a:ext cx="2180062" cy="279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Проверка домашнего задания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268760"/>
            <a:ext cx="5101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1.Что такое семейный бюджет?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772816"/>
            <a:ext cx="80185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Семейный бюджет – это план доходов и расходов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семьи.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36912"/>
            <a:ext cx="3579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2.Для чего он нужен?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996952"/>
            <a:ext cx="81163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Семейный бюджет нужен для правильного ведения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домашнего хозяйства.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861048"/>
            <a:ext cx="4594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3.Составь рассказ по схеме: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393305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БЮДЖЕТ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65313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Доход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465313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Расход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51720" y="537321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Прибыль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537321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Гонорар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40152" y="5373216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Процент</a:t>
            </a:r>
            <a:endParaRPr lang="ru-RU" sz="2000" b="1" dirty="0"/>
          </a:p>
        </p:txBody>
      </p:sp>
      <p:cxnSp>
        <p:nvCxnSpPr>
          <p:cNvPr id="16" name="Прямая со стрелкой 15"/>
          <p:cNvCxnSpPr>
            <a:stCxn id="9" idx="2"/>
          </p:cNvCxnSpPr>
          <p:nvPr/>
        </p:nvCxnSpPr>
        <p:spPr>
          <a:xfrm flipH="1">
            <a:off x="5148064" y="4293096"/>
            <a:ext cx="1044116" cy="288032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347864" y="5013176"/>
            <a:ext cx="1044116" cy="288032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300192" y="4293096"/>
            <a:ext cx="1008112" cy="288032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08104" y="5013176"/>
            <a:ext cx="1008112" cy="288032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860032" y="5013176"/>
            <a:ext cx="8384" cy="351656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45922" y="5949280"/>
            <a:ext cx="8198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4.Прочитайте, каков бюджет вашей семьи на день.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2204864"/>
            <a:ext cx="531587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Любите родную природу – 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Озёра, леса и поля.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Ведь это же наша с тобою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Навеки родная земля.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На ней мы с тобою родились,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Живём мы с тобою на ней.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Так будем же, люди, все вместе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Мы к ней относится добрей.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34076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Что такое экология?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77281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Экология – это наука о связях между живыми существами и окружающей средой, между человеком и природой.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99695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Какие 5 признаков жизни вы знаете?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42900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Всё живое размножается, развивается, дышит, питается, умирает.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34076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Что позволяет понять нам экономика?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77281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Экономика позволяет нам понять, что такое экономические потребности, какие нужны товары и услуги, зачем нужны деньги.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92494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А что значит экономить?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28498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Экономить, значит быть бережливым и </a:t>
            </a:r>
            <a:r>
              <a:rPr lang="ru-RU" sz="2400" b="1" dirty="0" err="1" smtClean="0">
                <a:solidFill>
                  <a:srgbClr val="0070C0"/>
                </a:solidFill>
                <a:latin typeface="Comic Sans MS" pitchFamily="66" charset="0"/>
              </a:rPr>
              <a:t>хозяй</a:t>
            </a:r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-</a:t>
            </a:r>
          </a:p>
          <a:p>
            <a:pPr algn="just"/>
            <a:r>
              <a:rPr lang="ru-RU" sz="2400" b="1" dirty="0" err="1" smtClean="0">
                <a:solidFill>
                  <a:srgbClr val="0070C0"/>
                </a:solidFill>
                <a:latin typeface="Comic Sans MS" pitchFamily="66" charset="0"/>
              </a:rPr>
              <a:t>свенным</a:t>
            </a:r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; экономить деньги, электричество, воду, газ, еду.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36510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Что такое потребности?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472514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Потребности – это желания.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12474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А есть ли различия в потребностях животных и людей?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84482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У людей есть, например, потребность в образовании.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263691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А что нам помогает приобрести образование?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99695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Школа, книги, телевидение, театры, кино, музыка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789040"/>
            <a:ext cx="799288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А теперь решим задачу: 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       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Одно большое дерево выделяет кислорода столько,  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        сколько его необходимо для одного человека. В 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        городе из-за избытка выхлопных газов, выделение 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        кислорода снижается в 5 раз. Сколько должно быть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        деревьев вокруг школы, если в ней учится 200 </a:t>
            </a:r>
            <a:r>
              <a:rPr lang="ru-RU" sz="2000" b="1" dirty="0" err="1" smtClean="0">
                <a:solidFill>
                  <a:srgbClr val="006600"/>
                </a:solidFill>
                <a:latin typeface="Comic Sans MS" pitchFamily="66" charset="0"/>
              </a:rPr>
              <a:t>че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-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        </a:t>
            </a:r>
            <a:r>
              <a:rPr lang="ru-RU" sz="2000" b="1" dirty="0" err="1" smtClean="0">
                <a:solidFill>
                  <a:srgbClr val="006600"/>
                </a:solidFill>
                <a:latin typeface="Comic Sans MS" pitchFamily="66" charset="0"/>
              </a:rPr>
              <a:t>ловек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1680" y="6027003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200 ∙ 5 = 1000 (деревьев)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124744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- Фея Экология попросила гнома Эконома помыть посуду. На кухне у гнома глаза разбежались. На мойке в разноцветных упаковках стояли средства, позволяющие хорошо помыть посуду: мыло, сода, стиральный порошок. Что же взять гному Эконому для мыть посуды?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077072"/>
            <a:ext cx="1224136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221088"/>
            <a:ext cx="1716782" cy="133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6217" r="27175"/>
          <a:stretch>
            <a:fillRect/>
          </a:stretch>
        </p:blipFill>
        <p:spPr bwMode="auto">
          <a:xfrm>
            <a:off x="6228184" y="3717032"/>
            <a:ext cx="1296144" cy="208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340768"/>
            <a:ext cx="2180062" cy="279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07904" y="4581128"/>
            <a:ext cx="1446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с.81-85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Экономика и экология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9675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Какой вред хозяйственная деятельность людей  </a:t>
            </a:r>
          </a:p>
          <a:p>
            <a:pPr algn="just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наносит воздуху?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320035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564904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63688" y="5301208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Как сберечь чистоту воздуха?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591</Words>
  <Application>Microsoft Office PowerPoint</Application>
  <PresentationFormat>Экран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Окружающий мир</vt:lpstr>
      <vt:lpstr>Проверка домашнего задания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Экономика и экология</vt:lpstr>
      <vt:lpstr>Домашнее задание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</dc:title>
  <dc:creator>DNA7 X86</dc:creator>
  <cp:lastModifiedBy>Oleg</cp:lastModifiedBy>
  <cp:revision>21</cp:revision>
  <dcterms:created xsi:type="dcterms:W3CDTF">2012-04-08T03:37:30Z</dcterms:created>
  <dcterms:modified xsi:type="dcterms:W3CDTF">2013-04-17T13:36:02Z</dcterms:modified>
</cp:coreProperties>
</file>