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102A-3AC2-4A27-8515-AD98E4847A18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FA2F-473B-4786-B515-699E49ABD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Окружающий мир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Comic Sans MS" pitchFamily="66" charset="0"/>
              </a:rPr>
              <a:t>3 класс</a:t>
            </a:r>
            <a:endParaRPr lang="ru-RU" sz="4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01317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СОШ №538 </a:t>
            </a:r>
          </a:p>
          <a:p>
            <a:r>
              <a:rPr lang="ru-RU" dirty="0" smtClean="0"/>
              <a:t>Кировского района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Жукова Ольга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  Без растений невозможна жизнь на планете. Растения насыщают воздух кислородом, очищают от пыли и вредных примесей. Их называют «лёгкими планеты».</a:t>
            </a: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  Ежедневно требуется 15000 литров чистого воздуха, тогда как только один автомобиль, проехавший 100 км, потребляет годовую норму воздуха для одного человека.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074" y="4725144"/>
            <a:ext cx="1849518" cy="163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1512168" cy="21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42285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Какое значение имеет вода в жизни людей, растений, животных?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30120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Как экономить воду? Как её охранять?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Что такое почва?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9888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Какое значение имеет почва для жизни на земле?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967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Почва – это верхний плодородный слой земли, на котором растут растения.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38610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Какой вред человек наносит почве?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365104"/>
            <a:ext cx="2069976" cy="15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47664" y="6021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Как нужно охранять почву?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34076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ЭКОНОМИКА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060848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ПОЛЬЗА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06084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ВРЕД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19872" y="1772816"/>
            <a:ext cx="1043843" cy="1864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60032" y="1772816"/>
            <a:ext cx="917117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88024" y="2564904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ядохимикаты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3140968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газы от транспорта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3861048"/>
            <a:ext cx="2448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6600"/>
                </a:solidFill>
                <a:latin typeface="Comic Sans MS" pitchFamily="66" charset="0"/>
              </a:rPr>
              <a:t>затапливание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плодородных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земель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5229200"/>
            <a:ext cx="2398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6600"/>
                </a:solidFill>
                <a:latin typeface="Comic Sans MS" pitchFamily="66" charset="0"/>
              </a:rPr>
              <a:t>затапливание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лесов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34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Итог: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Как уменьшить вред, который наносит экономика?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348880"/>
            <a:ext cx="855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Необходимо изучать, предвидеть вероятность возникновения экологической катастрофы, использовать экологические прогнозы.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А вы какие выводы сделали для себя?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Домашнее 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14908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с.81-86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с.86, задания 2 и 3.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2180062" cy="27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Проверка домашнего задания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510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1.Что такое семейный бюджет?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Семейный бюджет – это план доходов и расходов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семьи.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357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2.Для чего он нужен?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96952"/>
            <a:ext cx="811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Семейный бюджет нужен для правильного ведения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домашнего хозяйства.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861048"/>
            <a:ext cx="459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3.Составь рассказ по схеме: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93305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БЮДЖЕТ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65313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465313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Расход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37321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Прибыль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37321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Гонорар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537321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Процент</a:t>
            </a:r>
            <a:endParaRPr lang="ru-RU" sz="2000" b="1" dirty="0"/>
          </a:p>
        </p:txBody>
      </p: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 flipH="1">
            <a:off x="5148064" y="4293096"/>
            <a:ext cx="1044116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347864" y="5013176"/>
            <a:ext cx="1044116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00192" y="4293096"/>
            <a:ext cx="1008112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08104" y="5013176"/>
            <a:ext cx="1008112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860032" y="5013176"/>
            <a:ext cx="8384" cy="3516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5922" y="5949280"/>
            <a:ext cx="819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4.Прочитайте, каков бюджет вашей семьи на день.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2204864"/>
            <a:ext cx="53158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Любите родную природу –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Озёра, леса и поля.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Ведь это же наша с тобою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Навеки родная земля.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На ней мы с тобою родились,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Живём мы с тобою на ней.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Так будем же, люди, все вместе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Мы к ней относится добрей.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Что такое экология?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Экология – это наука о связях между живыми существами и окружающей средой, между человеком и природой.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Какие 5 признаков жизни вы знаете?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42900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Всё живое размножается, развивается, дышит, питается, умирает.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Что позволяет понять нам экономика?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Экономика позволяет нам понять, что такое экономические потребности, какие нужны товары и услуги, зачем нужны деньги.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А что значит экономить?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28498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Экономить, значит быть бережливым и </a:t>
            </a:r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хозяй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свенным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; экономить деньги, электричество, воду, газ, еду.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36510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Что такое потребности?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72514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Потребности – это желания.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А есть ли различия в потребностях животных и людей?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8448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У людей есть, например, потребность в образовании.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63691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А что нам помогает приобрести образование?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9969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Школа, книги, телевидение, театры, кино, музыка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789040"/>
            <a:ext cx="79928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А теперь решим задачу: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       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Одно большое дерево выделяет кислорода столько, 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        сколько его необходимо для одного человека. В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        городе из-за избытка выхлопных газов, выделение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        кислорода снижается в 5 раз. Сколько должно быть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        деревьев вокруг школы, если в ней учится 200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че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-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       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ловек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602700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200 ∙ 5 = 1000 (деревьев)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- Фея Экология попросила гнома Эконома помыть посуду. На кухне у гнома глаза разбежались. На мойке в разноцветных упаковках стояли средства, позволяющие хорошо помыть посуду: мыло, сода, стиральный порошок. Что же взять гному Эконому для мыть посуды?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1224136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21088"/>
            <a:ext cx="1716782" cy="133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6217" r="27175"/>
          <a:stretch>
            <a:fillRect/>
          </a:stretch>
        </p:blipFill>
        <p:spPr bwMode="auto">
          <a:xfrm>
            <a:off x="6228184" y="3717032"/>
            <a:ext cx="1296144" cy="20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2180062" cy="27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4581128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с.81-85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Экономика и экология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Какой вред хозяйственная деятельность людей  </a:t>
            </a: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наносит воздуху?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32003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530120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Как сберечь чистоту воздуха?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591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Окружающий мир</vt:lpstr>
      <vt:lpstr>Проверка домашнего задания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Экономика и экология</vt:lpstr>
      <vt:lpstr>Домашнее задание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DNA7 X86</dc:creator>
  <cp:lastModifiedBy>Oleg</cp:lastModifiedBy>
  <cp:revision>21</cp:revision>
  <dcterms:created xsi:type="dcterms:W3CDTF">2012-04-08T03:37:30Z</dcterms:created>
  <dcterms:modified xsi:type="dcterms:W3CDTF">2013-04-17T13:36:02Z</dcterms:modified>
</cp:coreProperties>
</file>