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599BA-56DA-4BC4-81D9-3569212435A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43A9-2DCE-493B-8A7E-56A443AE0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3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43A9-2DCE-493B-8A7E-56A443AE046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B44955A-EDE5-4FF3-A454-CF676A8FFF3D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ftour.ru/news.htm?p=7" TargetMode="External"/><Relationship Id="rId3" Type="http://schemas.openxmlformats.org/officeDocument/2006/relationships/hyperlink" Target="http://test.alpindustria-tour.ru/region_11_regart_444_1_0.html" TargetMode="External"/><Relationship Id="rId7" Type="http://schemas.openxmlformats.org/officeDocument/2006/relationships/hyperlink" Target="http://luiza-m.narod.ru/smi/ethnic/tuva.htm" TargetMode="External"/><Relationship Id="rId2" Type="http://schemas.openxmlformats.org/officeDocument/2006/relationships/hyperlink" Target="http://www.investinginrussia.ru/rus/russia/macrozones/153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nolog.ru/image.php?id=TUVI" TargetMode="External"/><Relationship Id="rId5" Type="http://schemas.openxmlformats.org/officeDocument/2006/relationships/hyperlink" Target="http://enc.mail.ru/article/1900020758" TargetMode="External"/><Relationship Id="rId4" Type="http://schemas.openxmlformats.org/officeDocument/2006/relationships/hyperlink" Target="http://www.narodsevera.ru/krasn/narod" TargetMode="External"/><Relationship Id="rId9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9344" y="5517232"/>
            <a:ext cx="5104656" cy="1104528"/>
          </a:xfrm>
          <a:ln w="19050">
            <a:noFill/>
          </a:ln>
        </p:spPr>
        <p:txBody>
          <a:bodyPr>
            <a:normAutofit/>
          </a:bodyPr>
          <a:lstStyle/>
          <a:p>
            <a:pPr algn="l"/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20888"/>
            <a:ext cx="68160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Население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Восточной Сибири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800px-Krasnoyarsk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689600" cy="34671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293096"/>
            <a:ext cx="8784976" cy="25649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</a:t>
            </a:r>
            <a:r>
              <a:rPr lang="ru-RU" sz="2200" b="1" dirty="0" smtClean="0">
                <a:solidFill>
                  <a:srgbClr val="FFFF00"/>
                </a:solidFill>
              </a:rPr>
              <a:t>Красноярск — крупнейший экономический и культурный центр Восточной Сибири. Население — </a:t>
            </a:r>
            <a:r>
              <a:rPr lang="ru-RU" sz="2200" b="1" dirty="0" smtClean="0">
                <a:solidFill>
                  <a:srgbClr val="FF0000"/>
                </a:solidFill>
              </a:rPr>
              <a:t>979,3 тыс. </a:t>
            </a:r>
            <a:r>
              <a:rPr lang="ru-RU" sz="2200" b="1" dirty="0" smtClean="0">
                <a:solidFill>
                  <a:srgbClr val="FFFF00"/>
                </a:solidFill>
              </a:rPr>
              <a:t>человек. С середины XVII века в названии город начинает употребляться название «Красный Яр». Статус города Красноярск получил в 1690 году. На гербе и флаге Красноярска изображён лев, он является символом Красноярска. Красноярск — развитый центр промышленности. Ведущие отрасли промышленности: цветная металлургия, машиностроение, деревообработка, транспорт, химическая, пищевая.</a:t>
            </a:r>
            <a:endParaRPr lang="ru-RU" sz="22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FF66"/>
                </a:solidFill>
              </a:rPr>
              <a:t>Красноярск</a:t>
            </a:r>
            <a:endParaRPr lang="ru-RU" dirty="0">
              <a:solidFill>
                <a:srgbClr val="66FF66"/>
              </a:solidFill>
            </a:endParaRPr>
          </a:p>
        </p:txBody>
      </p:sp>
      <p:pic>
        <p:nvPicPr>
          <p:cNvPr id="1026" name="Picture 2" descr="C:\Users\User\Desktop\450px-Coat_of_Arms_of_Krasnoyarsk_(Krasnoyarsk_krai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1077" cy="2281436"/>
          </a:xfrm>
          <a:prstGeom prst="rect">
            <a:avLst/>
          </a:prstGeom>
          <a:noFill/>
        </p:spPr>
      </p:pic>
      <p:pic>
        <p:nvPicPr>
          <p:cNvPr id="1027" name="Picture 3" descr="C:\Users\User\Desktop\Krasnoyarsk_symbol_l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158" y="332656"/>
            <a:ext cx="2931790" cy="390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36901"/>
            <a:ext cx="8784976" cy="212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 (старое написание —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Иркуцкъ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город в России, административный, культурный, политический, экономический и транспортный центр. Основан в 1661 году, статус города с 1686-го. Расположен в 66 км от озера Байкал при впадении реки Иркут в реку Ангару. По состоянию на 2010 год официальное население Иркутска оценивается 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580 700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FF66"/>
                </a:solidFill>
              </a:rPr>
              <a:t>Иркутск</a:t>
            </a:r>
            <a:endParaRPr lang="ru-RU" dirty="0">
              <a:solidFill>
                <a:srgbClr val="66FF66"/>
              </a:solidFill>
            </a:endParaRPr>
          </a:p>
        </p:txBody>
      </p:sp>
      <p:pic>
        <p:nvPicPr>
          <p:cNvPr id="2051" name="Picture 3" descr="C:\Users\User\Desktop\Irkutsk-Passagi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5346171" cy="4009628"/>
          </a:xfrm>
          <a:prstGeom prst="rect">
            <a:avLst/>
          </a:prstGeom>
          <a:noFill/>
        </p:spPr>
      </p:pic>
      <p:pic>
        <p:nvPicPr>
          <p:cNvPr id="2052" name="Picture 4" descr="C:\Users\User\Desktop\800px-Иркутск,_Собор_Богоявл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384376" cy="2856812"/>
          </a:xfrm>
          <a:prstGeom prst="rect">
            <a:avLst/>
          </a:prstGeom>
          <a:noFill/>
        </p:spPr>
      </p:pic>
      <p:pic>
        <p:nvPicPr>
          <p:cNvPr id="2050" name="Picture 2" descr="C:\Users\User\Desktop\Coat_of_Arms_of_Irkut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1"/>
            <a:ext cx="1584176" cy="196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450px-MotherBuria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745357" cy="391844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36901"/>
            <a:ext cx="8784976" cy="2121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Улан-Удэ (бур.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Улаан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Үдэ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город (с 1775 года) в Восточной Сибири, столица Бурятии. Население — 404,0 тыс. человек. Город был основан в 1666 году как казачье зимовье на правом берегу реки Селенги при впадении в неё реки Уды. 27 июля 1934 года город был переименован в Улан-Удэ (в переводе с бурятского языка — «Красная Уда», от гидронима «Удэ», который в свою очередь вероятно переводится как «Полдень»).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FF66"/>
                </a:solidFill>
              </a:rPr>
              <a:t>Улан-Удэ</a:t>
            </a:r>
            <a:endParaRPr lang="ru-RU" dirty="0">
              <a:solidFill>
                <a:srgbClr val="66FF66"/>
              </a:solidFill>
            </a:endParaRPr>
          </a:p>
        </p:txBody>
      </p:sp>
      <p:pic>
        <p:nvPicPr>
          <p:cNvPr id="3074" name="Picture 2" descr="C:\Users\User\Desktop\Gerb_u_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1512168" cy="2191484"/>
          </a:xfrm>
          <a:prstGeom prst="rect">
            <a:avLst/>
          </a:prstGeom>
          <a:noFill/>
        </p:spPr>
      </p:pic>
      <p:pic>
        <p:nvPicPr>
          <p:cNvPr id="3075" name="Picture 3" descr="C:\Users\User\Desktop\800px-Bestuzhev-theat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800" y="764704"/>
            <a:ext cx="5940655" cy="392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423px-Забайкальские_буря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1049">
            <a:off x="613290" y="2387502"/>
            <a:ext cx="2843808" cy="4109760"/>
          </a:xfrm>
          <a:prstGeom prst="rect">
            <a:avLst/>
          </a:prstGeom>
          <a:noFill/>
        </p:spPr>
      </p:pic>
      <p:pic>
        <p:nvPicPr>
          <p:cNvPr id="7" name="Picture 4" descr="C:\Users\User\Desktop\Nenets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776">
            <a:off x="6292213" y="3097001"/>
            <a:ext cx="2267744" cy="3455610"/>
          </a:xfrm>
          <a:prstGeom prst="rect">
            <a:avLst/>
          </a:prstGeom>
          <a:noFill/>
        </p:spPr>
      </p:pic>
      <p:pic>
        <p:nvPicPr>
          <p:cNvPr id="6" name="Picture 6" descr="C:\Users\User\Desktop\buryati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8640"/>
            <a:ext cx="3760507" cy="34747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Коренные народы </a:t>
            </a:r>
          </a:p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Восточной Сибири</a:t>
            </a:r>
            <a:endParaRPr lang="ru-RU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221088"/>
            <a:ext cx="8712968" cy="2636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Буряты подразделяются на ряд субэтносов — булагаты, эхириты, хоринцы, хонгодоры, сартулы, цонголы, табангуты, хамниганы и др. Численность оценивается в 620 тыс. чел. Буряты говорят на бурятском языке монгольской группы алтайской языковой семьи. Религия буддизм, а также характерен шаманизм. Иволгинский дацан - крупный буддийский монастырский комплекс, центр буддизма России.  Традиционное жилище бурятов — юрта.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152400"/>
            <a:ext cx="2376264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Буряты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800px-Iv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94" y="980728"/>
            <a:ext cx="4980134" cy="3312368"/>
          </a:xfrm>
          <a:prstGeom prst="rect">
            <a:avLst/>
          </a:prstGeom>
          <a:noFill/>
        </p:spPr>
      </p:pic>
      <p:pic>
        <p:nvPicPr>
          <p:cNvPr id="1027" name="Picture 3" descr="C:\Users\User\Desktop\800px-Y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933484" cy="1969976"/>
          </a:xfrm>
          <a:prstGeom prst="rect">
            <a:avLst/>
          </a:prstGeom>
          <a:noFill/>
        </p:spPr>
      </p:pic>
      <p:pic>
        <p:nvPicPr>
          <p:cNvPr id="1028" name="Picture 4" descr="C:\Users\User\Desktop\buryati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857500" cy="2914650"/>
          </a:xfrm>
          <a:prstGeom prst="rect">
            <a:avLst/>
          </a:prstGeom>
          <a:noFill/>
        </p:spPr>
      </p:pic>
      <p:sp>
        <p:nvSpPr>
          <p:cNvPr id="7" name="Багетная рамка 6"/>
          <p:cNvSpPr/>
          <p:nvPr/>
        </p:nvSpPr>
        <p:spPr>
          <a:xfrm>
            <a:off x="4860032" y="3861048"/>
            <a:ext cx="2088232" cy="432048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Иволгинский дацан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581128"/>
            <a:ext cx="8712968" cy="22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Хакасы (минусинские татары, абаканские (енисейские) татары, ачинские татары) — тюркский народ России, проживающий в Южной Сибири. Традиционная религия — шаманизм, в XIX веке многие были крещены в православие. Общая численность в РФ — 75,6 тыс. человек. Хакасский язык относится к уйгурской (староуйгурской) группе восточно-хуннской (восточнотюркской) ветви тюркских языков.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Хакасы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esktop\400px-Хакаски_с_деть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2952328" cy="4423555"/>
          </a:xfrm>
          <a:prstGeom prst="rect">
            <a:avLst/>
          </a:prstGeom>
          <a:noFill/>
        </p:spPr>
      </p:pic>
      <p:pic>
        <p:nvPicPr>
          <p:cNvPr id="2051" name="Picture 3" descr="C:\Users\User\Desktop\800px-Хака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5041528" cy="378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97152"/>
            <a:ext cx="8712968" cy="18330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Тувинцы - народ, основное население Тувы. По антропологическому типу тувинцы — монголоиды. Говорят на тувинском языке, входящем в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саянскую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группу тюркских языков. Также знают русский язык Имеется письменность на основе кириллицы. Верующие — буддисты; сохраняются также традиционные культы (шаманизм).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Тувинцы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Desktop\4609957_71f058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5062" y="908720"/>
            <a:ext cx="5826146" cy="3888432"/>
          </a:xfrm>
          <a:prstGeom prst="rect">
            <a:avLst/>
          </a:prstGeom>
          <a:noFill/>
        </p:spPr>
      </p:pic>
      <p:pic>
        <p:nvPicPr>
          <p:cNvPr id="3075" name="Picture 3" descr="C:\Users\User\Desktop\tuvint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808312" cy="3137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97152"/>
            <a:ext cx="8712968" cy="1833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Эвенки (тунгусы) - сибирский малочисленный коренной народ, родственный маньчжурам и говорящий на языке тунгусо-маньчжурской группы. Живут в России, Китае и Монголии. По итогам переписи 2002 года, в Российской Федерации проживали 35 527 эвенков. Занимаются охотой и оленеводством. Традиционное жилище – чум.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Эвенки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User\Desktop\450px-Evenks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481" y="836712"/>
            <a:ext cx="2807008" cy="3744416"/>
          </a:xfrm>
          <a:prstGeom prst="rect">
            <a:avLst/>
          </a:prstGeom>
          <a:noFill/>
        </p:spPr>
      </p:pic>
      <p:pic>
        <p:nvPicPr>
          <p:cNvPr id="4100" name="Picture 4" descr="C:\Users\User\Desktop\129517709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836712"/>
            <a:ext cx="5904657" cy="391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91-p112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996928" cy="2997696"/>
          </a:xfrm>
          <a:prstGeom prst="rect">
            <a:avLst/>
          </a:prstGeom>
          <a:noFill/>
        </p:spPr>
      </p:pic>
      <p:pic>
        <p:nvPicPr>
          <p:cNvPr id="4099" name="Picture 3" descr="C:\Users\User\Desktop\nganas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3200400" cy="32194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Народы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131840" y="3933056"/>
            <a:ext cx="2304256" cy="720080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Нганасаны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79512" y="5949280"/>
            <a:ext cx="2304256" cy="720080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Ненцы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940152" y="6137920"/>
            <a:ext cx="2304256" cy="720080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Долганы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User\Desktop\Nenets_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2267744" cy="345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36912"/>
            <a:ext cx="7128792" cy="30963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21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2"/>
              </a:rPr>
              <a:t>http://www.investinginrussia.ru/rus/russia/macrozones/15362/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3"/>
              </a:rPr>
              <a:t>http://test.alpindustria-tour.ru/region_11_regart_444_1_0.html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4"/>
              </a:rPr>
              <a:t>http://www.narodsevera.ru/krasn/narod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5"/>
              </a:rPr>
              <a:t>http://enc.mail.ru/article/1900020758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6"/>
              </a:rPr>
              <a:t>http://www.etnolog.ru/image.php?id=TUVI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7"/>
              </a:rPr>
              <a:t>http://luiza-m.narod.ru/smi/ethnic/tuva.htm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8"/>
              </a:rPr>
              <a:t>http://www.ebftour.ru/news.htm?p=7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Использованные ресурсы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сайты: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http://ru.wikipedia.org/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954" y="5733256"/>
            <a:ext cx="800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ДИСК УЧИТЕЛЮ Начальных классов_2008_2009\Анимированные рисунки по темам\Земля\j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356992"/>
            <a:ext cx="2514203" cy="25317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2564904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Фотографии с сайтов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Состав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esmr_su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06" y="1556792"/>
            <a:ext cx="8766182" cy="5066902"/>
          </a:xfrm>
          <a:prstGeom prst="rect">
            <a:avLst/>
          </a:prstGeom>
          <a:noFill/>
        </p:spPr>
      </p:pic>
      <p:pic>
        <p:nvPicPr>
          <p:cNvPr id="1028" name="Picture 4" descr="C:\Users\User\Desktop\229px-Coat_of_arms_of_Krasnoyarsk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584176" cy="1930066"/>
          </a:xfrm>
          <a:prstGeom prst="rect">
            <a:avLst/>
          </a:prstGeom>
          <a:noFill/>
        </p:spPr>
      </p:pic>
      <p:sp>
        <p:nvSpPr>
          <p:cNvPr id="14" name="Багетная рамка 13"/>
          <p:cNvSpPr/>
          <p:nvPr/>
        </p:nvSpPr>
        <p:spPr>
          <a:xfrm>
            <a:off x="0" y="1988840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край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600px-Coat_of_arms_of_Khakassia_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1633364" cy="1633364"/>
          </a:xfrm>
          <a:prstGeom prst="rect">
            <a:avLst/>
          </a:prstGeom>
          <a:noFill/>
        </p:spPr>
      </p:pic>
      <p:sp>
        <p:nvSpPr>
          <p:cNvPr id="16" name="Багетная рамка 15"/>
          <p:cNvSpPr/>
          <p:nvPr/>
        </p:nvSpPr>
        <p:spPr>
          <a:xfrm>
            <a:off x="0" y="4149080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Хакасия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User\Desktop\604px-Coat_of_arms_of_Tuva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1787413" cy="1772617"/>
          </a:xfrm>
          <a:prstGeom prst="rect">
            <a:avLst/>
          </a:prstGeom>
          <a:noFill/>
        </p:spPr>
      </p:pic>
      <p:sp>
        <p:nvSpPr>
          <p:cNvPr id="18" name="Багетная рамка 17"/>
          <p:cNvSpPr/>
          <p:nvPr/>
        </p:nvSpPr>
        <p:spPr>
          <a:xfrm>
            <a:off x="0" y="6353944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Тыва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User\Desktop\Coat_of_arms_of_Irkutsk_Obla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88640"/>
            <a:ext cx="1458495" cy="1800200"/>
          </a:xfrm>
          <a:prstGeom prst="rect">
            <a:avLst/>
          </a:prstGeom>
          <a:noFill/>
        </p:spPr>
      </p:pic>
      <p:sp>
        <p:nvSpPr>
          <p:cNvPr id="20" name="Багетная рамка 19"/>
          <p:cNvSpPr/>
          <p:nvPr/>
        </p:nvSpPr>
        <p:spPr>
          <a:xfrm>
            <a:off x="7020272" y="1988840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Иркутская область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C:\Users\User\Desktop\502px-Chita_Oblast_coat_of_arm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564904"/>
            <a:ext cx="1368789" cy="1632892"/>
          </a:xfrm>
          <a:prstGeom prst="rect">
            <a:avLst/>
          </a:prstGeom>
          <a:noFill/>
        </p:spPr>
      </p:pic>
      <p:sp>
        <p:nvSpPr>
          <p:cNvPr id="22" name="Багетная рамка 21"/>
          <p:cNvSpPr/>
          <p:nvPr/>
        </p:nvSpPr>
        <p:spPr>
          <a:xfrm>
            <a:off x="7020272" y="4005064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Забайкальский край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7020272" y="6353944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Бурятия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 descr="C:\Users\User\Desktop\489px-Coat_of_Arms_of_Buryatiya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581127"/>
            <a:ext cx="1403200" cy="172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ed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90958" cy="495446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168949"/>
            <a:ext cx="8784976" cy="16890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— 4 млн. 123 тыс. км. Население — 8 млн. 972 тыс. чел.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Восточная Сибирь расположена между Западно-Сибирским и Дальневосточным экономическими районами, в глубине российской территории, на значительном удалении от развитых Центральных районов.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Население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User\Desktop\800px-Srednesibirskoe_ploskogorie_vid_s_reki_Tungusk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912" y="980728"/>
            <a:ext cx="2959067" cy="2219300"/>
          </a:xfrm>
          <a:prstGeom prst="rect">
            <a:avLst/>
          </a:prstGeom>
          <a:noFill/>
        </p:spPr>
      </p:pic>
      <p:pic>
        <p:nvPicPr>
          <p:cNvPr id="2053" name="Picture 5" descr="C:\Users\User\Desktop\Bel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2901685" cy="2176264"/>
          </a:xfrm>
          <a:prstGeom prst="rect">
            <a:avLst/>
          </a:prstGeom>
          <a:noFill/>
        </p:spPr>
      </p:pic>
      <p:pic>
        <p:nvPicPr>
          <p:cNvPr id="2054" name="Picture 6" descr="C:\Users\User\Desktop\buryati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918632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9024" y="5417840"/>
            <a:ext cx="878497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 сравнению с другими экономическими районами Восточная Сибирь заселена очень мало. При численности населения около 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млн. человек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средняя плотность — всего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чел. на 1 км</a:t>
            </a:r>
            <a:r>
              <a:rPr lang="ru-RU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Таймыре — до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0,003 чел. на 1 км</a:t>
            </a:r>
            <a:r>
              <a:rPr lang="ru-RU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Размещение населения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7056784" cy="4667998"/>
          </a:xfrm>
          <a:prstGeom prst="rect">
            <a:avLst/>
          </a:prstGeom>
          <a:noFill/>
        </p:spPr>
      </p:pic>
      <p:pic>
        <p:nvPicPr>
          <p:cNvPr id="3075" name="Picture 3" descr="C:\Users\User\Desktop\423px-Забайкальские_буря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64704"/>
            <a:ext cx="2843808" cy="410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877272"/>
            <a:ext cx="6552728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масса населения сосредоточена на юге, вдоль Транссиба и БАМа, в Прибайкалье.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Размещение населения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7992888" cy="5328592"/>
          </a:xfrm>
          <a:prstGeom prst="rect">
            <a:avLst/>
          </a:prstGeom>
          <a:noFill/>
        </p:spPr>
      </p:pic>
      <p:pic>
        <p:nvPicPr>
          <p:cNvPr id="4101" name="Picture 5" descr="C:\Users\User\Desktop\800px-Tynda_r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245" y="5085184"/>
            <a:ext cx="2363755" cy="1772816"/>
          </a:xfrm>
          <a:prstGeom prst="rect">
            <a:avLst/>
          </a:prstGeom>
          <a:noFill/>
        </p:spPr>
      </p:pic>
      <p:pic>
        <p:nvPicPr>
          <p:cNvPr id="4102" name="Picture 6" descr="C:\Users\User\Desktop\800px-Olchon_Shaman_R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4572000" cy="304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021288"/>
            <a:ext cx="8517632" cy="8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районе преобладает городское население 72%, доля сельского населения составляет 28%.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Размещение населения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3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7992888" cy="5256584"/>
          </a:xfrm>
          <a:prstGeom prst="rect">
            <a:avLst/>
          </a:prstGeom>
          <a:noFill/>
        </p:spPr>
      </p:pic>
      <p:pic>
        <p:nvPicPr>
          <p:cNvPr id="5122" name="Picture 2" descr="C:\Users\User\Desktop\800px-Y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056" y="3501008"/>
            <a:ext cx="3777651" cy="2536875"/>
          </a:xfrm>
          <a:prstGeom prst="rect">
            <a:avLst/>
          </a:prstGeom>
          <a:noFill/>
        </p:spPr>
      </p:pic>
      <p:pic>
        <p:nvPicPr>
          <p:cNvPr id="5123" name="Picture 3" descr="C:\Users\User\Desktop\800px-Krasnoyarsk_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283600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Крупнейшие города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61820" cy="576920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195736" y="494116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91880" y="58052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851920" y="58052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72000" y="58052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35696" y="537321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87824" y="50851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195736" y="23488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Picture 3" descr="C:\Users\User\Desktop\800px-Krs_river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355976" cy="3266980"/>
          </a:xfrm>
          <a:prstGeom prst="rect">
            <a:avLst/>
          </a:prstGeom>
          <a:noFill/>
        </p:spPr>
      </p:pic>
      <p:pic>
        <p:nvPicPr>
          <p:cNvPr id="6148" name="Picture 4" descr="C:\Users\User\Desktop\800px-Night_Irkut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47886"/>
            <a:ext cx="3923928" cy="2610113"/>
          </a:xfrm>
          <a:prstGeom prst="rect">
            <a:avLst/>
          </a:prstGeom>
          <a:noFill/>
        </p:spPr>
      </p:pic>
      <p:pic>
        <p:nvPicPr>
          <p:cNvPr id="6149" name="Picture 5" descr="C:\Users\User\Desktop\Coat_of_Arms_of_Irkut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977454" cy="1212043"/>
          </a:xfrm>
          <a:prstGeom prst="rect">
            <a:avLst/>
          </a:prstGeom>
          <a:noFill/>
        </p:spPr>
      </p:pic>
      <p:pic>
        <p:nvPicPr>
          <p:cNvPr id="6150" name="Picture 6" descr="C:\Users\User\Desktop\450px-Coat_of_Arms_of_Krasnoyarsk_(Krasnoyarsk_krai)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824" y="836712"/>
            <a:ext cx="1584176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ациональный сост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764704"/>
            <a:ext cx="7456101" cy="4896544"/>
          </a:xfrm>
          <a:prstGeom prst="rect">
            <a:avLst/>
          </a:prstGeom>
          <a:noFill/>
        </p:spPr>
      </p:pic>
      <p:pic>
        <p:nvPicPr>
          <p:cNvPr id="7172" name="Picture 4" descr="C:\Users\User\Desktop\Nenets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345561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2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составляют 80% жителей. Кроме них в районе проживают буряты, тувинцы, хакасы (на юге), ненцы и эвенки (на севере).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6768752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Национальный состав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1" name="Picture 3" descr="C:\Users\User\Desktop\800px-Famous_Tuv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140968"/>
            <a:ext cx="4031729" cy="246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085184"/>
            <a:ext cx="8784976" cy="17728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 проживающие в Восточной Сибири исповедуют различные религии. Больше всего здесь православных (русские), буряты и тувинцы исповедуют буддизм, широкое распространение получил шаманизм.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Религиозный состав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Desktop\Национальный сост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928" y="692696"/>
            <a:ext cx="6688560" cy="4392488"/>
          </a:xfrm>
          <a:prstGeom prst="rect">
            <a:avLst/>
          </a:prstGeom>
          <a:noFill/>
        </p:spPr>
      </p:pic>
      <p:pic>
        <p:nvPicPr>
          <p:cNvPr id="8194" name="Picture 2" descr="C:\Users\User\Desktop\449px-Russia-Moscow-Cathedral_of_Christ_the_Saviour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024336" cy="4044485"/>
          </a:xfrm>
          <a:prstGeom prst="rect">
            <a:avLst/>
          </a:prstGeom>
          <a:noFill/>
        </p:spPr>
      </p:pic>
      <p:pic>
        <p:nvPicPr>
          <p:cNvPr id="8195" name="Picture 3" descr="C:\Users\User\Desktop\390px-SB_-_Altay_shaman_with_g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5299" y="0"/>
            <a:ext cx="1718701" cy="2636912"/>
          </a:xfrm>
          <a:prstGeom prst="rect">
            <a:avLst/>
          </a:prstGeom>
          <a:noFill/>
        </p:spPr>
      </p:pic>
      <p:pic>
        <p:nvPicPr>
          <p:cNvPr id="8196" name="Picture 4" descr="C:\Users\User\Desktop\800px-Ivol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0" y="2348880"/>
            <a:ext cx="4095750" cy="2724150"/>
          </a:xfrm>
          <a:prstGeom prst="rect">
            <a:avLst/>
          </a:prstGeom>
          <a:noFill/>
        </p:spPr>
      </p:pic>
      <p:sp>
        <p:nvSpPr>
          <p:cNvPr id="8" name="Багетная рамка 7"/>
          <p:cNvSpPr/>
          <p:nvPr/>
        </p:nvSpPr>
        <p:spPr>
          <a:xfrm>
            <a:off x="683568" y="4509120"/>
            <a:ext cx="1944216" cy="432048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84168" y="4653136"/>
            <a:ext cx="1944216" cy="432048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7452320" y="2276872"/>
            <a:ext cx="1691680" cy="432048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Шаманизм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311</TotalTime>
  <Words>439</Words>
  <Application>Microsoft Office PowerPoint</Application>
  <PresentationFormat>Экран (4:3)</PresentationFormat>
  <Paragraphs>61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Mountain</vt:lpstr>
      <vt:lpstr>Презентация PowerPoint</vt:lpstr>
      <vt:lpstr>Состав</vt:lpstr>
      <vt:lpstr>Население</vt:lpstr>
      <vt:lpstr>Размещение населения</vt:lpstr>
      <vt:lpstr>Размещение населения</vt:lpstr>
      <vt:lpstr>Размещение населения</vt:lpstr>
      <vt:lpstr>Крупнейшие города</vt:lpstr>
      <vt:lpstr>Национальный состав</vt:lpstr>
      <vt:lpstr>Религиозный состав</vt:lpstr>
      <vt:lpstr>Красноярск</vt:lpstr>
      <vt:lpstr>Иркутск</vt:lpstr>
      <vt:lpstr>Улан-Удэ</vt:lpstr>
      <vt:lpstr>Презентация PowerPoint</vt:lpstr>
      <vt:lpstr>Буряты</vt:lpstr>
      <vt:lpstr>Хакасы</vt:lpstr>
      <vt:lpstr>Тувинцы</vt:lpstr>
      <vt:lpstr>Эвенки</vt:lpstr>
      <vt:lpstr>Народы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0000</cp:lastModifiedBy>
  <cp:revision>44</cp:revision>
  <dcterms:created xsi:type="dcterms:W3CDTF">2011-04-24T16:03:42Z</dcterms:created>
  <dcterms:modified xsi:type="dcterms:W3CDTF">2020-03-27T04:25:45Z</dcterms:modified>
</cp:coreProperties>
</file>