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91" r:id="rId3"/>
    <p:sldId id="288" r:id="rId4"/>
    <p:sldId id="285" r:id="rId5"/>
    <p:sldId id="294" r:id="rId6"/>
    <p:sldId id="293" r:id="rId7"/>
    <p:sldId id="295" r:id="rId8"/>
    <p:sldId id="283" r:id="rId9"/>
    <p:sldId id="292" r:id="rId10"/>
    <p:sldId id="266" r:id="rId11"/>
    <p:sldId id="26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6AF783-109E-42ED-A9C0-12BD997D292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1ACB94-8738-4837-9996-0D9F00B8A8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6AF783-109E-42ED-A9C0-12BD997D292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1ACB94-8738-4837-9996-0D9F00B8A8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6AF783-109E-42ED-A9C0-12BD997D292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1ACB94-8738-4837-9996-0D9F00B8A8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6AF783-109E-42ED-A9C0-12BD997D292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1ACB94-8738-4837-9996-0D9F00B8A8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6AF783-109E-42ED-A9C0-12BD997D292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1ACB94-8738-4837-9996-0D9F00B8A8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6AF783-109E-42ED-A9C0-12BD997D292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1ACB94-8738-4837-9996-0D9F00B8A8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6AF783-109E-42ED-A9C0-12BD997D292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1ACB94-8738-4837-9996-0D9F00B8A8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6AF783-109E-42ED-A9C0-12BD997D292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1ACB94-8738-4837-9996-0D9F00B8A8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6AF783-109E-42ED-A9C0-12BD997D292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1ACB94-8738-4837-9996-0D9F00B8A8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6AF783-109E-42ED-A9C0-12BD997D292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1ACB94-8738-4837-9996-0D9F00B8A8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6AF783-109E-42ED-A9C0-12BD997D292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1ACB94-8738-4837-9996-0D9F00B8A8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6D6AF783-109E-42ED-A9C0-12BD997D292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C1ACB94-8738-4837-9996-0D9F00B8A84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714356"/>
            <a:ext cx="8229600" cy="1143000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8152" y="1314840"/>
            <a:ext cx="8229600" cy="4525963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Презентация к уроку развития речи, 3 класс</a:t>
            </a:r>
          </a:p>
          <a:p>
            <a:pPr>
              <a:lnSpc>
                <a:spcPct val="80000"/>
              </a:lnSpc>
              <a:buNone/>
            </a:pPr>
            <a:endParaRPr lang="ru-RU" sz="1800" dirty="0" smtClean="0"/>
          </a:p>
          <a:p>
            <a:pPr>
              <a:lnSpc>
                <a:spcPct val="80000"/>
              </a:lnSpc>
              <a:buNone/>
            </a:pPr>
            <a:r>
              <a:rPr lang="ru-RU" sz="1800" dirty="0" smtClean="0"/>
              <a:t> 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63688" y="89322"/>
            <a:ext cx="68854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Изложение – повествование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    Лесной великан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14414" y="1357298"/>
            <a:ext cx="20313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rgbClr val="00B0F0"/>
                </a:solidFill>
              </a:rPr>
              <a:t>                </a:t>
            </a:r>
            <a:endParaRPr lang="ru-RU" sz="4000" dirty="0">
              <a:solidFill>
                <a:srgbClr val="00B0F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6992"/>
            <a:ext cx="5163417" cy="3015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-315416"/>
            <a:ext cx="8229600" cy="1143000"/>
          </a:xfrm>
        </p:spPr>
        <p:txBody>
          <a:bodyPr/>
          <a:lstStyle/>
          <a:p>
            <a:r>
              <a:rPr lang="ru-RU" dirty="0" smtClean="0"/>
              <a:t>Вопросы            Словарь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07504" y="388368"/>
            <a:ext cx="4392488" cy="6480720"/>
          </a:xfrm>
        </p:spPr>
        <p:txBody>
          <a:bodyPr/>
          <a:lstStyle/>
          <a:p>
            <a:pPr marL="0" indent="0">
              <a:buNone/>
            </a:pPr>
            <a: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1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Куда вышел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лось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2. Что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сделал?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Что росло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впереди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Что сделал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лось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Какая странность 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была в его поведении?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Что сделал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лесной великан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Что у него отвалилось?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Каким вышел лось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березняка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Куда он пошёл? Зачем?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10.Что делает лось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год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 Как в народе говорят по это явление?</a:t>
            </a:r>
          </a:p>
          <a:p>
            <a:pPr marL="0" indent="0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572000" y="404664"/>
            <a:ext cx="4572000" cy="6237312"/>
          </a:xfrm>
        </p:spPr>
        <p:txBody>
          <a:bodyPr/>
          <a:lstStyle/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лесную поляну, </a:t>
            </a: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чутко прислушался, по краю </a:t>
            </a:r>
          </a:p>
          <a:p>
            <a:pPr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олянки;</a:t>
            </a:r>
          </a:p>
          <a:p>
            <a:pPr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олстые берёзы, зашагал,</a:t>
            </a:r>
          </a:p>
          <a:p>
            <a:pPr>
              <a:buNone/>
            </a:pP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он странно поматывал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будто </a:t>
            </a: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хотел, </a:t>
            </a:r>
          </a:p>
          <a:p>
            <a:pPr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олез между стволами, </a:t>
            </a:r>
          </a:p>
          <a:p>
            <a:pPr>
              <a:buNone/>
            </a:pP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 рог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вдруг, застрял в ветвях;</a:t>
            </a: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с одним,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 медленно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 он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сбросит;</a:t>
            </a:r>
          </a:p>
          <a:p>
            <a:pPr>
              <a:buNone/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вой тяжёлый головной убор, </a:t>
            </a:r>
          </a:p>
          <a:p>
            <a:pPr>
              <a:buNone/>
            </a:pP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недаром говорят: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зимнюю </a:t>
            </a:r>
          </a:p>
          <a:p>
            <a:pPr>
              <a:buNone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шапку ломает.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dirty="0" smtClean="0"/>
              <a:t>Источники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2"/>
            <a:ext cx="8229600" cy="4525963"/>
          </a:xfrm>
        </p:spPr>
        <p:txBody>
          <a:bodyPr/>
          <a:lstStyle/>
          <a:p>
            <a:pPr lvl="0">
              <a:buNone/>
            </a:pPr>
            <a:r>
              <a:rPr lang="ru-RU" altLang="ru-RU" sz="14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r>
              <a:rPr lang="ru-RU" altLang="ru-RU" sz="14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иллюстраций</a:t>
            </a:r>
            <a:r>
              <a:rPr lang="ru-RU" altLang="ru-RU" sz="14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>
              <a:buNone/>
            </a:pPr>
            <a:r>
              <a:rPr lang="ru-RU" altLang="ru-RU" sz="14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Лось на поляне: </a:t>
            </a:r>
            <a:r>
              <a:rPr lang="en-US" altLang="ru-RU" sz="14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en-US" altLang="ru-RU" sz="1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altLang="ru-RU" sz="14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planetakartinok.net/photo/0-1/11482_los-na-polyane.jpg</a:t>
            </a:r>
            <a:endParaRPr lang="ru-RU" altLang="ru-RU" sz="1400" kern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None/>
            </a:pPr>
            <a:r>
              <a:rPr lang="ru-RU" altLang="ru-RU" sz="14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Лось </a:t>
            </a:r>
            <a:r>
              <a:rPr lang="ru-RU" altLang="ru-RU" sz="1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поляне: </a:t>
            </a:r>
            <a:r>
              <a:rPr lang="en-US" altLang="ru-RU" sz="14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en-US" altLang="ru-RU" sz="1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altLang="ru-RU" sz="14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www.1zoom.me/big2/33/329445-blackangel.jpg</a:t>
            </a:r>
            <a:endParaRPr lang="ru-RU" altLang="ru-RU" sz="1400" kern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None/>
            </a:pPr>
            <a:r>
              <a:rPr lang="ru-RU" altLang="ru-RU" sz="14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Лось сбрасывает рога: </a:t>
            </a:r>
            <a:r>
              <a:rPr lang="en-US" altLang="ru-RU" sz="14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en-US" altLang="ru-RU" sz="1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altLang="ru-RU" sz="14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i.photographers.ua/thumbnails/pictures/30991/800xelk_with_antlers_just_dropped47562.jpg</a:t>
            </a:r>
            <a:endParaRPr lang="ru-RU" altLang="ru-RU" sz="1400" kern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None/>
            </a:pPr>
            <a:r>
              <a:rPr lang="ru-RU" altLang="ru-RU" sz="14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Лось </a:t>
            </a:r>
            <a:r>
              <a:rPr lang="ru-RU" altLang="ru-RU" sz="1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сбрасывает рога: </a:t>
            </a:r>
            <a:r>
              <a:rPr lang="en-US" altLang="ru-RU" sz="14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en-US" altLang="ru-RU" sz="1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altLang="ru-RU" sz="14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www.wild-nature.ru/sites/default/files/img_5068a.jpg</a:t>
            </a:r>
            <a:endParaRPr lang="ru-RU" altLang="ru-RU" sz="1400" kern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None/>
            </a:pPr>
            <a:r>
              <a:rPr lang="ru-RU" altLang="ru-RU" sz="14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Сброшенные рога:</a:t>
            </a:r>
            <a:r>
              <a:rPr lang="en-US" altLang="ru-RU" sz="14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en-US" altLang="ru-RU" sz="1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altLang="ru-RU" sz="14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ic.pics.livejournal.com/shirayev_ki/53750337/306606/306606_original.jpg</a:t>
            </a:r>
            <a:endParaRPr lang="ru-RU" altLang="ru-RU" sz="1400" kern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None/>
            </a:pPr>
            <a:r>
              <a:rPr lang="ru-RU" altLang="ru-RU" sz="1400" kern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Лось </a:t>
            </a:r>
            <a:r>
              <a:rPr lang="ru-RU" altLang="ru-RU" sz="14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березняке: </a:t>
            </a:r>
            <a:r>
              <a:rPr lang="en-US" altLang="ru-RU" sz="14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en-US" altLang="ru-RU" sz="1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altLang="ru-RU" sz="14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as6400825.ru/russkij_yazyk_3.2/122.jpg</a:t>
            </a:r>
            <a:endParaRPr lang="ru-RU" altLang="ru-RU" sz="1400" kern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None/>
            </a:pPr>
            <a:endParaRPr lang="ru-RU" altLang="ru-RU" sz="1400" b="1" kern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None/>
              <a:defRPr/>
            </a:pPr>
            <a:r>
              <a:rPr lang="ru-RU" altLang="ru-RU" sz="14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Литература: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ru-RU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Канакина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В . П. Русский язык. 2 класс: учебник для общеобразовательных учреждений. В 2 частях. Часть 2. М.: Просвещение, 2011 (Школа России)</a:t>
            </a:r>
          </a:p>
          <a:p>
            <a:pPr lvl="0">
              <a:buNone/>
            </a:pPr>
            <a:endParaRPr lang="ru-RU" altLang="ru-RU" sz="1400" b="1" kern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0384" y="188640"/>
            <a:ext cx="8229600" cy="593752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665" y="548680"/>
            <a:ext cx="7934335" cy="6118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871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4995" y="0"/>
            <a:ext cx="8229600" cy="1143000"/>
          </a:xfrm>
        </p:spPr>
        <p:txBody>
          <a:bodyPr/>
          <a:lstStyle/>
          <a:p>
            <a:r>
              <a:rPr lang="ru-RU" sz="3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Изложение </a:t>
            </a:r>
            <a:r>
              <a:rPr lang="ru-RU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повествование</a:t>
            </a:r>
            <a:r>
              <a:rPr lang="ru-RU" sz="4000" dirty="0">
                <a:solidFill>
                  <a:prstClr val="black"/>
                </a:solidFill>
              </a:rPr>
              <a:t/>
            </a:r>
            <a:br>
              <a:rPr lang="ru-RU" sz="4000" dirty="0">
                <a:solidFill>
                  <a:prstClr val="black"/>
                </a:solidFill>
              </a:rPr>
            </a:br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Лесной великан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План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1.Лось на поляне.</a:t>
            </a:r>
          </a:p>
          <a:p>
            <a:pPr marL="0" indent="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2.В березняке.</a:t>
            </a:r>
          </a:p>
          <a:p>
            <a:pPr marL="0" indent="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3.Рога сброшены.</a:t>
            </a:r>
          </a:p>
          <a:p>
            <a:pPr marL="0" indent="0">
              <a:buNone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4.Лось с весной здоровается.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703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0370" y="188640"/>
            <a:ext cx="8229600" cy="1143000"/>
          </a:xfrm>
        </p:spPr>
        <p:txBody>
          <a:bodyPr/>
          <a:lstStyle/>
          <a:p>
            <a:pPr lvl="0">
              <a:spcBef>
                <a:spcPct val="20000"/>
              </a:spcBef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лесную поляну вышел огромный лось. Он постоял и чутко прислушался. А потом зашагал по краю полянки.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916832"/>
            <a:ext cx="724154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838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8100392" cy="2304256"/>
          </a:xfrm>
        </p:spPr>
        <p:txBody>
          <a:bodyPr/>
          <a:lstStyle/>
          <a:p>
            <a:pPr algn="just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Впереди росли толстые берёзы. Лось зашагал к ним. Он странно поматывал головой, будто хотел что-то сбросить. Лесной великан не обошёл берёзы, а полез между стволами.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708920"/>
            <a:ext cx="7776864" cy="4104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388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16632"/>
            <a:ext cx="8229600" cy="1143000"/>
          </a:xfrm>
        </p:spPr>
        <p:txBody>
          <a:bodyPr/>
          <a:lstStyle/>
          <a:p>
            <a:r>
              <a:rPr lang="ru-RU" sz="4000" dirty="0" smtClean="0"/>
              <a:t> 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Один рог у него вдруг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отвалился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застрял в ветвях.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197" y="1600200"/>
            <a:ext cx="602960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5328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4758" y="116632"/>
            <a:ext cx="8229600" cy="2074242"/>
          </a:xfrm>
        </p:spPr>
        <p:txBody>
          <a:bodyPr/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березняка лось вышел только с одним рогом. Он медленно пошёл в чащу. Там он сбросит и второй рог.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132856"/>
            <a:ext cx="3240360" cy="4308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6196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16632"/>
            <a:ext cx="8229600" cy="1143000"/>
          </a:xfrm>
        </p:spPr>
        <p:txBody>
          <a:bodyPr/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год лось сбрасывает свой тяжелый головной убор.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230" y="1600200"/>
            <a:ext cx="724154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289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7259" y="0"/>
            <a:ext cx="8229600" cy="1143000"/>
          </a:xfrm>
        </p:spPr>
        <p:txBody>
          <a:bodyPr/>
          <a:lstStyle/>
          <a:p>
            <a:pPr algn="just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Недаром говорят: лось зимнюю шапку ломает, с весной здоровается.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050" y="1600200"/>
            <a:ext cx="6737899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513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749</TotalTime>
  <Words>364</Words>
  <Application>Microsoft Office PowerPoint</Application>
  <PresentationFormat>Экран (4:3)</PresentationFormat>
  <Paragraphs>61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Тема1</vt:lpstr>
      <vt:lpstr> </vt:lpstr>
      <vt:lpstr>Презентация PowerPoint</vt:lpstr>
      <vt:lpstr> Изложение – повествование Лесной великан</vt:lpstr>
      <vt:lpstr>На лесную поляну вышел огромный лось. Он постоял и чутко прислушался. А потом зашагал по краю полянки.</vt:lpstr>
      <vt:lpstr>Впереди росли толстые берёзы. Лось зашагал к ним. Он странно поматывал головой, будто хотел что-то сбросить. Лесной великан не обошёл берёзы, а полез между стволами.</vt:lpstr>
      <vt:lpstr>   Один рог у него вдруг отвалился и застрял в ветвях.</vt:lpstr>
      <vt:lpstr>Из березняка лось вышел только с одним рогом. Он медленно пошёл в чащу. Там он сбросит и второй рог.</vt:lpstr>
      <vt:lpstr>Каждый год лось сбрасывает свой тяжелый головной убор.</vt:lpstr>
      <vt:lpstr>Недаром говорят: лось зимнюю шапку ломает, с весной здоровается.</vt:lpstr>
      <vt:lpstr>Вопросы            Словарь</vt:lpstr>
      <vt:lpstr>Источники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Редактирование текста</dc:title>
  <dc:creator>User</dc:creator>
  <cp:lastModifiedBy>Пользователь</cp:lastModifiedBy>
  <cp:revision>96</cp:revision>
  <dcterms:created xsi:type="dcterms:W3CDTF">2012-04-03T03:03:46Z</dcterms:created>
  <dcterms:modified xsi:type="dcterms:W3CDTF">2020-04-24T14:41:20Z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588476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