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02" r:id="rId3"/>
    <p:sldId id="256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9" r:id="rId23"/>
    <p:sldId id="277" r:id="rId24"/>
    <p:sldId id="276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259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60"/>
  </p:normalViewPr>
  <p:slideViewPr>
    <p:cSldViewPr>
      <p:cViewPr varScale="1">
        <p:scale>
          <a:sx n="73" d="100"/>
          <a:sy n="73" d="100"/>
        </p:scale>
        <p:origin x="163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4C600"/>
                </a:solidFill>
              </a:rPr>
              <a:pPr/>
              <a:t>‹#›</a:t>
            </a:fld>
            <a:endParaRPr lang="ru-RU">
              <a:solidFill>
                <a:srgbClr val="94C600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83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06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066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37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679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814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576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6304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321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8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57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2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8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001-01-01_s.mp3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002-01-01.mp3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2.bin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78.img.avito.st/640x480/2845148878.jpg" TargetMode="External"/><Relationship Id="rId13" Type="http://schemas.openxmlformats.org/officeDocument/2006/relationships/hyperlink" Target="http://www.stohitrostey.ru/wp-content/uploads/2014/04/Muravej1.jpg" TargetMode="External"/><Relationship Id="rId3" Type="http://schemas.openxmlformats.org/officeDocument/2006/relationships/hyperlink" Target="http://do-you-speak-english.ru/uploads/image/abc/abc2.jpg" TargetMode="External"/><Relationship Id="rId7" Type="http://schemas.openxmlformats.org/officeDocument/2006/relationships/hyperlink" Target="http://www.perla.ge/uploads/images/sabavshvo_otaxi/sabavshvo_otaxi4.jpg" TargetMode="External"/><Relationship Id="rId12" Type="http://schemas.openxmlformats.org/officeDocument/2006/relationships/hyperlink" Target="http://vodovozkrym.ru/media/k2/items/cache/3899dfe821816fbcb3db3e3b23f81585_M.jpg" TargetMode="External"/><Relationship Id="rId2" Type="http://schemas.openxmlformats.org/officeDocument/2006/relationships/hyperlink" Target="http://pandora.center/page/imgs/5623b13be9ae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hotosflowery.ru/photo/56/56035fd0096a6805c268c511d5a6289f.jpg" TargetMode="External"/><Relationship Id="rId11" Type="http://schemas.openxmlformats.org/officeDocument/2006/relationships/hyperlink" Target="http://img06.wikimart.ru/b9/d5/8a3cb907-34b6-412b-a5e8-3843f3d5b955.jpeg" TargetMode="External"/><Relationship Id="rId5" Type="http://schemas.openxmlformats.org/officeDocument/2006/relationships/hyperlink" Target="http://www.4shopping.ru/media/coll/2012/08/4662/bgn-4662-fall-winter-12-13-0037.jpg" TargetMode="External"/><Relationship Id="rId10" Type="http://schemas.openxmlformats.org/officeDocument/2006/relationships/hyperlink" Target="http://ichef.bbci.co.uk/news/320/media/images/49647000/jpg/_49647300_silbury_hill_-1.jpg" TargetMode="External"/><Relationship Id="rId4" Type="http://schemas.openxmlformats.org/officeDocument/2006/relationships/hyperlink" Target="https://fiberam-market.ru/images/products/345353fkvnfer.jpg" TargetMode="External"/><Relationship Id="rId9" Type="http://schemas.openxmlformats.org/officeDocument/2006/relationships/hyperlink" Target="http://img-fotki.yandex.ru/get/9754/47407354.df8/0_15d71f_f064215c_orig.pn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4176464" cy="475252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Урок №1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/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</a:br>
            <a:r>
              <a:rPr lang="en-US" sz="2000" b="1" dirty="0"/>
              <a:t>Step</a:t>
            </a:r>
            <a:r>
              <a:rPr lang="ru-RU" sz="2000" b="1" dirty="0"/>
              <a:t> 1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cs typeface="Aharoni" pitchFamily="2" charset="-79"/>
              </a:rPr>
              <a:t>Указательные </a:t>
            </a:r>
            <a:r>
              <a:rPr lang="ru-RU" sz="2000" dirty="0">
                <a:cs typeface="Aharoni" pitchFamily="2" charset="-79"/>
              </a:rPr>
              <a:t>местоимения единственного числа.</a:t>
            </a:r>
            <a:br>
              <a:rPr lang="ru-RU" sz="2000" dirty="0">
                <a:cs typeface="Aharoni" pitchFamily="2" charset="-79"/>
              </a:rPr>
            </a:br>
            <a:r>
              <a:rPr lang="ru-RU" sz="2000" dirty="0">
                <a:cs typeface="Aharoni" pitchFamily="2" charset="-79"/>
              </a:rPr>
              <a:t>Повторение букв английского алфавита</a:t>
            </a:r>
            <a:r>
              <a:rPr lang="ru-RU" sz="2000">
                <a:cs typeface="Aharoni" pitchFamily="2" charset="-79"/>
              </a:rPr>
              <a:t/>
            </a:r>
            <a:br>
              <a:rPr lang="ru-RU" sz="2000">
                <a:cs typeface="Aharoni" pitchFamily="2" charset="-79"/>
              </a:rPr>
            </a:br>
            <a:r>
              <a:rPr lang="ru-RU" sz="2000" b="1" i="1" smtClean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>.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/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/>
            </a:r>
            <a:b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</a:br>
            <a:endParaRPr lang="ru-RU" sz="2000" dirty="0">
              <a:solidFill>
                <a:schemeClr val="accent3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941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Zz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Ee</a:t>
            </a:r>
            <a:endParaRPr lang="ru-RU" sz="2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Kk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Yy</a:t>
            </a:r>
            <a:endParaRPr lang="ru-RU" sz="2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Zz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Ss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Hh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Vv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Dd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Gg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204864"/>
            <a:ext cx="8458200" cy="1470025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Welcome </a:t>
            </a:r>
            <a:b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back to school!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Ll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Pp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Jj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Oo</a:t>
            </a:r>
            <a:endParaRPr lang="ru-RU" sz="2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Qq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Tt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Uu</a:t>
            </a:r>
            <a:endParaRPr lang="ru-RU" sz="2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Xx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Rr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УРОКИ 2016\3 класс\Step 1\ab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45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820"/>
            <a:ext cx="8229600" cy="96790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 Alphabet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96752"/>
            <a:ext cx="8445624" cy="56612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B C D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F G</a:t>
            </a:r>
          </a:p>
          <a:p>
            <a:pPr marL="0" indent="0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	H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J K L M N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P</a:t>
            </a:r>
          </a:p>
          <a:p>
            <a:pPr marL="0" indent="0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		Q R S </a:t>
            </a:r>
          </a:p>
          <a:p>
            <a:pPr marL="0" indent="0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			T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V</a:t>
            </a:r>
          </a:p>
          <a:p>
            <a:pPr marL="0" indent="0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				W X</a:t>
            </a:r>
          </a:p>
          <a:p>
            <a:pPr marL="0" indent="0">
              <a:buNone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				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Z</a:t>
            </a:r>
          </a:p>
          <a:p>
            <a:pPr marL="0" indent="0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Now I now my ABC</a:t>
            </a:r>
          </a:p>
          <a:p>
            <a:pPr marL="0" indent="0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Next time I want you</a:t>
            </a:r>
          </a:p>
          <a:p>
            <a:pPr marL="0" indent="0">
              <a:buNone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	 to sing with me!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>
            <a:hlinkClick r:id="rId3" action="ppaction://hlinkfile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04919"/>
              </p:ext>
            </p:extLst>
          </p:nvPr>
        </p:nvGraphicFramePr>
        <p:xfrm>
          <a:off x="1657350" y="3511550"/>
          <a:ext cx="1422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Объект упаковщика для оболочки" showAsIcon="1" r:id="rId4" imgW="1421640" imgH="685800" progId="Package">
                  <p:embed/>
                </p:oleObj>
              </mc:Choice>
              <mc:Fallback>
                <p:oleObj name="Объект упаковщика для оболочки" showAsIcon="1" r:id="rId4" imgW="142164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57350" y="3511550"/>
                        <a:ext cx="14224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682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УРОКИ 2016\3 класс\Step 1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8183216" cy="613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5085184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1188640" y="113445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horse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06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44824"/>
            <a:ext cx="3610744" cy="1143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coat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УРОКИ 2016\3 класс\Step 1\8a3cb907-34b6-412b-a5e8-3843f3d5b95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2656"/>
            <a:ext cx="4808562" cy="641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67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house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УРОКИ 2016\3 класс\Step 1\3899dfe821816fbcb3db3e3b23f81585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577" y="2132856"/>
            <a:ext cx="6722683" cy="448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31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631" y="836712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cow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D:\УРОКИ 2016\3 класс\Step 1\56035fd0096a6805c268c511d5a6289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92896"/>
            <a:ext cx="6171518" cy="41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5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545" y="2708920"/>
            <a:ext cx="3672408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rose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6146" name="Picture 2" descr="D:\УРОКИ 2016\3 класс\Step 1\345353fkvnf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916832"/>
            <a:ext cx="4552950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04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61356"/>
            <a:ext cx="4536504" cy="1143000"/>
          </a:xfrm>
        </p:spPr>
        <p:txBody>
          <a:bodyPr/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cherry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7170" name="Picture 2" descr="D:\УРОКИ 2016\3 класс\Step 1\28451488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32856"/>
            <a:ext cx="4488160" cy="448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03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68760"/>
            <a:ext cx="3888432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hat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8194" name="Picture 2" descr="D:\УРОКИ 2016\3 класс\Step 1\bgn-4662-fall-winter-12-13-0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10" y="2564904"/>
            <a:ext cx="5086217" cy="379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40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4186808" cy="1642194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ant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9218" name="Picture 2" descr="D:\УРОКИ 2016\3 класс\Step 1\Muravej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90323"/>
            <a:ext cx="5377780" cy="396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88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5688632" cy="1143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hook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10242" name="Picture 2" descr="D:\УРОКИ 2016\3 класс\Step 1\russian-wholesale-dropshipping-portable-46-fj290kf-fishing-hook-fishhook-set-fishing-fishing-hooks-fish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34240"/>
            <a:ext cx="4641304" cy="399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88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276872"/>
            <a:ext cx="3528392" cy="1143000"/>
          </a:xfrm>
        </p:spPr>
        <p:txBody>
          <a:bodyPr/>
          <a:lstStyle/>
          <a:p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room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УРОКИ 2016\3 класс\Step 1\sabavshvo_otaxi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182612"/>
            <a:ext cx="5220072" cy="368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12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Cc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10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4690864" cy="1143000"/>
          </a:xfrm>
        </p:spPr>
        <p:txBody>
          <a:bodyPr/>
          <a:lstStyle/>
          <a:p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clown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12290" name="Picture 2" descr="D:\УРОКИ 2016\3 класс\Step 1\0_15d71f_f064215c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56792"/>
            <a:ext cx="294357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42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5256584" cy="1143000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hill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13314" name="Picture 2" descr="D:\УРОКИ 2016\3 класс\Step 1\_49647300_silbury_hill_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631" y="2924944"/>
            <a:ext cx="6376369" cy="358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28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en-US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this – </a:t>
            </a: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этот</a:t>
            </a:r>
            <a:endParaRPr lang="en-US" sz="6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marL="0" indent="0">
              <a:buNone/>
            </a:pPr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that 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–</a:t>
            </a:r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тот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58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this book – that book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this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pen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– that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pen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this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desk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– that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desk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this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rose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– that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rose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this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shop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– that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shop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Объект 3">
            <a:hlinkClick r:id="rId3" action="ppaction://hlinkfile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6129740"/>
              </p:ext>
            </p:extLst>
          </p:nvPr>
        </p:nvGraphicFramePr>
        <p:xfrm>
          <a:off x="6156176" y="2204864"/>
          <a:ext cx="1270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Объект упаковщика для оболочки" showAsIcon="1" r:id="rId4" imgW="1269360" imgH="685800" progId="Package">
                  <p:embed/>
                </p:oleObj>
              </mc:Choice>
              <mc:Fallback>
                <p:oleObj name="Объект упаковщика для оболочки" showAsIcon="1" r:id="rId4" imgW="126936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56176" y="2204864"/>
                        <a:ext cx="12700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356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What is this?</a:t>
            </a:r>
          </a:p>
          <a:p>
            <a:r>
              <a:rPr lang="ru-RU" sz="3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Что это?</a:t>
            </a: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(</a:t>
            </a:r>
            <a:r>
              <a:rPr lang="ru-RU" sz="3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близко</a:t>
            </a: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)</a:t>
            </a:r>
            <a:endParaRPr lang="ru-RU" sz="3600" b="1" dirty="0" smtClean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endParaRPr lang="en-US" sz="3600" b="1" dirty="0" smtClean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What is that?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r>
              <a:rPr lang="ru-RU" sz="36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Что это? (далеко)</a:t>
            </a:r>
            <a:endParaRPr lang="ru-RU" sz="3600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4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pandora.center/page/imgs/5623b13be9ae6.jpg</a:t>
            </a:r>
            <a:endParaRPr lang="en-US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do-you-speak-english.ru/uploads/image/abc/abc2.jpg</a:t>
            </a:r>
            <a:endParaRPr lang="en-US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fiberam-market.ru/images/products/345353fkvnfer.jpg</a:t>
            </a:r>
            <a:endParaRPr lang="en-US" dirty="0" smtClean="0"/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www.4shopping.ru/media/coll/2012/08/4662/bgn-4662-fall-winter-12-13-0037.jpg</a:t>
            </a:r>
            <a:endParaRPr lang="en-US" dirty="0" smtClean="0"/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photosflowery.ru/photo/56/56035fd0096a6805c268c511d5a6289f.jpg</a:t>
            </a:r>
            <a:endParaRPr lang="en-US" dirty="0" smtClean="0"/>
          </a:p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www.perla.ge/uploads/images/sabavshvo_otaxi/sabavshvo_otaxi4.jpg</a:t>
            </a:r>
            <a:endParaRPr lang="en-US" dirty="0" smtClean="0"/>
          </a:p>
          <a:p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78.img.avito.st/640x480/2845148878.jpg</a:t>
            </a:r>
            <a:endParaRPr lang="en-US" dirty="0" smtClean="0"/>
          </a:p>
          <a:p>
            <a:r>
              <a:rPr lang="en-US" dirty="0">
                <a:hlinkClick r:id="rId9"/>
              </a:rPr>
              <a:t>http://</a:t>
            </a:r>
            <a:r>
              <a:rPr lang="en-US" dirty="0" smtClean="0">
                <a:hlinkClick r:id="rId9"/>
              </a:rPr>
              <a:t>img-fotki.yandex.ru/get/9754/47407354.df8/0_15d71f_f064215c_orig.png</a:t>
            </a:r>
            <a:endParaRPr lang="en-US" dirty="0" smtClean="0"/>
          </a:p>
          <a:p>
            <a:r>
              <a:rPr lang="en-US" dirty="0">
                <a:hlinkClick r:id="rId10"/>
              </a:rPr>
              <a:t>http://ichef.bbci.co.uk/news/320/media/images/49647000/jpg/_</a:t>
            </a:r>
            <a:r>
              <a:rPr lang="en-US" dirty="0" smtClean="0">
                <a:hlinkClick r:id="rId10"/>
              </a:rPr>
              <a:t>49647300_silbury_hill</a:t>
            </a:r>
            <a:r>
              <a:rPr lang="en-US" dirty="0">
                <a:hlinkClick r:id="rId10"/>
              </a:rPr>
              <a:t>_-</a:t>
            </a:r>
            <a:r>
              <a:rPr lang="en-US" dirty="0" smtClean="0">
                <a:hlinkClick r:id="rId10"/>
              </a:rPr>
              <a:t>1.jpg</a:t>
            </a:r>
            <a:endParaRPr lang="en-US" dirty="0" smtClean="0"/>
          </a:p>
          <a:p>
            <a:r>
              <a:rPr lang="en-US" dirty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img06.wikimart.ru/b9/d5/8a3cb907-34b6-412b-a5e8-3843f3d5b955.jpeg</a:t>
            </a:r>
            <a:endParaRPr lang="en-US" dirty="0" smtClean="0"/>
          </a:p>
          <a:p>
            <a:r>
              <a:rPr lang="en-US" dirty="0">
                <a:hlinkClick r:id="rId12"/>
              </a:rPr>
              <a:t>http://</a:t>
            </a:r>
            <a:r>
              <a:rPr lang="en-US" dirty="0" smtClean="0">
                <a:hlinkClick r:id="rId12"/>
              </a:rPr>
              <a:t>vodovozkrym.ru/media/k2/items/cache/3899dfe821816fbcb3db3e3b23f81585_M.jpg</a:t>
            </a:r>
            <a:endParaRPr lang="en-US" dirty="0" smtClean="0"/>
          </a:p>
          <a:p>
            <a:r>
              <a:rPr lang="en-US" dirty="0">
                <a:hlinkClick r:id="rId13"/>
              </a:rPr>
              <a:t>http://</a:t>
            </a:r>
            <a:r>
              <a:rPr lang="en-US" dirty="0" smtClean="0">
                <a:hlinkClick r:id="rId13"/>
              </a:rPr>
              <a:t>www.stohitrostey.ru/wp-content/uploads/2014/04/Muravej1.jpg</a:t>
            </a:r>
            <a:endParaRPr lang="en-US" dirty="0" smtClean="0"/>
          </a:p>
          <a:p>
            <a:r>
              <a:rPr lang="en-US" dirty="0"/>
              <a:t>http://www.19.xylimited.com/192091990-1920919902-home/russian-wholesale-dropshipping-portable-46-fj290kf-fishing-hook-fishhook-set-fishing-fishing-hooks-fishing.jpg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89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Ff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Aa</a:t>
            </a:r>
            <a:endParaRPr lang="ru-RU" sz="2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Ww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Nn</a:t>
            </a:r>
            <a:endParaRPr lang="ru-RU" sz="2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Ii</a:t>
            </a:r>
            <a:endParaRPr lang="ru-RU" sz="2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146</Words>
  <Application>Microsoft Office PowerPoint</Application>
  <PresentationFormat>Экран (4:3)</PresentationFormat>
  <Paragraphs>74</Paragraphs>
  <Slides>45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6" baseType="lpstr">
      <vt:lpstr>Aharoni</vt:lpstr>
      <vt:lpstr>Arial</vt:lpstr>
      <vt:lpstr>Book Antiqua</vt:lpstr>
      <vt:lpstr>Calibri</vt:lpstr>
      <vt:lpstr>Cambria</vt:lpstr>
      <vt:lpstr>Century Gothic</vt:lpstr>
      <vt:lpstr>Constantia</vt:lpstr>
      <vt:lpstr>Wingdings 2</vt:lpstr>
      <vt:lpstr>Тема Office</vt:lpstr>
      <vt:lpstr>Остин</vt:lpstr>
      <vt:lpstr>Объект упаковщика для оболочки</vt:lpstr>
      <vt:lpstr>Урок №1  Step 1 Указательные местоимения единственного числа. Повторение букв английского алфавита .  </vt:lpstr>
      <vt:lpstr>Welcome  back to school!</vt:lpstr>
      <vt:lpstr>The Alphabet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coat</vt:lpstr>
      <vt:lpstr>house</vt:lpstr>
      <vt:lpstr>cow</vt:lpstr>
      <vt:lpstr>rose</vt:lpstr>
      <vt:lpstr>cherry</vt:lpstr>
      <vt:lpstr>hat</vt:lpstr>
      <vt:lpstr>ant</vt:lpstr>
      <vt:lpstr>hook</vt:lpstr>
      <vt:lpstr>room</vt:lpstr>
      <vt:lpstr>clown</vt:lpstr>
      <vt:lpstr>hill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back to school!</dc:title>
  <dc:creator>Lucy</dc:creator>
  <cp:lastModifiedBy>Пользователь</cp:lastModifiedBy>
  <cp:revision>16</cp:revision>
  <dcterms:created xsi:type="dcterms:W3CDTF">2016-09-04T17:10:46Z</dcterms:created>
  <dcterms:modified xsi:type="dcterms:W3CDTF">2020-05-13T08:35:58Z</dcterms:modified>
</cp:coreProperties>
</file>