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327" r:id="rId3"/>
    <p:sldId id="257" r:id="rId4"/>
    <p:sldId id="301" r:id="rId5"/>
    <p:sldId id="306" r:id="rId6"/>
    <p:sldId id="307" r:id="rId7"/>
    <p:sldId id="258" r:id="rId8"/>
    <p:sldId id="302" r:id="rId9"/>
    <p:sldId id="259" r:id="rId10"/>
    <p:sldId id="260" r:id="rId11"/>
    <p:sldId id="308" r:id="rId12"/>
    <p:sldId id="309" r:id="rId13"/>
    <p:sldId id="310" r:id="rId14"/>
    <p:sldId id="311" r:id="rId15"/>
    <p:sldId id="312" r:id="rId16"/>
    <p:sldId id="316" r:id="rId17"/>
    <p:sldId id="315" r:id="rId18"/>
    <p:sldId id="317" r:id="rId19"/>
    <p:sldId id="322" r:id="rId20"/>
    <p:sldId id="323" r:id="rId21"/>
    <p:sldId id="318" r:id="rId22"/>
    <p:sldId id="324" r:id="rId23"/>
    <p:sldId id="319" r:id="rId24"/>
    <p:sldId id="32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1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73" d="100"/>
          <a:sy n="73" d="100"/>
        </p:scale>
        <p:origin x="148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6A137-9123-4EDA-AAEF-874A63BE8383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D076-E9A9-4F97-8877-B8B3D2C5F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286808" cy="971544"/>
          </a:xfrm>
        </p:spPr>
        <p:txBody>
          <a:bodyPr>
            <a:noAutofit/>
          </a:bodyPr>
          <a:lstStyle/>
          <a:p>
            <a:pPr algn="ctr"/>
            <a:r>
              <a:rPr lang="ru-RU" sz="6600" i="1" dirty="0" smtClean="0">
                <a:latin typeface="Calibri" pitchFamily="34" charset="0"/>
              </a:rPr>
              <a:t> </a:t>
            </a:r>
            <a:r>
              <a:rPr lang="ru-RU" sz="4800" i="1" dirty="0" smtClean="0">
                <a:latin typeface="Calibri" pitchFamily="34" charset="0"/>
              </a:rPr>
              <a:t>Путешествие по Франции и Великобритании</a:t>
            </a:r>
            <a:endParaRPr lang="ru-RU" sz="4800" i="1" dirty="0">
              <a:latin typeface="Calibri" pitchFamily="34" charset="0"/>
            </a:endParaRPr>
          </a:p>
        </p:txBody>
      </p:sp>
      <p:pic>
        <p:nvPicPr>
          <p:cNvPr id="4" name="Picture 2" descr="http://cs5936.vk.com/u137110972/-14/x_32a426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2996952"/>
            <a:ext cx="3714776" cy="2928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619672" y="2132856"/>
            <a:ext cx="607223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dirty="0" smtClean="0">
                <a:latin typeface="Calibri" pitchFamily="34" charset="0"/>
              </a:rPr>
              <a:t>Окружающий мир – 3 </a:t>
            </a:r>
            <a:r>
              <a:rPr lang="ru-RU" sz="1400" b="1" i="1" dirty="0" smtClean="0">
                <a:latin typeface="Calibri" pitchFamily="34" charset="0"/>
              </a:rPr>
              <a:t>класс</a:t>
            </a:r>
            <a:endParaRPr lang="ru-RU" sz="1400" b="1" i="1" dirty="0" smtClean="0">
              <a:latin typeface="Calibri" pitchFamily="34" charset="0"/>
            </a:endParaRPr>
          </a:p>
        </p:txBody>
      </p:sp>
      <p:pic>
        <p:nvPicPr>
          <p:cNvPr id="8" name="Picture 6" descr="http://review-planet.ru/wp-content/uploads/2012/10/%D0%BC%D0%BE%D1%80%D0%B4%D0%B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996952"/>
            <a:ext cx="4013758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643306" y="428604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4338" name="Picture 2" descr="http://www.mosti.ru/wp-content/uploads/2011/12/most-aleksandra-ii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1000108"/>
            <a:ext cx="3643338" cy="2357455"/>
          </a:xfrm>
          <a:prstGeom prst="rect">
            <a:avLst/>
          </a:prstGeom>
          <a:noFill/>
        </p:spPr>
      </p:pic>
      <p:pic>
        <p:nvPicPr>
          <p:cNvPr id="14340" name="Picture 4" descr="http://www.kuda.ua/lenta/wp-content/images/2011/01/12/a6_89b50df7778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1000108"/>
            <a:ext cx="3571900" cy="2357454"/>
          </a:xfrm>
          <a:prstGeom prst="rect">
            <a:avLst/>
          </a:prstGeom>
          <a:noFill/>
        </p:spPr>
      </p:pic>
      <p:pic>
        <p:nvPicPr>
          <p:cNvPr id="14342" name="Picture 6" descr="http://karta.euromag.ru/wp-content/uploads/2012/12/800px-Paris_-_Pont_Alexandre_III_-_0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3500438"/>
            <a:ext cx="3571900" cy="2379778"/>
          </a:xfrm>
          <a:prstGeom prst="rect">
            <a:avLst/>
          </a:prstGeom>
          <a:noFill/>
        </p:spPr>
      </p:pic>
      <p:pic>
        <p:nvPicPr>
          <p:cNvPr id="2" name="Picture 2" descr="http://smotra.ru/data/img/users_imgs/8349/sm_users_img-16994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500438"/>
            <a:ext cx="3643338" cy="23574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72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Удивительно красивый мост Александра </a:t>
            </a:r>
            <a:r>
              <a:rPr lang="en-US" sz="2000" b="1" i="1" dirty="0" smtClean="0">
                <a:latin typeface="Calibri" pitchFamily="34" charset="0"/>
              </a:rPr>
              <a:t>III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parisgid.ru/wp-content/uploads/2012/03/m2-394x5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28" y="1214422"/>
            <a:ext cx="3395660" cy="4309213"/>
          </a:xfrm>
          <a:prstGeom prst="rect">
            <a:avLst/>
          </a:prstGeom>
          <a:noFill/>
        </p:spPr>
      </p:pic>
      <p:pic>
        <p:nvPicPr>
          <p:cNvPr id="36868" name="Picture 4" descr="http://www.esosedi.ru/fiber/111424/fit/900x600/most_aleksandra_iii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1214422"/>
            <a:ext cx="4300617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714884"/>
            <a:ext cx="4572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По краям моста на высоких колоннах золотые  крылатые кони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4143380"/>
            <a:ext cx="35718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i="1" dirty="0" smtClean="0">
                <a:latin typeface="Calibri" pitchFamily="34" charset="0"/>
              </a:rPr>
              <a:t>Мост Александра </a:t>
            </a:r>
            <a:r>
              <a:rPr lang="en-US" sz="1400" b="1" i="1" dirty="0" smtClean="0">
                <a:latin typeface="Calibri" pitchFamily="34" charset="0"/>
              </a:rPr>
              <a:t>III</a:t>
            </a:r>
            <a:endParaRPr lang="ru-RU" sz="1400" b="1" i="1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428604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Мост назван в честь русского царя Александра </a:t>
            </a:r>
            <a:r>
              <a:rPr lang="en-US" sz="2000" b="1" i="1" dirty="0" smtClean="0">
                <a:latin typeface="Calibri" pitchFamily="34" charset="0"/>
              </a:rPr>
              <a:t>III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moscow-info.org/ContentImages/10/294310/img_sour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142984"/>
            <a:ext cx="6643734" cy="44291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500042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Символ Парижа -  Эйфелева башня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85789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Эйфелева башня была построена в 1889  году</a:t>
            </a:r>
          </a:p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по проекту инженера  А.Г. Эйфеля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g1.liveinternet.ru/images/foto/b/3/apps/1/978/1978655_eiffel-tower-paris-215498_1024_68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1357298"/>
            <a:ext cx="6438617" cy="4286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50004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Эйфелева башня состоит из 15 тысяч металлических деталей. Высота - 321 метр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На башню можно подняться. Для этого в ней устроены лифты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Грандиозный парк развлечений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500042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Европейский Диснейленд в Париже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39938" name="Picture 2" descr="http://images.prom.ua/6020810_w640_h640_frantsiyammm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00166" y="1000109"/>
            <a:ext cx="5929354" cy="4743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4678" y="428604"/>
            <a:ext cx="278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Диснейленд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62" name="Picture 2" descr="http://www.holiday.by/files/blog/c3fde3d7d575f707536039b0635f3be7-thumb-690x1500-w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1142984"/>
            <a:ext cx="3045079" cy="2286016"/>
          </a:xfrm>
          <a:prstGeom prst="rect">
            <a:avLst/>
          </a:prstGeom>
          <a:noFill/>
        </p:spPr>
      </p:pic>
      <p:pic>
        <p:nvPicPr>
          <p:cNvPr id="40964" name="Picture 4" descr="http://img0.liveinternet.ru/images/attach/c/1/61/572/61572233_1279207452_parisdisneyland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1142984"/>
            <a:ext cx="3143272" cy="2360827"/>
          </a:xfrm>
          <a:prstGeom prst="rect">
            <a:avLst/>
          </a:prstGeom>
          <a:noFill/>
        </p:spPr>
      </p:pic>
      <p:pic>
        <p:nvPicPr>
          <p:cNvPr id="40966" name="Picture 6" descr="http://wiki.irkutsk.ru/images/F115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1538" y="3571876"/>
            <a:ext cx="3000396" cy="2250298"/>
          </a:xfrm>
          <a:prstGeom prst="rect">
            <a:avLst/>
          </a:prstGeom>
          <a:noFill/>
        </p:spPr>
      </p:pic>
      <p:pic>
        <p:nvPicPr>
          <p:cNvPr id="40968" name="Picture 8" descr="http://kurort.idistur.ru/img.php?hid=105808&amp;pid=504871&amp;v=n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571876"/>
            <a:ext cx="314327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585789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Недалеко от Парижа находится одно из самых замечательных мест во Франции – город Версаль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45060" name="Picture 4" descr="http://img-fotki.yandex.ru/get/3911/sirena-s.3/0_47647_f2eebe49_X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1285860"/>
            <a:ext cx="6710417" cy="42862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8662" y="57148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Версаль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://tonkosti.ru/images/c/c4/%D0%9A%D0%BE%D1%80%D0%BE%D0%BB%D0%B5%D0%B2%D1%81%D0%BA%D0%B8%D0%B9_%D0%B4%D0%B2%D0%BE%D1%80%D0%B5%D1%86_%D0%92%D0%B5%D1%80%D1%81%D0%B0%D0%BB%D1%8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1285860"/>
            <a:ext cx="6548672" cy="44291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571480"/>
            <a:ext cx="657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Королевский дворец в Версале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6000768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Когда-то здесь была резиденция  французского короля, а сейчас - музей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2ba2.com/wp-content/uploads/2012/05/Palace-of-Versaill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49880" cy="52149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00430" y="6000768"/>
            <a:ext cx="22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Версальский дворец</a:t>
            </a:r>
            <a:endParaRPr lang="ru-RU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turmir.com/uploads/user_145/France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85794"/>
            <a:ext cx="7429552" cy="49530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92933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В долине реки Луары – самой длинной реки Франции в </a:t>
            </a:r>
            <a:r>
              <a:rPr lang="en-US" b="1" i="1" dirty="0" smtClean="0">
                <a:latin typeface="Calibri" pitchFamily="34" charset="0"/>
              </a:rPr>
              <a:t>XV – XVI </a:t>
            </a:r>
            <a:r>
              <a:rPr lang="ru-RU" b="1" i="1" dirty="0" smtClean="0">
                <a:latin typeface="Calibri" pitchFamily="34" charset="0"/>
              </a:rPr>
              <a:t>вв. были возведены многочисленные замки – резиденции королей, принцев и богатых аристократов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357166"/>
            <a:ext cx="1698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Река Луара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643438" y="1000108"/>
            <a:ext cx="3643338" cy="13573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Франция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noaction"/>
          </p:cNvPr>
          <p:cNvSpPr/>
          <p:nvPr/>
        </p:nvSpPr>
        <p:spPr>
          <a:xfrm>
            <a:off x="642910" y="4214818"/>
            <a:ext cx="3857652" cy="1285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Великобритания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6" name="Picture 4" descr="http://www.miratour.ru/images/france/paris/%D0%B4%D0%B8%D1%81%D0%BD%D0%B5%D0%B9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785794"/>
            <a:ext cx="3214710" cy="258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12" descr="http://www.max-foto.info/sites/default/files/photos/london_8069.jpg?128352806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3143248"/>
            <a:ext cx="3307104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upload.wikimedia.org/wikipedia/commons/thumb/7/7c/Ile_de_Nantes.JPG/800px-Ile_de_Nant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7971864" cy="50720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00496" y="6000768"/>
            <a:ext cx="14465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Река Луара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8578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Одни замки - неприступные крепости, </a:t>
            </a:r>
          </a:p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другие, скорее, назовёшь дворцами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47106" name="Picture 2" descr="http://phototravelguide.ru/wp-content/uploads/2012/09/anzherskiy-zamok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857232"/>
            <a:ext cx="6970810" cy="48577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488" y="357166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Анжерский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замок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kolyan.net/uploads/posts/2009-04/1239195035_4738833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620054" cy="50720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00430" y="6000768"/>
            <a:ext cx="19527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Замок </a:t>
            </a:r>
            <a:r>
              <a:rPr lang="ru-RU" sz="2000" b="1" i="1" dirty="0" err="1" smtClean="0">
                <a:latin typeface="Calibri" pitchFamily="34" charset="0"/>
              </a:rPr>
              <a:t>Шенонсо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hototravelguide.ru/wp-content/uploads/2012/09/zamok-ambuaz-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857232"/>
            <a:ext cx="3657626" cy="2428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3214686"/>
            <a:ext cx="3286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alibri" pitchFamily="34" charset="0"/>
              </a:rPr>
              <a:t>Замок </a:t>
            </a:r>
            <a:r>
              <a:rPr lang="ru-RU" sz="1600" b="1" i="1" dirty="0" err="1" smtClean="0">
                <a:latin typeface="Calibri" pitchFamily="34" charset="0"/>
              </a:rPr>
              <a:t>Амбуаз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3076" name="Picture 4" descr="http://phototravelguide.ru/wp-content/uploads/2012/09/zamok-brissak-0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857232"/>
            <a:ext cx="3643338" cy="24421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5008" y="3214686"/>
            <a:ext cx="15011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Замок </a:t>
            </a:r>
            <a:r>
              <a:rPr lang="ru-RU" sz="1600" b="1" i="1" dirty="0" err="1" smtClean="0">
                <a:latin typeface="Calibri" pitchFamily="34" charset="0"/>
              </a:rPr>
              <a:t>Бриссак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3078" name="Picture 6" descr="http://phototravelguide.ru/wp-content/uploads/2012/09/zamok-shomon-syur-luar-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571876"/>
            <a:ext cx="3500462" cy="23299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28662" y="5929330"/>
            <a:ext cx="2367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Замок </a:t>
            </a:r>
            <a:r>
              <a:rPr lang="ru-RU" sz="1600" b="1" i="1" dirty="0" err="1" smtClean="0">
                <a:latin typeface="Calibri" pitchFamily="34" charset="0"/>
              </a:rPr>
              <a:t>Шомон-сюр-Луар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3080" name="Picture 8" descr="http://phototravelguide.ru/wp-content/uploads/2012/09/zamok-shambor-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7" y="3571876"/>
            <a:ext cx="3525165" cy="235745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143504" y="5929330"/>
            <a:ext cx="3143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i="1" dirty="0" smtClean="0">
                <a:latin typeface="Calibri" pitchFamily="34" charset="0"/>
              </a:rPr>
              <a:t>Замок Шамбор </a:t>
            </a:r>
            <a:endParaRPr lang="ru-RU" sz="1600" b="1" i="1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1538" y="357166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Замки на берегу реки Луары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cdni.condenast.co.uk/646x430/k_n/loire_cnt_19nov09_iStock_b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642918"/>
            <a:ext cx="3929090" cy="2643206"/>
          </a:xfrm>
          <a:prstGeom prst="rect">
            <a:avLst/>
          </a:prstGeom>
          <a:noFill/>
        </p:spPr>
      </p:pic>
      <p:pic>
        <p:nvPicPr>
          <p:cNvPr id="40964" name="Picture 4" descr="http://azbyka.ru/forum/blog_attachment.php?attachmentid=3289&amp;thumb=1&amp;d=131912847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3429000"/>
            <a:ext cx="3929090" cy="2357454"/>
          </a:xfrm>
          <a:prstGeom prst="rect">
            <a:avLst/>
          </a:prstGeom>
          <a:noFill/>
        </p:spPr>
      </p:pic>
      <p:pic>
        <p:nvPicPr>
          <p:cNvPr id="40968" name="Picture 8" descr="http://club.foto.ru/gallery/images/photo/2003/08/05/10279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429000"/>
            <a:ext cx="3929090" cy="2357454"/>
          </a:xfrm>
          <a:prstGeom prst="rect">
            <a:avLst/>
          </a:prstGeom>
          <a:noFill/>
        </p:spPr>
      </p:pic>
      <p:pic>
        <p:nvPicPr>
          <p:cNvPr id="40972" name="Picture 12" descr="http://www.viajitis.com/wp-content/valle-loir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642918"/>
            <a:ext cx="3968776" cy="26432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000100" y="6000768"/>
            <a:ext cx="72607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Долину Луары с её замками называют жемчужиной Франции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12" name="Управляющая кнопка: возврат 11">
            <a:hlinkClick r:id="rId6" action="ppaction://hlinksldjump" highlightClick="1"/>
          </p:cNvPr>
          <p:cNvSpPr/>
          <p:nvPr/>
        </p:nvSpPr>
        <p:spPr>
          <a:xfrm>
            <a:off x="8501090" y="6215082"/>
            <a:ext cx="428628" cy="42862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143248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b="1" i="1" dirty="0" smtClean="0">
                <a:latin typeface="Calibri" pitchFamily="34" charset="0"/>
              </a:rPr>
              <a:t>Столица - Париж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929066"/>
            <a:ext cx="2766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Государственный язык – </a:t>
            </a:r>
          </a:p>
          <a:p>
            <a:r>
              <a:rPr lang="ru-RU" b="1" i="1" dirty="0" smtClean="0">
                <a:latin typeface="Calibri" pitchFamily="34" charset="0"/>
              </a:rPr>
              <a:t>французский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4929198"/>
            <a:ext cx="340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latin typeface="Calibri" pitchFamily="34" charset="0"/>
              </a:rPr>
              <a:t>Глава государства - президент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Calibri" pitchFamily="34" charset="0"/>
              </a:rPr>
              <a:t>Франция</a:t>
            </a:r>
            <a:endParaRPr lang="ru-RU" sz="4400" i="1" dirty="0">
              <a:latin typeface="Calibri" pitchFamily="34" charset="0"/>
            </a:endParaRPr>
          </a:p>
        </p:txBody>
      </p:sp>
      <p:pic>
        <p:nvPicPr>
          <p:cNvPr id="25602" name="Picture 2" descr="http://img-fotki.yandex.ru/get/4412/80872316.10/0_136ea2_45c86110_X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428736"/>
            <a:ext cx="2500330" cy="153145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7884" y="5500702"/>
            <a:ext cx="811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Париж</a:t>
            </a:r>
            <a:endParaRPr lang="ru-RU" sz="1600" dirty="0"/>
          </a:p>
        </p:txBody>
      </p:sp>
      <p:pic>
        <p:nvPicPr>
          <p:cNvPr id="25604" name="Picture 4" descr="http://2560x1600.photodesktop.ru/_ph/51/81219154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44" y="1428736"/>
            <a:ext cx="4912980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7" y="428604"/>
            <a:ext cx="559189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592933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Calibri" pitchFamily="34" charset="0"/>
              </a:rPr>
              <a:t>Франция протянулась с севера на юг через всю Европу – от Северного до Средиземного моря. Люди в этих краях поселились около миллиона лет назад</a:t>
            </a:r>
            <a:endParaRPr lang="ru-RU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sia-discovery.nursat.kz/imgGER/sena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571480"/>
            <a:ext cx="3217728" cy="2571768"/>
          </a:xfrm>
          <a:prstGeom prst="rect">
            <a:avLst/>
          </a:prstGeom>
          <a:noFill/>
        </p:spPr>
      </p:pic>
      <p:pic>
        <p:nvPicPr>
          <p:cNvPr id="34818" name="Picture 2" descr="http://www.france-travel-photos.com/admin/photos/66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00496" y="1428736"/>
            <a:ext cx="4476781" cy="335758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428960" y="5143512"/>
            <a:ext cx="5715040" cy="82694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Париж стоит на берегу реки Сены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571480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458" name="Picture 2" descr="http://s001.radikal.ru/i195/1102/88/e5af6e33e1a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3286124"/>
            <a:ext cx="3238523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bogoslov.ru/data/2012/02/27/1236504052/2notre-dame-paris-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000108"/>
            <a:ext cx="3137914" cy="4648762"/>
          </a:xfrm>
          <a:prstGeom prst="rect">
            <a:avLst/>
          </a:prstGeom>
          <a:noFill/>
        </p:spPr>
      </p:pic>
      <p:pic>
        <p:nvPicPr>
          <p:cNvPr id="35844" name="Picture 4" descr="http://img-fotki.yandex.ru/get/3803/omyworld.4/0_2a5db_364e2e50_X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58" y="1000108"/>
            <a:ext cx="4671931" cy="3500462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6000768"/>
            <a:ext cx="8715404" cy="714404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Собор Парижской Богоматери стоит на острове в центре Парижа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500063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5176" lvl="0" indent="-265176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1600" b="1" i="1" dirty="0" smtClean="0">
                <a:latin typeface="Calibri" pitchFamily="34" charset="0"/>
              </a:rPr>
              <a:t>Собор Парижской Богоматери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428604"/>
            <a:ext cx="7929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lvl="0" indent="-265176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Достопримечательности Парижа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8992" y="500042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410" name="Picture 2" descr="http://www.bigtravel.ro/img_prima_circuit/9162circuit_2011_franta__d__benelux__d__germania_14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1142984"/>
            <a:ext cx="6429420" cy="412286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00034" y="5786454"/>
            <a:ext cx="8141046" cy="82694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Лувр – один из крупнейших художественных музеев мира. </a:t>
            </a: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 </a:t>
            </a:r>
            <a:r>
              <a:rPr lang="ru-RU" sz="2000" b="1" i="1" dirty="0" smtClean="0">
                <a:latin typeface="Calibri" pitchFamily="34" charset="0"/>
              </a:rPr>
              <a:t>Лувре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огромное количество картин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и скульптур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5286388"/>
            <a:ext cx="235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alibri" pitchFamily="34" charset="0"/>
              </a:rPr>
              <a:t>Лувр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1428736"/>
            <a:ext cx="2286016" cy="7143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Лувр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6388" name="Picture 4" descr="http://www.whitemouse.ru/photo/paris/louvre/image_1743_v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91063" y="2928934"/>
            <a:ext cx="3810027" cy="2857521"/>
          </a:xfrm>
          <a:prstGeom prst="rect">
            <a:avLst/>
          </a:prstGeom>
          <a:noFill/>
        </p:spPr>
      </p:pic>
      <p:pic>
        <p:nvPicPr>
          <p:cNvPr id="16390" name="Picture 6" descr="http://img1.liveinternet.ru/images/foto/b/3/156/2933156/f_171114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571480"/>
            <a:ext cx="4082980" cy="3071834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57158" y="4071942"/>
            <a:ext cx="4429156" cy="1285884"/>
          </a:xfrm>
          <a:prstGeom prst="rect">
            <a:avLst/>
          </a:prstGeom>
        </p:spPr>
        <p:txBody>
          <a:bodyPr vert="horz" lIns="182880" tIns="91440">
            <a:normAutofit lnSpcReduction="10000"/>
          </a:bodyPr>
          <a:lstStyle/>
          <a:p>
            <a:pPr marL="265176" marR="0" lvl="0" indent="-265176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Музей размещается в большом старинном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дворце. Вход его украшен современной стеклянной пирамидой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86430"/>
            <a:ext cx="8286776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     Самая известная в Лувре картина – «Джоконда» великого итальянского художника  Леонардо да Винчи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15362" name="Picture 2" descr="http://i056.radikal.ru/1012/3f/6491a18da27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28860" y="500042"/>
            <a:ext cx="3959002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1497</TotalTime>
  <Words>298</Words>
  <Application>Microsoft Office PowerPoint</Application>
  <PresentationFormat>Экран (4:3)</PresentationFormat>
  <Paragraphs>55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Calibri</vt:lpstr>
      <vt:lpstr>Verdana</vt:lpstr>
      <vt:lpstr>Wingdings 2</vt:lpstr>
      <vt:lpstr>Аспект</vt:lpstr>
      <vt:lpstr> Путешествие по Франции и Великобритании</vt:lpstr>
      <vt:lpstr>Презентация PowerPoint</vt:lpstr>
      <vt:lpstr>Франция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Франции и Великобритании</dc:title>
  <dc:creator>Валова Н.Н.</dc:creator>
  <cp:lastModifiedBy>Пользователь</cp:lastModifiedBy>
  <cp:revision>323</cp:revision>
  <dcterms:modified xsi:type="dcterms:W3CDTF">2020-05-13T10:57:19Z</dcterms:modified>
  <cp:category>Окружающий мир 3 класс</cp:category>
</cp:coreProperties>
</file>