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6"/>
  </p:notesMasterIdLst>
  <p:sldIdLst>
    <p:sldId id="256" r:id="rId2"/>
    <p:sldId id="327" r:id="rId3"/>
    <p:sldId id="257" r:id="rId4"/>
    <p:sldId id="301" r:id="rId5"/>
    <p:sldId id="306" r:id="rId6"/>
    <p:sldId id="307" r:id="rId7"/>
    <p:sldId id="258" r:id="rId8"/>
    <p:sldId id="302" r:id="rId9"/>
    <p:sldId id="259" r:id="rId10"/>
    <p:sldId id="260" r:id="rId11"/>
    <p:sldId id="308" r:id="rId12"/>
    <p:sldId id="309" r:id="rId13"/>
    <p:sldId id="310" r:id="rId14"/>
    <p:sldId id="311" r:id="rId15"/>
    <p:sldId id="312" r:id="rId16"/>
    <p:sldId id="316" r:id="rId17"/>
    <p:sldId id="315" r:id="rId18"/>
    <p:sldId id="317" r:id="rId19"/>
    <p:sldId id="322" r:id="rId20"/>
    <p:sldId id="323" r:id="rId21"/>
    <p:sldId id="318" r:id="rId22"/>
    <p:sldId id="324" r:id="rId23"/>
    <p:sldId id="319" r:id="rId24"/>
    <p:sldId id="325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1A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24" autoAdjust="0"/>
    <p:restoredTop sz="94660"/>
  </p:normalViewPr>
  <p:slideViewPr>
    <p:cSldViewPr>
      <p:cViewPr varScale="1">
        <p:scale>
          <a:sx n="73" d="100"/>
          <a:sy n="73" d="100"/>
        </p:scale>
        <p:origin x="1488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56A137-9123-4EDA-AAEF-874A63BE8383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1ED076-E9A9-4F97-8877-B8B3D2C5F8F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980728"/>
            <a:ext cx="8286808" cy="971544"/>
          </a:xfrm>
        </p:spPr>
        <p:txBody>
          <a:bodyPr>
            <a:noAutofit/>
          </a:bodyPr>
          <a:lstStyle/>
          <a:p>
            <a:pPr algn="ctr"/>
            <a:r>
              <a:rPr lang="ru-RU" sz="6600" i="1" dirty="0" smtClean="0">
                <a:latin typeface="Calibri" pitchFamily="34" charset="0"/>
              </a:rPr>
              <a:t> </a:t>
            </a:r>
            <a:r>
              <a:rPr lang="ru-RU" sz="4800" i="1" dirty="0" smtClean="0">
                <a:latin typeface="Calibri" pitchFamily="34" charset="0"/>
              </a:rPr>
              <a:t>Путешествие по Франции и Великобритании</a:t>
            </a:r>
            <a:endParaRPr lang="ru-RU" sz="4800" i="1" dirty="0">
              <a:latin typeface="Calibri" pitchFamily="34" charset="0"/>
            </a:endParaRPr>
          </a:p>
        </p:txBody>
      </p:sp>
      <p:pic>
        <p:nvPicPr>
          <p:cNvPr id="4" name="Picture 2" descr="http://cs5936.vk.com/u137110972/-14/x_32a4265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576" y="2996952"/>
            <a:ext cx="3714776" cy="29284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619672" y="2132856"/>
            <a:ext cx="6072230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i="1" dirty="0" smtClean="0">
                <a:latin typeface="Calibri" pitchFamily="34" charset="0"/>
              </a:rPr>
              <a:t>Окружающий мир – 3 </a:t>
            </a:r>
            <a:r>
              <a:rPr lang="ru-RU" sz="1400" b="1" i="1" dirty="0" smtClean="0">
                <a:latin typeface="Calibri" pitchFamily="34" charset="0"/>
              </a:rPr>
              <a:t>класс</a:t>
            </a:r>
            <a:endParaRPr lang="ru-RU" sz="1400" b="1" i="1" dirty="0" smtClean="0">
              <a:latin typeface="Calibri" pitchFamily="34" charset="0"/>
            </a:endParaRPr>
          </a:p>
        </p:txBody>
      </p:sp>
      <p:pic>
        <p:nvPicPr>
          <p:cNvPr id="8" name="Picture 6" descr="http://review-planet.ru/wp-content/uploads/2012/10/%D0%BC%D0%BE%D1%80%D0%B4%D0%B0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2996952"/>
            <a:ext cx="4013758" cy="29289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643306" y="428604"/>
            <a:ext cx="17859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Париж</a:t>
            </a:r>
            <a:endParaRPr lang="ru-RU" sz="3200" b="1" i="1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</p:txBody>
      </p:sp>
      <p:pic>
        <p:nvPicPr>
          <p:cNvPr id="14338" name="Picture 2" descr="http://www.mosti.ru/wp-content/uploads/2011/12/most-aleksandra-iii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43438" y="1000108"/>
            <a:ext cx="3643338" cy="2357455"/>
          </a:xfrm>
          <a:prstGeom prst="rect">
            <a:avLst/>
          </a:prstGeom>
          <a:noFill/>
        </p:spPr>
      </p:pic>
      <p:pic>
        <p:nvPicPr>
          <p:cNvPr id="14340" name="Picture 4" descr="http://www.kuda.ua/lenta/wp-content/images/2011/01/12/a6_89b50df7778c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57224" y="1000108"/>
            <a:ext cx="3571900" cy="2357454"/>
          </a:xfrm>
          <a:prstGeom prst="rect">
            <a:avLst/>
          </a:prstGeom>
          <a:noFill/>
        </p:spPr>
      </p:pic>
      <p:pic>
        <p:nvPicPr>
          <p:cNvPr id="14342" name="Picture 6" descr="http://karta.euromag.ru/wp-content/uploads/2012/12/800px-Paris_-_Pont_Alexandre_III_-_00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57224" y="3500438"/>
            <a:ext cx="3571900" cy="2379778"/>
          </a:xfrm>
          <a:prstGeom prst="rect">
            <a:avLst/>
          </a:prstGeom>
          <a:noFill/>
        </p:spPr>
      </p:pic>
      <p:pic>
        <p:nvPicPr>
          <p:cNvPr id="2" name="Picture 2" descr="http://smotra.ru/data/img/users_imgs/8349/sm_users_img-16994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43438" y="3500438"/>
            <a:ext cx="3643338" cy="2357454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71472" y="6000768"/>
            <a:ext cx="80724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latin typeface="Calibri" pitchFamily="34" charset="0"/>
              </a:rPr>
              <a:t>Удивительно красивый мост Александра </a:t>
            </a:r>
            <a:r>
              <a:rPr lang="en-US" sz="2000" b="1" i="1" dirty="0" smtClean="0">
                <a:latin typeface="Calibri" pitchFamily="34" charset="0"/>
              </a:rPr>
              <a:t>III</a:t>
            </a:r>
            <a:endParaRPr lang="ru-RU" sz="2000" b="1" i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parisgid.ru/wp-content/uploads/2012/03/m2-394x50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628" y="1214422"/>
            <a:ext cx="3395660" cy="4309213"/>
          </a:xfrm>
          <a:prstGeom prst="rect">
            <a:avLst/>
          </a:prstGeom>
          <a:noFill/>
        </p:spPr>
      </p:pic>
      <p:pic>
        <p:nvPicPr>
          <p:cNvPr id="36868" name="Picture 4" descr="http://www.esosedi.ru/fiber/111424/fit/900x600/most_aleksandra_iii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34" y="1214422"/>
            <a:ext cx="4300617" cy="285752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28596" y="4714884"/>
            <a:ext cx="45720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latin typeface="Calibri" pitchFamily="34" charset="0"/>
              </a:rPr>
              <a:t>По краям моста на высоких колоннах золотые  крылатые кони</a:t>
            </a:r>
            <a:endParaRPr lang="ru-RU" sz="2000" b="1" i="1" dirty="0">
              <a:latin typeface="Calibri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28662" y="4143380"/>
            <a:ext cx="35718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1400" b="1" i="1" dirty="0" smtClean="0">
                <a:latin typeface="Calibri" pitchFamily="34" charset="0"/>
              </a:rPr>
              <a:t>Мост Александра </a:t>
            </a:r>
            <a:r>
              <a:rPr lang="en-US" sz="1400" b="1" i="1" dirty="0" smtClean="0">
                <a:latin typeface="Calibri" pitchFamily="34" charset="0"/>
              </a:rPr>
              <a:t>III</a:t>
            </a:r>
            <a:endParaRPr lang="ru-RU" sz="1400" b="1" i="1" dirty="0">
              <a:latin typeface="Calibri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643306" y="428604"/>
            <a:ext cx="17859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Париж</a:t>
            </a:r>
            <a:endParaRPr lang="ru-RU" sz="3200" b="1" i="1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1472" y="6000768"/>
            <a:ext cx="80724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latin typeface="Calibri" pitchFamily="34" charset="0"/>
              </a:rPr>
              <a:t>Мост назван в честь русского царя Александра </a:t>
            </a:r>
            <a:r>
              <a:rPr lang="en-US" sz="2000" b="1" i="1" dirty="0" smtClean="0">
                <a:latin typeface="Calibri" pitchFamily="34" charset="0"/>
              </a:rPr>
              <a:t>III</a:t>
            </a:r>
            <a:endParaRPr lang="ru-RU" sz="2000" b="1" i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www.moscow-info.org/ContentImages/10/294310/img_sour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142984"/>
            <a:ext cx="6643734" cy="442915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142976" y="500042"/>
            <a:ext cx="72152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Символ Парижа -  Эйфелева башня</a:t>
            </a:r>
            <a:endParaRPr lang="ru-RU" sz="2800" b="1" i="1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5857892"/>
            <a:ext cx="80724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000" b="1" i="1" dirty="0" smtClean="0">
                <a:latin typeface="Calibri" pitchFamily="34" charset="0"/>
              </a:rPr>
              <a:t>Эйфелева башня была построена в 1889  году</a:t>
            </a:r>
          </a:p>
          <a:p>
            <a:pPr algn="ctr">
              <a:buNone/>
            </a:pPr>
            <a:r>
              <a:rPr lang="ru-RU" sz="2000" b="1" i="1" dirty="0" smtClean="0">
                <a:latin typeface="Calibri" pitchFamily="34" charset="0"/>
              </a:rPr>
              <a:t>по проекту инженера  А.Г. Эйфеля</a:t>
            </a:r>
            <a:endParaRPr lang="ru-RU" sz="2000" b="1" i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img1.liveinternet.ru/images/foto/b/3/apps/1/978/1978655_eiffel-tower-paris-215498_1024_68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57290" y="1357298"/>
            <a:ext cx="6438617" cy="428628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8596" y="500042"/>
            <a:ext cx="80724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000" b="1" i="1" dirty="0" smtClean="0">
                <a:latin typeface="Calibri" pitchFamily="34" charset="0"/>
              </a:rPr>
              <a:t>Эйфелева башня состоит из 15 тысяч металлических деталей. Высота - 321 метр</a:t>
            </a:r>
            <a:endParaRPr lang="ru-RU" sz="2000" b="1" i="1" dirty="0">
              <a:latin typeface="Calibri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6000768"/>
            <a:ext cx="80724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000" b="1" i="1" dirty="0" smtClean="0">
                <a:latin typeface="Calibri" pitchFamily="34" charset="0"/>
              </a:rPr>
              <a:t>На башню можно подняться. Для этого в ней устроены лифты</a:t>
            </a:r>
            <a:endParaRPr lang="ru-RU" sz="2000" b="1" i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34" y="6000768"/>
            <a:ext cx="80724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000" b="1" i="1" dirty="0" smtClean="0">
                <a:latin typeface="Calibri" pitchFamily="34" charset="0"/>
              </a:rPr>
              <a:t>Грандиозный парк развлечений</a:t>
            </a:r>
            <a:endParaRPr lang="ru-RU" sz="2000" b="1" i="1" dirty="0">
              <a:latin typeface="Calibr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42976" y="500042"/>
            <a:ext cx="72152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Европейский Диснейленд в Париже</a:t>
            </a:r>
            <a:endParaRPr lang="ru-RU" sz="2800" b="1" i="1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</p:txBody>
      </p:sp>
      <p:pic>
        <p:nvPicPr>
          <p:cNvPr id="39938" name="Picture 2" descr="http://images.prom.ua/6020810_w640_h640_frantsiyammm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00166" y="1000109"/>
            <a:ext cx="5929354" cy="47434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14678" y="428604"/>
            <a:ext cx="27860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Диснейленд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0962" name="Picture 2" descr="http://www.holiday.by/files/blog/c3fde3d7d575f707536039b0635f3be7-thumb-690x1500-w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1538" y="1142984"/>
            <a:ext cx="3045079" cy="2286016"/>
          </a:xfrm>
          <a:prstGeom prst="rect">
            <a:avLst/>
          </a:prstGeom>
          <a:noFill/>
        </p:spPr>
      </p:pic>
      <p:pic>
        <p:nvPicPr>
          <p:cNvPr id="40964" name="Picture 4" descr="http://img0.liveinternet.ru/images/attach/c/1/61/572/61572233_1279207452_parisdisneyland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57752" y="1142984"/>
            <a:ext cx="3143272" cy="2360827"/>
          </a:xfrm>
          <a:prstGeom prst="rect">
            <a:avLst/>
          </a:prstGeom>
          <a:noFill/>
        </p:spPr>
      </p:pic>
      <p:pic>
        <p:nvPicPr>
          <p:cNvPr id="40966" name="Picture 6" descr="http://wiki.irkutsk.ru/images/F115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1538" y="3571876"/>
            <a:ext cx="3000396" cy="2250298"/>
          </a:xfrm>
          <a:prstGeom prst="rect">
            <a:avLst/>
          </a:prstGeom>
          <a:noFill/>
        </p:spPr>
      </p:pic>
      <p:pic>
        <p:nvPicPr>
          <p:cNvPr id="40968" name="Picture 8" descr="http://kurort.idistur.ru/img.php?hid=105808&amp;pid=504871&amp;v=n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857752" y="3571876"/>
            <a:ext cx="3143271" cy="2286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00034" y="5857892"/>
            <a:ext cx="80724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000" b="1" i="1" dirty="0" smtClean="0">
                <a:latin typeface="Calibri" pitchFamily="34" charset="0"/>
              </a:rPr>
              <a:t>Недалеко от Парижа находится одно из самых замечательных мест во Франции – город Версаль</a:t>
            </a:r>
            <a:endParaRPr lang="ru-RU" sz="2000" b="1" i="1" dirty="0">
              <a:latin typeface="Calibri" pitchFamily="34" charset="0"/>
            </a:endParaRPr>
          </a:p>
        </p:txBody>
      </p:sp>
      <p:pic>
        <p:nvPicPr>
          <p:cNvPr id="45060" name="Picture 4" descr="http://img-fotki.yandex.ru/get/3911/sirena-s.3/0_47647_f2eebe49_XL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85852" y="1285860"/>
            <a:ext cx="6710417" cy="428628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928662" y="571480"/>
            <a:ext cx="72152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Версаль</a:t>
            </a:r>
            <a:endParaRPr lang="ru-RU" sz="3200" b="1" i="1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Picture 4" descr="http://tonkosti.ru/images/c/c4/%D0%9A%D0%BE%D1%80%D0%BE%D0%BB%D0%B5%D0%B2%D1%81%D0%BA%D0%B8%D0%B9_%D0%B4%D0%B2%D0%BE%D1%80%D0%B5%D1%86_%D0%92%D0%B5%D1%80%D1%81%D0%B0%D0%BB%D1%8F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85852" y="1285860"/>
            <a:ext cx="6548672" cy="442915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428728" y="571480"/>
            <a:ext cx="65722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Королевский дворец в Версале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6000768"/>
            <a:ext cx="84296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000" b="1" i="1" dirty="0" smtClean="0">
                <a:latin typeface="Calibri" pitchFamily="34" charset="0"/>
              </a:rPr>
              <a:t>Когда-то здесь была резиденция  французского короля, а сейчас - музей</a:t>
            </a:r>
            <a:endParaRPr lang="ru-RU" sz="2000" b="1" i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://2ba2.com/wp-content/uploads/2012/05/Palace-of-Versaille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571480"/>
            <a:ext cx="5549880" cy="521497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00430" y="6000768"/>
            <a:ext cx="22300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latin typeface="Calibri" pitchFamily="34" charset="0"/>
              </a:rPr>
              <a:t>Версальский дворец</a:t>
            </a:r>
            <a:endParaRPr lang="ru-RU" b="1" i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turmir.com/uploads/user_145/France/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785794"/>
            <a:ext cx="7429552" cy="495303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592933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b="1" i="1" dirty="0" smtClean="0">
                <a:latin typeface="Calibri" pitchFamily="34" charset="0"/>
              </a:rPr>
              <a:t>В долине реки Луары – самой длинной реки Франции в </a:t>
            </a:r>
            <a:r>
              <a:rPr lang="en-US" b="1" i="1" dirty="0" smtClean="0">
                <a:latin typeface="Calibri" pitchFamily="34" charset="0"/>
              </a:rPr>
              <a:t>XV – XVI </a:t>
            </a:r>
            <a:r>
              <a:rPr lang="ru-RU" b="1" i="1" dirty="0" smtClean="0">
                <a:latin typeface="Calibri" pitchFamily="34" charset="0"/>
              </a:rPr>
              <a:t>вв. были возведены многочисленные замки – резиденции королей, принцев и богатых аристократов</a:t>
            </a:r>
            <a:endParaRPr lang="ru-RU" b="1" i="1" dirty="0">
              <a:latin typeface="Calibri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14744" y="357166"/>
            <a:ext cx="16985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Река Луара</a:t>
            </a:r>
            <a:endParaRPr lang="ru-RU" sz="2400" b="1" i="1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>
            <a:hlinkClick r:id="rId2" action="ppaction://hlinksldjump"/>
          </p:cNvPr>
          <p:cNvSpPr/>
          <p:nvPr/>
        </p:nvSpPr>
        <p:spPr>
          <a:xfrm>
            <a:off x="4643438" y="1000108"/>
            <a:ext cx="3643338" cy="135732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Франция</a:t>
            </a:r>
            <a:endParaRPr lang="ru-RU" sz="3600" b="1" i="1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5" name="Скругленный прямоугольник 4">
            <a:hlinkClick r:id="" action="ppaction://noaction"/>
          </p:cNvPr>
          <p:cNvSpPr/>
          <p:nvPr/>
        </p:nvSpPr>
        <p:spPr>
          <a:xfrm>
            <a:off x="642910" y="4214818"/>
            <a:ext cx="3857652" cy="128588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Великобритания</a:t>
            </a:r>
            <a:endParaRPr lang="ru-RU" sz="3600" b="1" i="1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</p:txBody>
      </p:sp>
      <p:pic>
        <p:nvPicPr>
          <p:cNvPr id="6" name="Picture 4" descr="http://www.miratour.ru/images/france/paris/%D0%B4%D0%B8%D1%81%D0%BD%D0%B5%D0%B9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57224" y="785794"/>
            <a:ext cx="3214710" cy="25874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12" descr="http://www.max-foto.info/sites/default/files/photos/london_8069.jpg?128352806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72066" y="3143248"/>
            <a:ext cx="3307104" cy="25003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 descr="http://upload.wikimedia.org/wikipedia/commons/thumb/7/7c/Ile_de_Nantes.JPG/800px-Ile_de_Nant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571480"/>
            <a:ext cx="7971864" cy="507209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000496" y="6000768"/>
            <a:ext cx="14465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 smtClean="0">
                <a:latin typeface="Calibri" pitchFamily="34" charset="0"/>
              </a:rPr>
              <a:t>Река Луара</a:t>
            </a:r>
            <a:endParaRPr lang="ru-RU" sz="2000" b="1" i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6" y="5857892"/>
            <a:ext cx="84296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000" b="1" i="1" dirty="0" smtClean="0">
                <a:latin typeface="Calibri" pitchFamily="34" charset="0"/>
              </a:rPr>
              <a:t>Одни замки - неприступные крепости, </a:t>
            </a:r>
          </a:p>
          <a:p>
            <a:pPr algn="ctr">
              <a:buNone/>
            </a:pPr>
            <a:r>
              <a:rPr lang="ru-RU" sz="2000" b="1" i="1" dirty="0" smtClean="0">
                <a:latin typeface="Calibri" pitchFamily="34" charset="0"/>
              </a:rPr>
              <a:t>другие, скорее, назовёшь дворцами</a:t>
            </a:r>
            <a:endParaRPr lang="ru-RU" sz="2000" b="1" i="1" dirty="0">
              <a:latin typeface="Calibri" pitchFamily="34" charset="0"/>
            </a:endParaRPr>
          </a:p>
        </p:txBody>
      </p:sp>
      <p:pic>
        <p:nvPicPr>
          <p:cNvPr id="47106" name="Picture 2" descr="http://phototravelguide.ru/wp-content/uploads/2012/09/anzherskiy-zamok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857232"/>
            <a:ext cx="6970810" cy="485778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857488" y="357166"/>
            <a:ext cx="35004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err="1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Анжерский</a:t>
            </a: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 замок</a:t>
            </a:r>
            <a:endParaRPr lang="ru-RU" sz="2400" b="1" i="1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kolyan.net/uploads/posts/2009-04/1239195035_4738833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642918"/>
            <a:ext cx="7620054" cy="507209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500430" y="6000768"/>
            <a:ext cx="19527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 smtClean="0">
                <a:latin typeface="Calibri" pitchFamily="34" charset="0"/>
              </a:rPr>
              <a:t>Замок </a:t>
            </a:r>
            <a:r>
              <a:rPr lang="ru-RU" sz="2000" b="1" i="1" dirty="0" err="1" smtClean="0">
                <a:latin typeface="Calibri" pitchFamily="34" charset="0"/>
              </a:rPr>
              <a:t>Шенонсо</a:t>
            </a:r>
            <a:endParaRPr lang="ru-RU" sz="2000" b="1" i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phototravelguide.ru/wp-content/uploads/2012/09/zamok-ambuaz-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10" y="857232"/>
            <a:ext cx="3657626" cy="242889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14348" y="3214686"/>
            <a:ext cx="32861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latin typeface="Calibri" pitchFamily="34" charset="0"/>
              </a:rPr>
              <a:t>Замок </a:t>
            </a:r>
            <a:r>
              <a:rPr lang="ru-RU" sz="1600" b="1" i="1" dirty="0" err="1" smtClean="0">
                <a:latin typeface="Calibri" pitchFamily="34" charset="0"/>
              </a:rPr>
              <a:t>Амбуаз</a:t>
            </a:r>
            <a:endParaRPr lang="ru-RU" sz="1600" b="1" i="1" dirty="0">
              <a:latin typeface="Calibri" pitchFamily="34" charset="0"/>
            </a:endParaRPr>
          </a:p>
        </p:txBody>
      </p:sp>
      <p:pic>
        <p:nvPicPr>
          <p:cNvPr id="3076" name="Picture 4" descr="http://phototravelguide.ru/wp-content/uploads/2012/09/zamok-brissak-0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857232"/>
            <a:ext cx="3643338" cy="244217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715008" y="3214686"/>
            <a:ext cx="150111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i="1" dirty="0" smtClean="0">
                <a:latin typeface="Calibri" pitchFamily="34" charset="0"/>
              </a:rPr>
              <a:t>Замок </a:t>
            </a:r>
            <a:r>
              <a:rPr lang="ru-RU" sz="1600" b="1" i="1" dirty="0" err="1" smtClean="0">
                <a:latin typeface="Calibri" pitchFamily="34" charset="0"/>
              </a:rPr>
              <a:t>Бриссак</a:t>
            </a:r>
            <a:endParaRPr lang="ru-RU" sz="1600" b="1" i="1" dirty="0">
              <a:latin typeface="Calibri" pitchFamily="34" charset="0"/>
            </a:endParaRPr>
          </a:p>
        </p:txBody>
      </p:sp>
      <p:pic>
        <p:nvPicPr>
          <p:cNvPr id="3078" name="Picture 6" descr="http://phototravelguide.ru/wp-content/uploads/2012/09/zamok-shomon-syur-luar-0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14348" y="3571876"/>
            <a:ext cx="3500462" cy="232999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928662" y="5929330"/>
            <a:ext cx="236795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i="1" dirty="0" smtClean="0">
                <a:latin typeface="Calibri" pitchFamily="34" charset="0"/>
              </a:rPr>
              <a:t>Замок </a:t>
            </a:r>
            <a:r>
              <a:rPr lang="ru-RU" sz="1600" b="1" i="1" dirty="0" err="1" smtClean="0">
                <a:latin typeface="Calibri" pitchFamily="34" charset="0"/>
              </a:rPr>
              <a:t>Шомон-сюр-Луар</a:t>
            </a:r>
            <a:endParaRPr lang="ru-RU" sz="1600" b="1" i="1" dirty="0">
              <a:latin typeface="Calibri" pitchFamily="34" charset="0"/>
            </a:endParaRPr>
          </a:p>
        </p:txBody>
      </p:sp>
      <p:pic>
        <p:nvPicPr>
          <p:cNvPr id="3080" name="Picture 8" descr="http://phototravelguide.ru/wp-content/uploads/2012/09/zamok-shambor-07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43437" y="3571876"/>
            <a:ext cx="3525165" cy="2357454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5143504" y="5929330"/>
            <a:ext cx="31432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600" b="1" i="1" dirty="0" smtClean="0">
                <a:latin typeface="Calibri" pitchFamily="34" charset="0"/>
              </a:rPr>
              <a:t>Замок Шамбор </a:t>
            </a:r>
            <a:endParaRPr lang="ru-RU" sz="1600" b="1" i="1" dirty="0">
              <a:latin typeface="Calibri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71538" y="357166"/>
            <a:ext cx="70009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Замки на берегу реки Луары</a:t>
            </a:r>
            <a:endParaRPr lang="ru-RU" sz="2400" b="1" i="1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cdni.condenast.co.uk/646x430/k_n/loire_cnt_19nov09_iStock_b_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642918"/>
            <a:ext cx="3929090" cy="2643206"/>
          </a:xfrm>
          <a:prstGeom prst="rect">
            <a:avLst/>
          </a:prstGeom>
          <a:noFill/>
        </p:spPr>
      </p:pic>
      <p:pic>
        <p:nvPicPr>
          <p:cNvPr id="40964" name="Picture 4" descr="http://azbyka.ru/forum/blog_attachment.php?attachmentid=3289&amp;thumb=1&amp;d=131912847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472" y="3429000"/>
            <a:ext cx="3929090" cy="2357454"/>
          </a:xfrm>
          <a:prstGeom prst="rect">
            <a:avLst/>
          </a:prstGeom>
          <a:noFill/>
        </p:spPr>
      </p:pic>
      <p:pic>
        <p:nvPicPr>
          <p:cNvPr id="40968" name="Picture 8" descr="http://club.foto.ru/gallery/images/photo/2003/08/05/10279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43438" y="3429000"/>
            <a:ext cx="3929090" cy="2357454"/>
          </a:xfrm>
          <a:prstGeom prst="rect">
            <a:avLst/>
          </a:prstGeom>
          <a:noFill/>
        </p:spPr>
      </p:pic>
      <p:pic>
        <p:nvPicPr>
          <p:cNvPr id="40972" name="Picture 12" descr="http://www.viajitis.com/wp-content/valle-loira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43438" y="642918"/>
            <a:ext cx="3968776" cy="2643206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000100" y="6000768"/>
            <a:ext cx="72607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 smtClean="0">
                <a:latin typeface="Calibri" pitchFamily="34" charset="0"/>
              </a:rPr>
              <a:t>Долину Луары с её замками называют жемчужиной Франции</a:t>
            </a:r>
            <a:endParaRPr lang="ru-RU" sz="2000" b="1" i="1" dirty="0">
              <a:latin typeface="Calibri" pitchFamily="34" charset="0"/>
            </a:endParaRPr>
          </a:p>
        </p:txBody>
      </p:sp>
      <p:sp>
        <p:nvSpPr>
          <p:cNvPr id="12" name="Управляющая кнопка: возврат 11">
            <a:hlinkClick r:id="rId6" action="ppaction://hlinksldjump" highlightClick="1"/>
          </p:cNvPr>
          <p:cNvSpPr/>
          <p:nvPr/>
        </p:nvSpPr>
        <p:spPr>
          <a:xfrm>
            <a:off x="8501090" y="6215082"/>
            <a:ext cx="428628" cy="42862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3143248"/>
            <a:ext cx="32147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ru-RU" b="1" i="1" dirty="0" smtClean="0">
                <a:latin typeface="Calibri" pitchFamily="34" charset="0"/>
              </a:rPr>
              <a:t>Столица - Париж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28596" y="3929066"/>
            <a:ext cx="27665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latin typeface="Calibri" pitchFamily="34" charset="0"/>
              </a:rPr>
              <a:t>Государственный язык – </a:t>
            </a:r>
          </a:p>
          <a:p>
            <a:r>
              <a:rPr lang="ru-RU" b="1" i="1" dirty="0" smtClean="0">
                <a:latin typeface="Calibri" pitchFamily="34" charset="0"/>
              </a:rPr>
              <a:t>французский</a:t>
            </a:r>
            <a:endParaRPr lang="ru-RU" b="1" i="1" dirty="0">
              <a:latin typeface="Calibri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57158" y="4929198"/>
            <a:ext cx="34042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i="1" dirty="0" smtClean="0">
                <a:latin typeface="Calibri" pitchFamily="34" charset="0"/>
              </a:rPr>
              <a:t>Глава государства - президент</a:t>
            </a:r>
            <a:endParaRPr lang="ru-RU" b="1" i="1" dirty="0">
              <a:latin typeface="Calibri" pitchFamily="34" charset="0"/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183880" cy="1051560"/>
          </a:xfrm>
        </p:spPr>
        <p:txBody>
          <a:bodyPr>
            <a:normAutofit/>
          </a:bodyPr>
          <a:lstStyle/>
          <a:p>
            <a:pPr algn="ctr"/>
            <a:r>
              <a:rPr lang="ru-RU" sz="4400" i="1" dirty="0" smtClean="0">
                <a:latin typeface="Calibri" pitchFamily="34" charset="0"/>
              </a:rPr>
              <a:t>Франция</a:t>
            </a:r>
            <a:endParaRPr lang="ru-RU" sz="4400" i="1" dirty="0">
              <a:latin typeface="Calibri" pitchFamily="34" charset="0"/>
            </a:endParaRPr>
          </a:p>
        </p:txBody>
      </p:sp>
      <p:pic>
        <p:nvPicPr>
          <p:cNvPr id="25602" name="Picture 2" descr="http://img-fotki.yandex.ru/get/4412/80872316.10/0_136ea2_45c86110_XL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10" y="1428736"/>
            <a:ext cx="2500330" cy="1531453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857884" y="5500702"/>
            <a:ext cx="81144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i="1" dirty="0" smtClean="0">
                <a:latin typeface="Calibri" pitchFamily="34" charset="0"/>
              </a:rPr>
              <a:t>Париж</a:t>
            </a:r>
            <a:endParaRPr lang="ru-RU" sz="1600" dirty="0"/>
          </a:p>
        </p:txBody>
      </p:sp>
      <p:pic>
        <p:nvPicPr>
          <p:cNvPr id="25604" name="Picture 4" descr="http://2560x1600.photodesktop.ru/_ph/51/81219154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14744" y="1428736"/>
            <a:ext cx="4912980" cy="4071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7" y="428604"/>
            <a:ext cx="5591899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285720" y="5929330"/>
            <a:ext cx="84296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latin typeface="Calibri" pitchFamily="34" charset="0"/>
              </a:rPr>
              <a:t>Франция протянулась с севера на юг через всю Европу – от Северного до Средиземного моря. Люди в этих краях поселились около миллиона лет назад</a:t>
            </a:r>
            <a:endParaRPr lang="ru-RU" b="1" i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asia-discovery.nursat.kz/imgGER/senaB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10" y="571480"/>
            <a:ext cx="3217728" cy="2571768"/>
          </a:xfrm>
          <a:prstGeom prst="rect">
            <a:avLst/>
          </a:prstGeom>
          <a:noFill/>
        </p:spPr>
      </p:pic>
      <p:pic>
        <p:nvPicPr>
          <p:cNvPr id="34818" name="Picture 2" descr="http://www.france-travel-photos.com/admin/photos/66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00496" y="1428736"/>
            <a:ext cx="4476781" cy="3357586"/>
          </a:xfrm>
          <a:prstGeom prst="rect">
            <a:avLst/>
          </a:prstGeom>
          <a:noFill/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428960" y="5143512"/>
            <a:ext cx="5715040" cy="826946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marL="265176" marR="0" lvl="0" indent="-265176" algn="ctr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Париж стоит на берегу реки Сены</a:t>
            </a:r>
            <a:endParaRPr kumimoji="0" lang="ru-RU" sz="20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143504" y="571480"/>
            <a:ext cx="23574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Париж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9458" name="Picture 2" descr="http://s001.radikal.ru/i195/1102/88/e5af6e33e1a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2910" y="3286124"/>
            <a:ext cx="3238523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www.bogoslov.ru/data/2012/02/27/1236504052/2notre-dame-paris-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1000108"/>
            <a:ext cx="3137914" cy="4648762"/>
          </a:xfrm>
          <a:prstGeom prst="rect">
            <a:avLst/>
          </a:prstGeom>
          <a:noFill/>
        </p:spPr>
      </p:pic>
      <p:pic>
        <p:nvPicPr>
          <p:cNvPr id="35844" name="Picture 4" descr="http://img-fotki.yandex.ru/get/3803/omyworld.4/0_2a5db_364e2e50_XL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29058" y="1000108"/>
            <a:ext cx="4671931" cy="3500462"/>
          </a:xfrm>
          <a:prstGeom prst="rect">
            <a:avLst/>
          </a:prstGeom>
          <a:noFill/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14282" y="6000768"/>
            <a:ext cx="8715404" cy="714404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marL="265176" marR="0" lvl="0" indent="-265176" algn="ctr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Собор Парижской Богоматери стоит на острове в центре Парижа</a:t>
            </a:r>
            <a:endParaRPr kumimoji="0" lang="ru-RU" sz="20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000496" y="5000636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65176" lvl="0" indent="-265176" algn="ctr">
              <a:spcBef>
                <a:spcPts val="250"/>
              </a:spcBef>
              <a:buClr>
                <a:schemeClr val="accent1"/>
              </a:buClr>
              <a:buSzPct val="80000"/>
              <a:defRPr/>
            </a:pPr>
            <a:r>
              <a:rPr lang="ru-RU" sz="1600" b="1" i="1" dirty="0" smtClean="0">
                <a:latin typeface="Calibri" pitchFamily="34" charset="0"/>
              </a:rPr>
              <a:t>Собор Парижской Богоматери </a:t>
            </a:r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42910" y="428604"/>
            <a:ext cx="79295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76" lvl="0" indent="-265176" algn="ctr">
              <a:spcBef>
                <a:spcPts val="250"/>
              </a:spcBef>
              <a:buClr>
                <a:schemeClr val="accent1"/>
              </a:buClr>
              <a:buSzPct val="80000"/>
              <a:defRPr/>
            </a:pPr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Достопримечательности Парижа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428992" y="500042"/>
            <a:ext cx="23574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Париж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7410" name="Picture 2" descr="http://www.bigtravel.ro/img_prima_circuit/9162circuit_2011_franta__d__benelux__d__germania_14_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57290" y="1142984"/>
            <a:ext cx="6429420" cy="4122866"/>
          </a:xfrm>
          <a:prstGeom prst="rect">
            <a:avLst/>
          </a:prstGeom>
          <a:noFill/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500034" y="5786454"/>
            <a:ext cx="8141046" cy="826946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marL="265176" marR="0" lvl="0" indent="-265176" algn="ctr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Лувр – один из крупнейших художественных музеев мира. </a:t>
            </a:r>
          </a:p>
          <a:p>
            <a:pPr marL="265176" marR="0" lvl="0" indent="-265176" algn="ctr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В </a:t>
            </a:r>
            <a:r>
              <a:rPr lang="ru-RU" sz="2000" b="1" i="1" dirty="0" smtClean="0">
                <a:latin typeface="Calibri" pitchFamily="34" charset="0"/>
              </a:rPr>
              <a:t>Лувре</a:t>
            </a: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огромное количество картин</a:t>
            </a:r>
            <a:r>
              <a:rPr kumimoji="0" lang="ru-RU" sz="20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и скульптур</a:t>
            </a:r>
            <a:endParaRPr kumimoji="0" lang="ru-RU" sz="20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86116" y="5286388"/>
            <a:ext cx="23574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latin typeface="Calibri" pitchFamily="34" charset="0"/>
              </a:rPr>
              <a:t>Лувр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00694" y="1428736"/>
            <a:ext cx="2286016" cy="71438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Лувр</a:t>
            </a:r>
            <a:endParaRPr lang="ru-RU" b="1" i="1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</p:txBody>
      </p:sp>
      <p:pic>
        <p:nvPicPr>
          <p:cNvPr id="16388" name="Picture 4" descr="http://www.whitemouse.ru/photo/paris/louvre/image_1743_v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91063" y="2928934"/>
            <a:ext cx="3810027" cy="2857521"/>
          </a:xfrm>
          <a:prstGeom prst="rect">
            <a:avLst/>
          </a:prstGeom>
          <a:noFill/>
        </p:spPr>
      </p:pic>
      <p:pic>
        <p:nvPicPr>
          <p:cNvPr id="16390" name="Picture 6" descr="http://img1.liveinternet.ru/images/foto/b/3/156/2933156/f_1711140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34" y="571480"/>
            <a:ext cx="4082980" cy="3071834"/>
          </a:xfrm>
          <a:prstGeom prst="rect">
            <a:avLst/>
          </a:prstGeom>
          <a:noFill/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357158" y="4071942"/>
            <a:ext cx="4429156" cy="1285884"/>
          </a:xfrm>
          <a:prstGeom prst="rect">
            <a:avLst/>
          </a:prstGeom>
        </p:spPr>
        <p:txBody>
          <a:bodyPr vert="horz" lIns="182880" tIns="91440">
            <a:normAutofit lnSpcReduction="10000"/>
          </a:bodyPr>
          <a:lstStyle/>
          <a:p>
            <a:pPr marL="265176" marR="0" lvl="0" indent="-265176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    Музей размещается в большом старинном</a:t>
            </a:r>
            <a:r>
              <a:rPr kumimoji="0" lang="ru-RU" sz="20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дворце. Вход его украшен современной стеклянной пирамидой</a:t>
            </a:r>
            <a:endParaRPr kumimoji="0" lang="ru-RU" sz="20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5786430"/>
            <a:ext cx="8286776" cy="107157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b="1" i="1" dirty="0" smtClean="0">
                <a:latin typeface="Calibri" pitchFamily="34" charset="0"/>
              </a:rPr>
              <a:t>     Самая известная в Лувре картина – «Джоконда» великого итальянского художника  Леонардо да Винчи</a:t>
            </a:r>
            <a:endParaRPr lang="ru-RU" sz="2000" b="1" i="1" dirty="0">
              <a:latin typeface="Calibri" pitchFamily="34" charset="0"/>
            </a:endParaRPr>
          </a:p>
        </p:txBody>
      </p:sp>
      <p:pic>
        <p:nvPicPr>
          <p:cNvPr id="15362" name="Picture 2" descr="http://i056.radikal.ru/1012/3f/6491a18da27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28860" y="500042"/>
            <a:ext cx="3959002" cy="5357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1497</TotalTime>
  <Words>298</Words>
  <Application>Microsoft Office PowerPoint</Application>
  <PresentationFormat>Экран (4:3)</PresentationFormat>
  <Paragraphs>55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8" baseType="lpstr">
      <vt:lpstr>Calibri</vt:lpstr>
      <vt:lpstr>Verdana</vt:lpstr>
      <vt:lpstr>Wingdings 2</vt:lpstr>
      <vt:lpstr>Аспект</vt:lpstr>
      <vt:lpstr> Путешествие по Франции и Великобритании</vt:lpstr>
      <vt:lpstr>Презентация PowerPoint</vt:lpstr>
      <vt:lpstr>Франция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по Франции и Великобритании</dc:title>
  <dc:creator>Валова Н.Н.</dc:creator>
  <cp:lastModifiedBy>Пользователь</cp:lastModifiedBy>
  <cp:revision>323</cp:revision>
  <dcterms:modified xsi:type="dcterms:W3CDTF">2020-05-13T10:57:19Z</dcterms:modified>
  <cp:category>Окружающий мир 3 класс</cp:category>
</cp:coreProperties>
</file>