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59" r:id="rId22"/>
    <p:sldId id="278" r:id="rId23"/>
    <p:sldId id="279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5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9C54BD-92B3-41D7-A088-506F119CDA84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AA462D6-1ACC-45B1-9354-C2373AC55873}">
      <dgm:prSet phldrT="[Текст]"/>
      <dgm:spPr/>
      <dgm:t>
        <a:bodyPr/>
        <a:lstStyle/>
        <a:p>
          <a:r>
            <a:rPr lang="ru-RU" b="1" dirty="0" smtClean="0"/>
            <a:t>МОЁ ИЗДЕЛИЕ ДОЛЖНО БЫТЬ: </a:t>
          </a:r>
          <a:endParaRPr lang="ru-RU" b="1" dirty="0"/>
        </a:p>
      </dgm:t>
    </dgm:pt>
    <dgm:pt modelId="{70015EF1-E86C-44DE-9FE2-2E438BC296F8}" type="parTrans" cxnId="{C8E8C108-08A7-4A69-991F-9077761DC237}">
      <dgm:prSet/>
      <dgm:spPr/>
      <dgm:t>
        <a:bodyPr/>
        <a:lstStyle/>
        <a:p>
          <a:endParaRPr lang="ru-RU"/>
        </a:p>
      </dgm:t>
    </dgm:pt>
    <dgm:pt modelId="{581AD370-3FF1-4AF8-A76D-E65B8FE493C3}" type="sibTrans" cxnId="{C8E8C108-08A7-4A69-991F-9077761DC237}">
      <dgm:prSet/>
      <dgm:spPr/>
      <dgm:t>
        <a:bodyPr/>
        <a:lstStyle/>
        <a:p>
          <a:endParaRPr lang="ru-RU"/>
        </a:p>
      </dgm:t>
    </dgm:pt>
    <dgm:pt modelId="{23BFBEB4-1B80-4331-80CE-F9D94F962D6E}">
      <dgm:prSet phldrT="[Текст]"/>
      <dgm:spPr/>
      <dgm:t>
        <a:bodyPr/>
        <a:lstStyle/>
        <a:p>
          <a:r>
            <a:rPr lang="ru-RU" b="1" dirty="0" smtClean="0"/>
            <a:t>КРАСИВОЕ </a:t>
          </a:r>
          <a:endParaRPr lang="ru-RU" b="1" dirty="0"/>
        </a:p>
      </dgm:t>
    </dgm:pt>
    <dgm:pt modelId="{367EF11D-808B-4AA1-BDDD-C9DD2A2A50FE}" type="parTrans" cxnId="{617EE336-93EB-4122-B760-D5F5B951940B}">
      <dgm:prSet/>
      <dgm:spPr/>
      <dgm:t>
        <a:bodyPr/>
        <a:lstStyle/>
        <a:p>
          <a:endParaRPr lang="ru-RU"/>
        </a:p>
      </dgm:t>
    </dgm:pt>
    <dgm:pt modelId="{9DA5BECE-81EB-4FCA-BFCB-81DBCED77932}" type="sibTrans" cxnId="{617EE336-93EB-4122-B760-D5F5B951940B}">
      <dgm:prSet/>
      <dgm:spPr/>
      <dgm:t>
        <a:bodyPr/>
        <a:lstStyle/>
        <a:p>
          <a:endParaRPr lang="ru-RU"/>
        </a:p>
      </dgm:t>
    </dgm:pt>
    <dgm:pt modelId="{04A47163-5232-4919-B362-B764CFC0598B}">
      <dgm:prSet phldrT="[Текст]"/>
      <dgm:spPr/>
      <dgm:t>
        <a:bodyPr/>
        <a:lstStyle/>
        <a:p>
          <a:r>
            <a:rPr lang="ru-RU" b="1" dirty="0" smtClean="0"/>
            <a:t>КАЧЕСТВЕННОЕ </a:t>
          </a:r>
          <a:endParaRPr lang="ru-RU" b="1" dirty="0"/>
        </a:p>
      </dgm:t>
    </dgm:pt>
    <dgm:pt modelId="{5BD008E8-1361-42BF-A278-CC61389DD417}" type="parTrans" cxnId="{7EC0EE24-6174-4A57-8DB3-141C8275AD4C}">
      <dgm:prSet/>
      <dgm:spPr/>
      <dgm:t>
        <a:bodyPr/>
        <a:lstStyle/>
        <a:p>
          <a:endParaRPr lang="ru-RU"/>
        </a:p>
      </dgm:t>
    </dgm:pt>
    <dgm:pt modelId="{E74145CF-4AC6-4AA9-896A-182D757C2A77}" type="sibTrans" cxnId="{7EC0EE24-6174-4A57-8DB3-141C8275AD4C}">
      <dgm:prSet/>
      <dgm:spPr/>
      <dgm:t>
        <a:bodyPr/>
        <a:lstStyle/>
        <a:p>
          <a:endParaRPr lang="ru-RU"/>
        </a:p>
      </dgm:t>
    </dgm:pt>
    <dgm:pt modelId="{E8620003-5E37-45F7-9DD1-74BC07B68E21}">
      <dgm:prSet phldrT="[Текст]"/>
      <dgm:spPr/>
      <dgm:t>
        <a:bodyPr/>
        <a:lstStyle/>
        <a:p>
          <a:r>
            <a:rPr lang="ru-RU" b="1" dirty="0" smtClean="0"/>
            <a:t>ПРОЧНОЕ </a:t>
          </a:r>
          <a:endParaRPr lang="ru-RU" b="1" dirty="0"/>
        </a:p>
      </dgm:t>
    </dgm:pt>
    <dgm:pt modelId="{08A66B81-B7E6-4811-BE7C-5A9D9B07CA3D}" type="parTrans" cxnId="{C48D482F-8982-40BF-B9B7-13FDB79E67C2}">
      <dgm:prSet/>
      <dgm:spPr/>
      <dgm:t>
        <a:bodyPr/>
        <a:lstStyle/>
        <a:p>
          <a:endParaRPr lang="ru-RU"/>
        </a:p>
      </dgm:t>
    </dgm:pt>
    <dgm:pt modelId="{A61E2C88-1BDA-4045-AACF-428B313958B8}" type="sibTrans" cxnId="{C48D482F-8982-40BF-B9B7-13FDB79E67C2}">
      <dgm:prSet/>
      <dgm:spPr/>
      <dgm:t>
        <a:bodyPr/>
        <a:lstStyle/>
        <a:p>
          <a:endParaRPr lang="ru-RU"/>
        </a:p>
      </dgm:t>
    </dgm:pt>
    <dgm:pt modelId="{CC133EF8-F69A-4B1D-A8F7-776921163F0A}">
      <dgm:prSet phldrT="[Текст]"/>
      <dgm:spPr/>
      <dgm:t>
        <a:bodyPr/>
        <a:lstStyle/>
        <a:p>
          <a:r>
            <a:rPr lang="ru-RU" b="1" dirty="0" smtClean="0"/>
            <a:t>ИМЕТЬ НИЗКУЮ СЕБЕСТОИМОСТЬ </a:t>
          </a:r>
          <a:endParaRPr lang="ru-RU" b="1" dirty="0"/>
        </a:p>
      </dgm:t>
    </dgm:pt>
    <dgm:pt modelId="{58A0D140-2389-4C7F-9F2A-3AAF0EB9732A}" type="parTrans" cxnId="{7BF359D6-A502-4718-81FC-79382327AAE5}">
      <dgm:prSet/>
      <dgm:spPr/>
      <dgm:t>
        <a:bodyPr/>
        <a:lstStyle/>
        <a:p>
          <a:endParaRPr lang="ru-RU"/>
        </a:p>
      </dgm:t>
    </dgm:pt>
    <dgm:pt modelId="{800F6494-ADF0-4BDD-B1CE-8AD8AB4225D6}" type="sibTrans" cxnId="{7BF359D6-A502-4718-81FC-79382327AAE5}">
      <dgm:prSet/>
      <dgm:spPr/>
      <dgm:t>
        <a:bodyPr/>
        <a:lstStyle/>
        <a:p>
          <a:endParaRPr lang="ru-RU"/>
        </a:p>
      </dgm:t>
    </dgm:pt>
    <dgm:pt modelId="{B9B59799-D2F7-43CE-A166-4083D7FC6459}" type="pres">
      <dgm:prSet presAssocID="{1E9C54BD-92B3-41D7-A088-506F119CDA8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1BE12E-3CC2-43EE-96AC-C4D172D62C98}" type="pres">
      <dgm:prSet presAssocID="{2AA462D6-1ACC-45B1-9354-C2373AC55873}" presName="centerShape" presStyleLbl="node0" presStyleIdx="0" presStyleCnt="1"/>
      <dgm:spPr/>
      <dgm:t>
        <a:bodyPr/>
        <a:lstStyle/>
        <a:p>
          <a:endParaRPr lang="ru-RU"/>
        </a:p>
      </dgm:t>
    </dgm:pt>
    <dgm:pt modelId="{F882B47B-6E31-4CE1-A040-B8254C918204}" type="pres">
      <dgm:prSet presAssocID="{367EF11D-808B-4AA1-BDDD-C9DD2A2A50FE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76D29793-DCB1-4740-81AB-9FB2AB35428F}" type="pres">
      <dgm:prSet presAssocID="{23BFBEB4-1B80-4331-80CE-F9D94F962D6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74034-653B-45F6-B056-B037D343317C}" type="pres">
      <dgm:prSet presAssocID="{5BD008E8-1361-42BF-A278-CC61389DD417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DCD2F5C8-481F-455F-B2ED-29CD2B35DFFE}" type="pres">
      <dgm:prSet presAssocID="{04A47163-5232-4919-B362-B764CFC0598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6AFB7-ACB1-4626-9A96-1F01FC0FC5B7}" type="pres">
      <dgm:prSet presAssocID="{08A66B81-B7E6-4811-BE7C-5A9D9B07CA3D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1A2DE574-8E6D-41CE-AB5E-16A338A19251}" type="pres">
      <dgm:prSet presAssocID="{E8620003-5E37-45F7-9DD1-74BC07B68E2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BD40A-29A0-418E-A3CB-67461A199E82}" type="pres">
      <dgm:prSet presAssocID="{58A0D140-2389-4C7F-9F2A-3AAF0EB9732A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5A553088-5569-47E0-B7FB-54E2A1679D18}" type="pres">
      <dgm:prSet presAssocID="{CC133EF8-F69A-4B1D-A8F7-776921163F0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A9047F-409D-4307-B7CC-DF9B784DD0EE}" type="presOf" srcId="{CC133EF8-F69A-4B1D-A8F7-776921163F0A}" destId="{5A553088-5569-47E0-B7FB-54E2A1679D18}" srcOrd="0" destOrd="0" presId="urn:microsoft.com/office/officeart/2005/8/layout/radial4"/>
    <dgm:cxn modelId="{C8E8C108-08A7-4A69-991F-9077761DC237}" srcId="{1E9C54BD-92B3-41D7-A088-506F119CDA84}" destId="{2AA462D6-1ACC-45B1-9354-C2373AC55873}" srcOrd="0" destOrd="0" parTransId="{70015EF1-E86C-44DE-9FE2-2E438BC296F8}" sibTransId="{581AD370-3FF1-4AF8-A76D-E65B8FE493C3}"/>
    <dgm:cxn modelId="{617EE336-93EB-4122-B760-D5F5B951940B}" srcId="{2AA462D6-1ACC-45B1-9354-C2373AC55873}" destId="{23BFBEB4-1B80-4331-80CE-F9D94F962D6E}" srcOrd="0" destOrd="0" parTransId="{367EF11D-808B-4AA1-BDDD-C9DD2A2A50FE}" sibTransId="{9DA5BECE-81EB-4FCA-BFCB-81DBCED77932}"/>
    <dgm:cxn modelId="{75AC66A5-C9CC-4960-A78A-4BAAB8AEDEC6}" type="presOf" srcId="{58A0D140-2389-4C7F-9F2A-3AAF0EB9732A}" destId="{8B7BD40A-29A0-418E-A3CB-67461A199E82}" srcOrd="0" destOrd="0" presId="urn:microsoft.com/office/officeart/2005/8/layout/radial4"/>
    <dgm:cxn modelId="{2129B3A6-7B77-462B-9B44-52EF3FFE4CFA}" type="presOf" srcId="{23BFBEB4-1B80-4331-80CE-F9D94F962D6E}" destId="{76D29793-DCB1-4740-81AB-9FB2AB35428F}" srcOrd="0" destOrd="0" presId="urn:microsoft.com/office/officeart/2005/8/layout/radial4"/>
    <dgm:cxn modelId="{7BF359D6-A502-4718-81FC-79382327AAE5}" srcId="{2AA462D6-1ACC-45B1-9354-C2373AC55873}" destId="{CC133EF8-F69A-4B1D-A8F7-776921163F0A}" srcOrd="3" destOrd="0" parTransId="{58A0D140-2389-4C7F-9F2A-3AAF0EB9732A}" sibTransId="{800F6494-ADF0-4BDD-B1CE-8AD8AB4225D6}"/>
    <dgm:cxn modelId="{377CB80A-A862-406B-8C21-D5A7B2BEEBE1}" type="presOf" srcId="{04A47163-5232-4919-B362-B764CFC0598B}" destId="{DCD2F5C8-481F-455F-B2ED-29CD2B35DFFE}" srcOrd="0" destOrd="0" presId="urn:microsoft.com/office/officeart/2005/8/layout/radial4"/>
    <dgm:cxn modelId="{7EC0EE24-6174-4A57-8DB3-141C8275AD4C}" srcId="{2AA462D6-1ACC-45B1-9354-C2373AC55873}" destId="{04A47163-5232-4919-B362-B764CFC0598B}" srcOrd="1" destOrd="0" parTransId="{5BD008E8-1361-42BF-A278-CC61389DD417}" sibTransId="{E74145CF-4AC6-4AA9-896A-182D757C2A77}"/>
    <dgm:cxn modelId="{02EAD4A3-20E9-490B-8674-1357AEF73282}" type="presOf" srcId="{1E9C54BD-92B3-41D7-A088-506F119CDA84}" destId="{B9B59799-D2F7-43CE-A166-4083D7FC6459}" srcOrd="0" destOrd="0" presId="urn:microsoft.com/office/officeart/2005/8/layout/radial4"/>
    <dgm:cxn modelId="{C48D482F-8982-40BF-B9B7-13FDB79E67C2}" srcId="{2AA462D6-1ACC-45B1-9354-C2373AC55873}" destId="{E8620003-5E37-45F7-9DD1-74BC07B68E21}" srcOrd="2" destOrd="0" parTransId="{08A66B81-B7E6-4811-BE7C-5A9D9B07CA3D}" sibTransId="{A61E2C88-1BDA-4045-AACF-428B313958B8}"/>
    <dgm:cxn modelId="{8671B3CB-6807-43E5-9F75-5BB6211E3A5D}" type="presOf" srcId="{2AA462D6-1ACC-45B1-9354-C2373AC55873}" destId="{511BE12E-3CC2-43EE-96AC-C4D172D62C98}" srcOrd="0" destOrd="0" presId="urn:microsoft.com/office/officeart/2005/8/layout/radial4"/>
    <dgm:cxn modelId="{7193DF66-9EAD-45B3-B947-EC7E1DEDAC0E}" type="presOf" srcId="{E8620003-5E37-45F7-9DD1-74BC07B68E21}" destId="{1A2DE574-8E6D-41CE-AB5E-16A338A19251}" srcOrd="0" destOrd="0" presId="urn:microsoft.com/office/officeart/2005/8/layout/radial4"/>
    <dgm:cxn modelId="{3433E613-B816-437E-ACDE-B51EB8089BB9}" type="presOf" srcId="{367EF11D-808B-4AA1-BDDD-C9DD2A2A50FE}" destId="{F882B47B-6E31-4CE1-A040-B8254C918204}" srcOrd="0" destOrd="0" presId="urn:microsoft.com/office/officeart/2005/8/layout/radial4"/>
    <dgm:cxn modelId="{8878ACB4-FF8C-45EF-B226-FB503DB20C4B}" type="presOf" srcId="{08A66B81-B7E6-4811-BE7C-5A9D9B07CA3D}" destId="{A6F6AFB7-ACB1-4626-9A96-1F01FC0FC5B7}" srcOrd="0" destOrd="0" presId="urn:microsoft.com/office/officeart/2005/8/layout/radial4"/>
    <dgm:cxn modelId="{341FA395-5924-45EF-82A7-4927C81EE011}" type="presOf" srcId="{5BD008E8-1361-42BF-A278-CC61389DD417}" destId="{E1674034-653B-45F6-B056-B037D343317C}" srcOrd="0" destOrd="0" presId="urn:microsoft.com/office/officeart/2005/8/layout/radial4"/>
    <dgm:cxn modelId="{93D84098-779E-41D3-824E-AB7B3D334921}" type="presParOf" srcId="{B9B59799-D2F7-43CE-A166-4083D7FC6459}" destId="{511BE12E-3CC2-43EE-96AC-C4D172D62C98}" srcOrd="0" destOrd="0" presId="urn:microsoft.com/office/officeart/2005/8/layout/radial4"/>
    <dgm:cxn modelId="{3D7F255E-9524-41F3-B42D-EDFAAE51E733}" type="presParOf" srcId="{B9B59799-D2F7-43CE-A166-4083D7FC6459}" destId="{F882B47B-6E31-4CE1-A040-B8254C918204}" srcOrd="1" destOrd="0" presId="urn:microsoft.com/office/officeart/2005/8/layout/radial4"/>
    <dgm:cxn modelId="{3EDA5FB6-1A9C-4CC1-B2E7-270F954A2030}" type="presParOf" srcId="{B9B59799-D2F7-43CE-A166-4083D7FC6459}" destId="{76D29793-DCB1-4740-81AB-9FB2AB35428F}" srcOrd="2" destOrd="0" presId="urn:microsoft.com/office/officeart/2005/8/layout/radial4"/>
    <dgm:cxn modelId="{C208068D-2398-4641-8A0D-452DD42740ED}" type="presParOf" srcId="{B9B59799-D2F7-43CE-A166-4083D7FC6459}" destId="{E1674034-653B-45F6-B056-B037D343317C}" srcOrd="3" destOrd="0" presId="urn:microsoft.com/office/officeart/2005/8/layout/radial4"/>
    <dgm:cxn modelId="{635EBB82-10F2-4398-B965-94AA70C83D81}" type="presParOf" srcId="{B9B59799-D2F7-43CE-A166-4083D7FC6459}" destId="{DCD2F5C8-481F-455F-B2ED-29CD2B35DFFE}" srcOrd="4" destOrd="0" presId="urn:microsoft.com/office/officeart/2005/8/layout/radial4"/>
    <dgm:cxn modelId="{31095BC5-3D70-48A4-B8FB-209BF3B9C2EA}" type="presParOf" srcId="{B9B59799-D2F7-43CE-A166-4083D7FC6459}" destId="{A6F6AFB7-ACB1-4626-9A96-1F01FC0FC5B7}" srcOrd="5" destOrd="0" presId="urn:microsoft.com/office/officeart/2005/8/layout/radial4"/>
    <dgm:cxn modelId="{58722A29-0851-4E7E-80F4-177D4B71FE16}" type="presParOf" srcId="{B9B59799-D2F7-43CE-A166-4083D7FC6459}" destId="{1A2DE574-8E6D-41CE-AB5E-16A338A19251}" srcOrd="6" destOrd="0" presId="urn:microsoft.com/office/officeart/2005/8/layout/radial4"/>
    <dgm:cxn modelId="{D7BFFB02-017D-4A96-9BCA-EAE2F19D359D}" type="presParOf" srcId="{B9B59799-D2F7-43CE-A166-4083D7FC6459}" destId="{8B7BD40A-29A0-418E-A3CB-67461A199E82}" srcOrd="7" destOrd="0" presId="urn:microsoft.com/office/officeart/2005/8/layout/radial4"/>
    <dgm:cxn modelId="{CC778BB4-FD9F-4A7F-81F2-7B6E3B321B48}" type="presParOf" srcId="{B9B59799-D2F7-43CE-A166-4083D7FC6459}" destId="{5A553088-5569-47E0-B7FB-54E2A1679D1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BDCCCE-0319-4419-A058-8D2E55E9A8C6}" type="doc">
      <dgm:prSet loTypeId="urn:microsoft.com/office/officeart/2005/8/layout/default#1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E1C346AE-8D08-432E-8CC7-B4E8640045B7}">
      <dgm:prSet phldrT="[Текст]"/>
      <dgm:spPr/>
      <dgm:t>
        <a:bodyPr/>
        <a:lstStyle/>
        <a:p>
          <a:r>
            <a:rPr lang="ru-RU" b="1" dirty="0" smtClean="0"/>
            <a:t>НИТКИ МУЛИНЕ, ИРИС</a:t>
          </a:r>
          <a:endParaRPr lang="ru-RU" b="1" dirty="0"/>
        </a:p>
      </dgm:t>
    </dgm:pt>
    <dgm:pt modelId="{5EFF00B7-D878-456C-84FA-45FDD778A63C}" type="parTrans" cxnId="{D6CB6EB4-78CC-4DB8-B92B-EA125FFD5542}">
      <dgm:prSet/>
      <dgm:spPr/>
      <dgm:t>
        <a:bodyPr/>
        <a:lstStyle/>
        <a:p>
          <a:endParaRPr lang="ru-RU"/>
        </a:p>
      </dgm:t>
    </dgm:pt>
    <dgm:pt modelId="{934B3AF1-7DA9-4E46-834C-091A3EF4F06D}" type="sibTrans" cxnId="{D6CB6EB4-78CC-4DB8-B92B-EA125FFD5542}">
      <dgm:prSet/>
      <dgm:spPr/>
      <dgm:t>
        <a:bodyPr/>
        <a:lstStyle/>
        <a:p>
          <a:endParaRPr lang="ru-RU"/>
        </a:p>
      </dgm:t>
    </dgm:pt>
    <dgm:pt modelId="{0345BBE5-0B44-4912-B61A-1984B48F0954}">
      <dgm:prSet phldrT="[Текст]"/>
      <dgm:spPr/>
      <dgm:t>
        <a:bodyPr/>
        <a:lstStyle/>
        <a:p>
          <a:r>
            <a:rPr lang="ru-RU" b="1" dirty="0" smtClean="0"/>
            <a:t>НОЖНИЦЫ</a:t>
          </a:r>
          <a:endParaRPr lang="ru-RU" b="1" dirty="0"/>
        </a:p>
      </dgm:t>
    </dgm:pt>
    <dgm:pt modelId="{50CEA413-04F6-466A-9930-D585901E3064}" type="parTrans" cxnId="{C7169386-FC01-431C-95A1-6C62DD0E16F5}">
      <dgm:prSet/>
      <dgm:spPr/>
      <dgm:t>
        <a:bodyPr/>
        <a:lstStyle/>
        <a:p>
          <a:endParaRPr lang="ru-RU"/>
        </a:p>
      </dgm:t>
    </dgm:pt>
    <dgm:pt modelId="{C6603C32-53D5-480A-B6F1-F341EE48EDD8}" type="sibTrans" cxnId="{C7169386-FC01-431C-95A1-6C62DD0E16F5}">
      <dgm:prSet/>
      <dgm:spPr/>
      <dgm:t>
        <a:bodyPr/>
        <a:lstStyle/>
        <a:p>
          <a:endParaRPr lang="ru-RU"/>
        </a:p>
      </dgm:t>
    </dgm:pt>
    <dgm:pt modelId="{299019EC-7A24-4EA7-8FE2-97C80E33D072}">
      <dgm:prSet phldrT="[Текст]"/>
      <dgm:spPr/>
      <dgm:t>
        <a:bodyPr/>
        <a:lstStyle/>
        <a:p>
          <a:r>
            <a:rPr lang="ru-RU" b="1" dirty="0" smtClean="0"/>
            <a:t>ЦВЕТНЫЕ РЕЗИНКИ</a:t>
          </a:r>
          <a:endParaRPr lang="ru-RU" b="1" dirty="0"/>
        </a:p>
      </dgm:t>
    </dgm:pt>
    <dgm:pt modelId="{7891EA70-925E-4B96-B05C-EA138F48ED89}" type="parTrans" cxnId="{17EDE76C-01C6-4A5D-927E-A0A1CB984ACD}">
      <dgm:prSet/>
      <dgm:spPr/>
      <dgm:t>
        <a:bodyPr/>
        <a:lstStyle/>
        <a:p>
          <a:endParaRPr lang="ru-RU"/>
        </a:p>
      </dgm:t>
    </dgm:pt>
    <dgm:pt modelId="{370E2E15-2591-43DC-82BA-3343E6932C46}" type="sibTrans" cxnId="{17EDE76C-01C6-4A5D-927E-A0A1CB984ACD}">
      <dgm:prSet/>
      <dgm:spPr/>
      <dgm:t>
        <a:bodyPr/>
        <a:lstStyle/>
        <a:p>
          <a:endParaRPr lang="ru-RU"/>
        </a:p>
      </dgm:t>
    </dgm:pt>
    <dgm:pt modelId="{32BB4683-5247-4050-BC10-93FF1EEC91C3}">
      <dgm:prSet phldrT="[Текст]"/>
      <dgm:spPr/>
      <dgm:t>
        <a:bodyPr/>
        <a:lstStyle/>
        <a:p>
          <a:r>
            <a:rPr lang="ru-RU" b="1" dirty="0" smtClean="0"/>
            <a:t>ШНУР И КОЖА </a:t>
          </a:r>
          <a:endParaRPr lang="ru-RU" b="1" dirty="0"/>
        </a:p>
      </dgm:t>
    </dgm:pt>
    <dgm:pt modelId="{1E68A30A-F0EB-4B2C-9793-1CC4713A0BF8}" type="parTrans" cxnId="{AF41F972-A669-45AF-8ECF-3697F6A268F6}">
      <dgm:prSet/>
      <dgm:spPr/>
      <dgm:t>
        <a:bodyPr/>
        <a:lstStyle/>
        <a:p>
          <a:endParaRPr lang="ru-RU"/>
        </a:p>
      </dgm:t>
    </dgm:pt>
    <dgm:pt modelId="{43E98086-04F5-42B0-94AE-D3E0FAD2BEA3}" type="sibTrans" cxnId="{AF41F972-A669-45AF-8ECF-3697F6A268F6}">
      <dgm:prSet/>
      <dgm:spPr/>
      <dgm:t>
        <a:bodyPr/>
        <a:lstStyle/>
        <a:p>
          <a:endParaRPr lang="ru-RU"/>
        </a:p>
      </dgm:t>
    </dgm:pt>
    <dgm:pt modelId="{9A2376EE-FF7D-439A-8929-9F7DD293DDAE}">
      <dgm:prSet phldrT="[Текст]"/>
      <dgm:spPr/>
      <dgm:t>
        <a:bodyPr/>
        <a:lstStyle/>
        <a:p>
          <a:r>
            <a:rPr lang="ru-RU" b="1" dirty="0" smtClean="0"/>
            <a:t>БИССЕР, АТЛАСНАЯ ЛЕНТА </a:t>
          </a:r>
          <a:endParaRPr lang="ru-RU" b="1" dirty="0"/>
        </a:p>
      </dgm:t>
    </dgm:pt>
    <dgm:pt modelId="{C339A4C8-5539-4010-AD97-E5AFC4A7E113}" type="parTrans" cxnId="{BA91DC02-D744-4B3B-8B55-DD311A8820E5}">
      <dgm:prSet/>
      <dgm:spPr/>
      <dgm:t>
        <a:bodyPr/>
        <a:lstStyle/>
        <a:p>
          <a:endParaRPr lang="ru-RU"/>
        </a:p>
      </dgm:t>
    </dgm:pt>
    <dgm:pt modelId="{4EF79D9F-9854-4D70-9C08-B40B8A41B550}" type="sibTrans" cxnId="{BA91DC02-D744-4B3B-8B55-DD311A8820E5}">
      <dgm:prSet/>
      <dgm:spPr/>
      <dgm:t>
        <a:bodyPr/>
        <a:lstStyle/>
        <a:p>
          <a:endParaRPr lang="ru-RU"/>
        </a:p>
      </dgm:t>
    </dgm:pt>
    <dgm:pt modelId="{373C7006-05EF-486F-911A-85B7F2FEEB82}" type="pres">
      <dgm:prSet presAssocID="{EBBDCCCE-0319-4419-A058-8D2E55E9A8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69800B-8152-410E-916F-E261EF1C0FC8}" type="pres">
      <dgm:prSet presAssocID="{E1C346AE-8D08-432E-8CC7-B4E8640045B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A4950-FDD2-4180-AAE1-33E398337E7F}" type="pres">
      <dgm:prSet presAssocID="{934B3AF1-7DA9-4E46-834C-091A3EF4F06D}" presName="sibTrans" presStyleCnt="0"/>
      <dgm:spPr/>
    </dgm:pt>
    <dgm:pt modelId="{7F24F30D-CD1E-4DF4-AEF3-42063A5B1EE0}" type="pres">
      <dgm:prSet presAssocID="{0345BBE5-0B44-4912-B61A-1984B48F095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49332-CF45-4B52-AD73-529465A4934A}" type="pres">
      <dgm:prSet presAssocID="{C6603C32-53D5-480A-B6F1-F341EE48EDD8}" presName="sibTrans" presStyleCnt="0"/>
      <dgm:spPr/>
    </dgm:pt>
    <dgm:pt modelId="{73192196-F13F-44A1-922D-C6CEC59D43E7}" type="pres">
      <dgm:prSet presAssocID="{9A2376EE-FF7D-439A-8929-9F7DD293DDA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8C5A7-57D1-4A3A-B056-BC298F71230C}" type="pres">
      <dgm:prSet presAssocID="{4EF79D9F-9854-4D70-9C08-B40B8A41B550}" presName="sibTrans" presStyleCnt="0"/>
      <dgm:spPr/>
    </dgm:pt>
    <dgm:pt modelId="{EF714FBC-977B-4C06-869D-F35ADA5ED29D}" type="pres">
      <dgm:prSet presAssocID="{299019EC-7A24-4EA7-8FE2-97C80E33D07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D48F-0A44-4EB2-977A-D66DEC6138D6}" type="pres">
      <dgm:prSet presAssocID="{370E2E15-2591-43DC-82BA-3343E6932C46}" presName="sibTrans" presStyleCnt="0"/>
      <dgm:spPr/>
    </dgm:pt>
    <dgm:pt modelId="{E2B27235-2184-485E-9475-D1C862CF5BC3}" type="pres">
      <dgm:prSet presAssocID="{32BB4683-5247-4050-BC10-93FF1EEC91C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D042F0-37F9-428A-B6B4-57A9F28022A6}" type="presOf" srcId="{299019EC-7A24-4EA7-8FE2-97C80E33D072}" destId="{EF714FBC-977B-4C06-869D-F35ADA5ED29D}" srcOrd="0" destOrd="0" presId="urn:microsoft.com/office/officeart/2005/8/layout/default#1"/>
    <dgm:cxn modelId="{7B200DF3-0232-432C-97D1-1AAD0466F97C}" type="presOf" srcId="{EBBDCCCE-0319-4419-A058-8D2E55E9A8C6}" destId="{373C7006-05EF-486F-911A-85B7F2FEEB82}" srcOrd="0" destOrd="0" presId="urn:microsoft.com/office/officeart/2005/8/layout/default#1"/>
    <dgm:cxn modelId="{C7169386-FC01-431C-95A1-6C62DD0E16F5}" srcId="{EBBDCCCE-0319-4419-A058-8D2E55E9A8C6}" destId="{0345BBE5-0B44-4912-B61A-1984B48F0954}" srcOrd="1" destOrd="0" parTransId="{50CEA413-04F6-466A-9930-D585901E3064}" sibTransId="{C6603C32-53D5-480A-B6F1-F341EE48EDD8}"/>
    <dgm:cxn modelId="{AF41F972-A669-45AF-8ECF-3697F6A268F6}" srcId="{EBBDCCCE-0319-4419-A058-8D2E55E9A8C6}" destId="{32BB4683-5247-4050-BC10-93FF1EEC91C3}" srcOrd="4" destOrd="0" parTransId="{1E68A30A-F0EB-4B2C-9793-1CC4713A0BF8}" sibTransId="{43E98086-04F5-42B0-94AE-D3E0FAD2BEA3}"/>
    <dgm:cxn modelId="{12C62FE0-5392-4E40-BD35-008CEB7CBC78}" type="presOf" srcId="{0345BBE5-0B44-4912-B61A-1984B48F0954}" destId="{7F24F30D-CD1E-4DF4-AEF3-42063A5B1EE0}" srcOrd="0" destOrd="0" presId="urn:microsoft.com/office/officeart/2005/8/layout/default#1"/>
    <dgm:cxn modelId="{642D61FA-46F3-4E61-A14A-14E35C8D925E}" type="presOf" srcId="{9A2376EE-FF7D-439A-8929-9F7DD293DDAE}" destId="{73192196-F13F-44A1-922D-C6CEC59D43E7}" srcOrd="0" destOrd="0" presId="urn:microsoft.com/office/officeart/2005/8/layout/default#1"/>
    <dgm:cxn modelId="{17EDE76C-01C6-4A5D-927E-A0A1CB984ACD}" srcId="{EBBDCCCE-0319-4419-A058-8D2E55E9A8C6}" destId="{299019EC-7A24-4EA7-8FE2-97C80E33D072}" srcOrd="3" destOrd="0" parTransId="{7891EA70-925E-4B96-B05C-EA138F48ED89}" sibTransId="{370E2E15-2591-43DC-82BA-3343E6932C46}"/>
    <dgm:cxn modelId="{5CD71279-232B-40A9-BB5A-15FF94F72D22}" type="presOf" srcId="{32BB4683-5247-4050-BC10-93FF1EEC91C3}" destId="{E2B27235-2184-485E-9475-D1C862CF5BC3}" srcOrd="0" destOrd="0" presId="urn:microsoft.com/office/officeart/2005/8/layout/default#1"/>
    <dgm:cxn modelId="{D6CB6EB4-78CC-4DB8-B92B-EA125FFD5542}" srcId="{EBBDCCCE-0319-4419-A058-8D2E55E9A8C6}" destId="{E1C346AE-8D08-432E-8CC7-B4E8640045B7}" srcOrd="0" destOrd="0" parTransId="{5EFF00B7-D878-456C-84FA-45FDD778A63C}" sibTransId="{934B3AF1-7DA9-4E46-834C-091A3EF4F06D}"/>
    <dgm:cxn modelId="{BA91DC02-D744-4B3B-8B55-DD311A8820E5}" srcId="{EBBDCCCE-0319-4419-A058-8D2E55E9A8C6}" destId="{9A2376EE-FF7D-439A-8929-9F7DD293DDAE}" srcOrd="2" destOrd="0" parTransId="{C339A4C8-5539-4010-AD97-E5AFC4A7E113}" sibTransId="{4EF79D9F-9854-4D70-9C08-B40B8A41B550}"/>
    <dgm:cxn modelId="{269C3DC0-6766-4022-95F2-0AB09AB57CA0}" type="presOf" srcId="{E1C346AE-8D08-432E-8CC7-B4E8640045B7}" destId="{FD69800B-8152-410E-916F-E261EF1C0FC8}" srcOrd="0" destOrd="0" presId="urn:microsoft.com/office/officeart/2005/8/layout/default#1"/>
    <dgm:cxn modelId="{9B251F15-340E-41E6-A15D-EF3B3E4C80CE}" type="presParOf" srcId="{373C7006-05EF-486F-911A-85B7F2FEEB82}" destId="{FD69800B-8152-410E-916F-E261EF1C0FC8}" srcOrd="0" destOrd="0" presId="urn:microsoft.com/office/officeart/2005/8/layout/default#1"/>
    <dgm:cxn modelId="{4C5940A6-1C6A-45FC-8557-8EFB566C0B35}" type="presParOf" srcId="{373C7006-05EF-486F-911A-85B7F2FEEB82}" destId="{9DCA4950-FDD2-4180-AAE1-33E398337E7F}" srcOrd="1" destOrd="0" presId="urn:microsoft.com/office/officeart/2005/8/layout/default#1"/>
    <dgm:cxn modelId="{F6883A39-DE46-45AB-B1E5-3F030C86C347}" type="presParOf" srcId="{373C7006-05EF-486F-911A-85B7F2FEEB82}" destId="{7F24F30D-CD1E-4DF4-AEF3-42063A5B1EE0}" srcOrd="2" destOrd="0" presId="urn:microsoft.com/office/officeart/2005/8/layout/default#1"/>
    <dgm:cxn modelId="{10395A52-951A-49A5-8237-DBD13582CDFD}" type="presParOf" srcId="{373C7006-05EF-486F-911A-85B7F2FEEB82}" destId="{F9349332-CF45-4B52-AD73-529465A4934A}" srcOrd="3" destOrd="0" presId="urn:microsoft.com/office/officeart/2005/8/layout/default#1"/>
    <dgm:cxn modelId="{BBA3EED7-65AE-44AE-AADD-D1CEB883AA96}" type="presParOf" srcId="{373C7006-05EF-486F-911A-85B7F2FEEB82}" destId="{73192196-F13F-44A1-922D-C6CEC59D43E7}" srcOrd="4" destOrd="0" presId="urn:microsoft.com/office/officeart/2005/8/layout/default#1"/>
    <dgm:cxn modelId="{156CEAC7-CF4E-434F-9B70-31A3B2A376AB}" type="presParOf" srcId="{373C7006-05EF-486F-911A-85B7F2FEEB82}" destId="{5ED8C5A7-57D1-4A3A-B056-BC298F71230C}" srcOrd="5" destOrd="0" presId="urn:microsoft.com/office/officeart/2005/8/layout/default#1"/>
    <dgm:cxn modelId="{5C82DB23-8F68-4373-A407-3175FB0A8619}" type="presParOf" srcId="{373C7006-05EF-486F-911A-85B7F2FEEB82}" destId="{EF714FBC-977B-4C06-869D-F35ADA5ED29D}" srcOrd="6" destOrd="0" presId="urn:microsoft.com/office/officeart/2005/8/layout/default#1"/>
    <dgm:cxn modelId="{A6ECC88F-A4B3-4330-B980-C2B1CB6BE2FD}" type="presParOf" srcId="{373C7006-05EF-486F-911A-85B7F2FEEB82}" destId="{E387D48F-0A44-4EB2-977A-D66DEC6138D6}" srcOrd="7" destOrd="0" presId="urn:microsoft.com/office/officeart/2005/8/layout/default#1"/>
    <dgm:cxn modelId="{445EE781-155C-461E-A586-0966829B7DC3}" type="presParOf" srcId="{373C7006-05EF-486F-911A-85B7F2FEEB82}" destId="{E2B27235-2184-485E-9475-D1C862CF5BC3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9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998F0B4-2D09-42F5-8DE1-D63E272EBEA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725B9B1-F438-430A-83F7-DFF7DF428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99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998F0B4-2D09-42F5-8DE1-D63E272EBEA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725B9B1-F438-430A-83F7-DFF7DF428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83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29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1251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FAC8AEA-B46D-4765-B716-910B7519BE4A}" type="datetimeFigureOut">
              <a:rPr lang="ru-RU" smtClean="0">
                <a:solidFill>
                  <a:prstClr val="black"/>
                </a:solidFill>
              </a:rPr>
              <a:pPr/>
              <a:t>17.04.2020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6115B-DA6B-45F0-931D-298C6BB7CDD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361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FAC8AEA-B46D-4765-B716-910B7519BE4A}" type="datetimeFigureOut">
              <a:rPr lang="ru-RU" smtClean="0">
                <a:solidFill>
                  <a:prstClr val="black"/>
                </a:solidFill>
              </a:rPr>
              <a:pPr/>
              <a:t>17.04.2020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6115B-DA6B-45F0-931D-298C6BB7CDD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157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FAC8AEA-B46D-4765-B716-910B7519BE4A}" type="datetimeFigureOut">
              <a:rPr lang="ru-RU" smtClean="0">
                <a:solidFill>
                  <a:prstClr val="black"/>
                </a:solidFill>
              </a:rPr>
              <a:pPr/>
              <a:t>17.04.2020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6115B-DA6B-45F0-931D-298C6BB7CDD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255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FAC8AEA-B46D-4765-B716-910B7519BE4A}" type="datetimeFigureOut">
              <a:rPr lang="ru-RU" smtClean="0">
                <a:solidFill>
                  <a:prstClr val="black"/>
                </a:solidFill>
              </a:rPr>
              <a:pPr/>
              <a:t>17.04.2020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6115B-DA6B-45F0-931D-298C6BB7CDD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199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FAC8AEA-B46D-4765-B716-910B7519BE4A}" type="datetimeFigureOut">
              <a:rPr lang="ru-RU" smtClean="0">
                <a:solidFill>
                  <a:prstClr val="black"/>
                </a:solidFill>
              </a:rPr>
              <a:pPr/>
              <a:t>17.04.2020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6115B-DA6B-45F0-931D-298C6BB7CDD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820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FAC8AEA-B46D-4765-B716-910B7519BE4A}" type="datetimeFigureOut">
              <a:rPr lang="ru-RU" smtClean="0">
                <a:solidFill>
                  <a:prstClr val="black"/>
                </a:solidFill>
              </a:rPr>
              <a:pPr/>
              <a:t>17.04.2020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6115B-DA6B-45F0-931D-298C6BB7CDD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530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FAC8AEA-B46D-4765-B716-910B7519BE4A}" type="datetimeFigureOut">
              <a:rPr lang="ru-RU" smtClean="0">
                <a:solidFill>
                  <a:prstClr val="black"/>
                </a:solidFill>
              </a:rPr>
              <a:pPr/>
              <a:t>17.04.2020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6115B-DA6B-45F0-931D-298C6BB7CDD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47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998F0B4-2D09-42F5-8DE1-D63E272EBEA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725B9B1-F438-430A-83F7-DFF7DF428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7898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FAC8AEA-B46D-4765-B716-910B7519BE4A}" type="datetimeFigureOut">
              <a:rPr lang="ru-RU" smtClean="0">
                <a:solidFill>
                  <a:prstClr val="black"/>
                </a:solidFill>
              </a:rPr>
              <a:pPr/>
              <a:t>17.04.2020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6115B-DA6B-45F0-931D-298C6BB7CDD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516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FAC8AEA-B46D-4765-B716-910B7519BE4A}" type="datetimeFigureOut">
              <a:rPr lang="ru-RU" smtClean="0">
                <a:solidFill>
                  <a:prstClr val="black"/>
                </a:solidFill>
              </a:rPr>
              <a:pPr/>
              <a:t>17.04.2020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6115B-DA6B-45F0-931D-298C6BB7CDD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444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FAC8AEA-B46D-4765-B716-910B7519BE4A}" type="datetimeFigureOut">
              <a:rPr lang="ru-RU" smtClean="0">
                <a:solidFill>
                  <a:prstClr val="black"/>
                </a:solidFill>
              </a:rPr>
              <a:pPr/>
              <a:t>17.04.2020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46115B-DA6B-45F0-931D-298C6BB7CDD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02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998F0B4-2D09-42F5-8DE1-D63E272EBEA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725B9B1-F438-430A-83F7-DFF7DF428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997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998F0B4-2D09-42F5-8DE1-D63E272EBEA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725B9B1-F438-430A-83F7-DFF7DF428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63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998F0B4-2D09-42F5-8DE1-D63E272EBEA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725B9B1-F438-430A-83F7-DFF7DF428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964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998F0B4-2D09-42F5-8DE1-D63E272EBEA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725B9B1-F438-430A-83F7-DFF7DF428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0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998F0B4-2D09-42F5-8DE1-D63E272EBEA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725B9B1-F438-430A-83F7-DFF7DF428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829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998F0B4-2D09-42F5-8DE1-D63E272EBEA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725B9B1-F438-430A-83F7-DFF7DF428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87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998F0B4-2D09-42F5-8DE1-D63E272EBEA8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725B9B1-F438-430A-83F7-DFF7DF428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01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411510"/>
            <a:ext cx="5400600" cy="42124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426"/>
            </a:avLst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20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78"/>
          <a:stretch/>
        </p:blipFill>
        <p:spPr>
          <a:xfrm>
            <a:off x="3779912" y="1498873"/>
            <a:ext cx="2040946" cy="25028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3241"/>
            </a:avLst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59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7.wdp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0.wdp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ds03.infourok.ru/uploads/ex/1270/000507f7-70ab4851/hello_html_46e5db53.jpg" TargetMode="External"/><Relationship Id="rId3" Type="http://schemas.openxmlformats.org/officeDocument/2006/relationships/hyperlink" Target="http://sporteveryday.info/imagesupload/2016/07/rukodelie.jpg" TargetMode="External"/><Relationship Id="rId7" Type="http://schemas.openxmlformats.org/officeDocument/2006/relationships/hyperlink" Target="http://luxediamond.ru/wp-content/uploads/2014/08/braslety_iz_lentochek_04.jpg" TargetMode="External"/><Relationship Id="rId2" Type="http://schemas.openxmlformats.org/officeDocument/2006/relationships/hyperlink" Target="https://cf.ppt-online.org/files/slide/c/coxzXHYt91K6UFjnWD4malh2sPBwAbqT8ZgGLu/slide-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beautylady.ru/wp-content/uploads/2017/11/1469991998-fenechka-iz-lent.jpg" TargetMode="External"/><Relationship Id="rId5" Type="http://schemas.openxmlformats.org/officeDocument/2006/relationships/hyperlink" Target="http://4.bp.blogspot.com/_-yGiF_0mEao/TQuzUXZVIOI/AAAAAAAAACU/BYiktSaXzW8/s1600/friendship+bracelets.jpeg" TargetMode="External"/><Relationship Id="rId10" Type="http://schemas.openxmlformats.org/officeDocument/2006/relationships/hyperlink" Target="https://cs1.livemaster.ru/storage/63/c9/b49a3840c5d0a103e9c3a89ef957--ukrasheniya-fenechki-iz-atlasnyh-lent.jpg" TargetMode="External"/><Relationship Id="rId4" Type="http://schemas.openxmlformats.org/officeDocument/2006/relationships/hyperlink" Target="https://i.ytimg.com/vi/9h7ogumufGw/maxresdefault.jpg" TargetMode="External"/><Relationship Id="rId9" Type="http://schemas.openxmlformats.org/officeDocument/2006/relationships/hyperlink" Target="https://2.bp.blogspot.com/-sQG4ggMfEE4/VcYrFdkGJaI/AAAAAAAAAOM/cnJLK9d_d-w/w1200-h630-p-k-no-nu/DSCF8633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madeheart.com/media/productphoto/788/42561576/005_2.jpg" TargetMode="External"/><Relationship Id="rId3" Type="http://schemas.openxmlformats.org/officeDocument/2006/relationships/hyperlink" Target="http://4.bp.blogspot.com/_-yGiF_0mEao/TQuzUXZVIOI/AAAAAAAAACU/BYiktSaXzW8/s1600/friendship+bracelets.jpeg" TargetMode="External"/><Relationship Id="rId7" Type="http://schemas.openxmlformats.org/officeDocument/2006/relationships/hyperlink" Target="https://ethnoboho.ru/wp-content/uploads/2017/03/IMG_0666.jpg" TargetMode="External"/><Relationship Id="rId12" Type="http://schemas.openxmlformats.org/officeDocument/2006/relationships/hyperlink" Target="https://infomneedle.ru/public/5364142-678x680.jpg" TargetMode="External"/><Relationship Id="rId2" Type="http://schemas.openxmlformats.org/officeDocument/2006/relationships/hyperlink" Target="http://static.diary.ru/userdir/3/0/6/8/3068922/7891035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nnik.in.ua/images/Kak_splesti_fenechku_iz_lentochek_svoimi_rukami.jpg" TargetMode="External"/><Relationship Id="rId11" Type="http://schemas.openxmlformats.org/officeDocument/2006/relationships/hyperlink" Target="http://masterbud.dp.ua/uploads/images/koff-42220.jpg" TargetMode="External"/><Relationship Id="rId5" Type="http://schemas.openxmlformats.org/officeDocument/2006/relationships/hyperlink" Target="https://i.pinimg.com/736x/66/1b/11/661b11cc181fbffcdd2476e6fb700da0.jpg" TargetMode="External"/><Relationship Id="rId10" Type="http://schemas.openxmlformats.org/officeDocument/2006/relationships/hyperlink" Target="http://www.hand-work.info/images/com_adsmanager/foto/braslet-iz-bisera_35589_1.jpg" TargetMode="External"/><Relationship Id="rId4" Type="http://schemas.openxmlformats.org/officeDocument/2006/relationships/hyperlink" Target="http://1beautylady.ru/wp-content/uploads/2017/11/1468685150-rezinka4.jpg" TargetMode="External"/><Relationship Id="rId9" Type="http://schemas.openxmlformats.org/officeDocument/2006/relationships/hyperlink" Target="https://cs1.livemaster.ru/storage/9b/2e/6444c5ddf64bc88e01f49f21efbn--ukrasheniya-braslet-maki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ethnoboho.ru/wp-content/uploads/2017/05/112823372_large_6.jpg" TargetMode="External"/><Relationship Id="rId3" Type="http://schemas.openxmlformats.org/officeDocument/2006/relationships/hyperlink" Target="https://wmpics.pics/di-FQ3B.jpg" TargetMode="External"/><Relationship Id="rId7" Type="http://schemas.openxmlformats.org/officeDocument/2006/relationships/hyperlink" Target="http://ethnoboho.ru/wp-content/uploads/2017/05/8069bb.jpg" TargetMode="External"/><Relationship Id="rId2" Type="http://schemas.openxmlformats.org/officeDocument/2006/relationships/hyperlink" Target="https://wmpics.pics/di-MNDF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needle.ru/uploads/zdsc-n-695x974.jpg" TargetMode="External"/><Relationship Id="rId5" Type="http://schemas.openxmlformats.org/officeDocument/2006/relationships/hyperlink" Target="https://wmpics.pics/di-AZ5K.jpg" TargetMode="External"/><Relationship Id="rId4" Type="http://schemas.openxmlformats.org/officeDocument/2006/relationships/hyperlink" Target="https://wmpics.pics/di-0SRT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1%83%D0%BB%D0%B8%D0%BD%D0%B5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843558"/>
            <a:ext cx="5328592" cy="1206134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ФЕНЕЧКИ( 6 урока)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859782"/>
            <a:ext cx="2093218" cy="20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97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05979"/>
            <a:ext cx="3672408" cy="6375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СИМВОЛИКА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275606"/>
            <a:ext cx="5040560" cy="26642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РАЗНЫЕ ЦВЕТА И УЗОРЫ ИМЕЛИ СВОЮ СИМВОЛИКУ. В НАШЕ ВРЕМЯ ЭТИ АКСЕССУАРЫ УЖЕ ПОЧТИ ПЕРЕСТАЛИ БЫТЬ СИМВОЛАМИ И СТАЛИ ОБЫЧНЫМ УКРАШЕНИЕМ. </a:t>
            </a: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419622"/>
            <a:ext cx="3360373" cy="2520280"/>
          </a:xfrm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95736" y="205979"/>
            <a:ext cx="5184576" cy="6375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ФЕНЕЧКИ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07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05979"/>
            <a:ext cx="5184576" cy="7095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ФЕНЕЧЕК: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151335"/>
            <a:ext cx="2880320" cy="4798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КОСИЧКА 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01" r="10507"/>
          <a:stretch/>
        </p:blipFill>
        <p:spPr>
          <a:xfrm>
            <a:off x="334662" y="1851670"/>
            <a:ext cx="3782749" cy="2664296"/>
          </a:xfrm>
          <a:effectLst>
            <a:softEdge rad="3175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ПРЯМОЕ И КОСОЕ ПЛЕТЕНИЕ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1312" y="1707654"/>
            <a:ext cx="3871183" cy="2904462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330969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05979"/>
            <a:ext cx="5184576" cy="7095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ФЕНЕЧЕК: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151335"/>
            <a:ext cx="2880320" cy="4798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 АТЛАСНЫХ ЛЕНТ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662" y="1923678"/>
            <a:ext cx="3987241" cy="2592288"/>
          </a:xfrm>
          <a:effectLst>
            <a:softEdge rad="3175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3" y="1151335"/>
            <a:ext cx="2952328" cy="4798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 РЕЗИНОЧЕК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4142" y="1870297"/>
            <a:ext cx="3525522" cy="2645669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2690345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05979"/>
            <a:ext cx="5184576" cy="7095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ФЕНЕЧЕК: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151335"/>
            <a:ext cx="2880320" cy="4798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 БИССЕРА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066" y="1923678"/>
            <a:ext cx="4212468" cy="2808312"/>
          </a:xfrm>
          <a:effectLst>
            <a:softEdge rad="3175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3" y="1151335"/>
            <a:ext cx="2952328" cy="4798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 ВЕРЁВОК И КОЖИ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923678"/>
            <a:ext cx="3334395" cy="2771868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1741013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ВЫЯВЛЕНИЕ ОСНОВНЫХ ПАРАМЕТРОВ И ОГРАНИЧЕНИЙ: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76720665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91984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ИНСТРУМЕНТЫ И МАТЕРИАЛ ДЛЯ ВЫПОЛНЕНИЯ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ВЫРЕЗКИ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: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62155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33511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05979"/>
            <a:ext cx="6552728" cy="6375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96875">
              <a:spcBef>
                <a:spcPts val="610"/>
              </a:spcBef>
              <a:spcAft>
                <a:spcPts val="0"/>
              </a:spcAft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ПРАВИЛА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ПРИ РАБОТЕ С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НОЖНИЦАМИ 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</a:b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2445">
              <a:spcBef>
                <a:spcPts val="1845"/>
              </a:spcBef>
              <a:spcAft>
                <a:spcPts val="0"/>
              </a:spcAft>
            </a:pP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РАБОТАЯ </a:t>
            </a: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НОЖНИЦАМИ, СЛЕДИ ЗА ПАЛЬЦАМИ ЛЕВОЙ 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РУКИ.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 </a:t>
            </a:r>
          </a:p>
          <a:p>
            <a:pPr marL="512445">
              <a:spcBef>
                <a:spcPts val="1845"/>
              </a:spcBef>
              <a:spcAft>
                <a:spcPts val="0"/>
              </a:spcAft>
            </a:pP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ПЕРЕДАВАЙ </a:t>
            </a: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НОЖНИЦЫ В ЗАКРЫТОМ ВИДЕ КОЛЬЦАМИ 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ВПЕРЁД.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 </a:t>
            </a:r>
          </a:p>
          <a:p>
            <a:pPr marL="512445">
              <a:spcBef>
                <a:spcPts val="1845"/>
              </a:spcBef>
              <a:spcAft>
                <a:spcPts val="0"/>
              </a:spcAft>
            </a:pP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НЕ </a:t>
            </a: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ДЕРЖИ НОЖНИЦЫ ОСТРЫМИ КОНЦАМИ 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ВВЕРХ.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 </a:t>
            </a:r>
          </a:p>
          <a:p>
            <a:pPr marL="512445">
              <a:spcBef>
                <a:spcPts val="1845"/>
              </a:spcBef>
              <a:spcAft>
                <a:spcPts val="0"/>
              </a:spcAft>
            </a:pP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НЕ </a:t>
            </a: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ОСТАВЛЯЙ ИХ В РАСКРЫТОМ 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ВИДЕ.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 </a:t>
            </a:r>
          </a:p>
          <a:p>
            <a:pPr marL="512445">
              <a:spcBef>
                <a:spcPts val="1845"/>
              </a:spcBef>
              <a:spcAft>
                <a:spcPts val="0"/>
              </a:spcAft>
            </a:pP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ДЛЯ </a:t>
            </a: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РЕЗАНИЯ ПО ПРЯМОЙ ЛИНИИ ПЕРЕМЕЩАЙ НОЖНИЦЫ 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ВПЕРЁД.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 </a:t>
            </a:r>
          </a:p>
          <a:p>
            <a:pPr marL="512445">
              <a:spcBef>
                <a:spcPts val="1845"/>
              </a:spcBef>
              <a:spcAft>
                <a:spcPts val="0"/>
              </a:spcAft>
            </a:pP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ПРИ </a:t>
            </a: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ВЫРЕЗАНИИ КРУГЛЫХ ДЕТАЛЕЙ ПОВОРАЧИВАЙ 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ЗАГОТОВКУ.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 </a:t>
            </a:r>
          </a:p>
          <a:p>
            <a:pPr marL="512445">
              <a:spcBef>
                <a:spcPts val="1845"/>
              </a:spcBef>
              <a:spcAft>
                <a:spcPts val="0"/>
              </a:spcAft>
            </a:pP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ДЕТАЛИ </a:t>
            </a: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СО СЛОЖНЫМ КОНТУРОМ МОЖНО ВЫРЕЗАТЬ, ВЫПОЛНЯЯ РЯД 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НАДРЕЗОВ.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 </a:t>
            </a:r>
          </a:p>
          <a:p>
            <a:pPr marL="512445">
              <a:spcBef>
                <a:spcPts val="1845"/>
              </a:spcBef>
              <a:spcAft>
                <a:spcPts val="0"/>
              </a:spcAft>
            </a:pP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ЧТОБЫ </a:t>
            </a: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ВЫРЕЗАТЬ ПО ОДНОЙ НЕПРЕРЫВНОЙ ЛИНИИ, ПОВОРАЧИВАЙ БУМАГУ В РАЗНЫЕ СТОРОНЫ.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Times New Roman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457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7494"/>
            <a:ext cx="7848872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ТЕХНОЛОГИЧЕСКАЯ ПОСЛЕДОВАТЕЛЬНОСТЬ: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275606"/>
            <a:ext cx="4809576" cy="2952328"/>
          </a:xfrm>
          <a:effectLst>
            <a:softEdge rad="1270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347614"/>
            <a:ext cx="3756670" cy="2880320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717332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7494"/>
            <a:ext cx="5256584" cy="6375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ГОТОВЫЕ ИЗДЕЛИЯ: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68110"/>
            <a:ext cx="4095847" cy="2952328"/>
          </a:xfrm>
          <a:effectLst>
            <a:softEdge rad="63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491630"/>
            <a:ext cx="3913345" cy="2935008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1010713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05979"/>
            <a:ext cx="4248472" cy="493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САМООЦЕНКА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694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7494"/>
            <a:ext cx="5616624" cy="57606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ЦЕЛЬ РАБОТЫ: ИЗГОТОВЛЕНИЕ ФЕНЕЧКИ 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изучить технологию создания изделия; </a:t>
            </a:r>
            <a:endParaRPr lang="ru-RU" sz="2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buFont typeface="Symbol"/>
              <a:buChar char=""/>
            </a:pP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выполнить </a:t>
            </a: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работу по плану; </a:t>
            </a:r>
          </a:p>
          <a:p>
            <a:pPr lvl="0">
              <a:buFont typeface="Symbol"/>
              <a:buChar char=""/>
            </a:pP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представить выполненную работу перед большой аудиторией; </a:t>
            </a:r>
          </a:p>
          <a:p>
            <a:pPr lvl="0">
              <a:buFont typeface="Symbol"/>
              <a:buChar char=""/>
            </a:pP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выполненную работу подарить как сувенир 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сестре. </a:t>
            </a:r>
            <a:endParaRPr lang="ru-RU" sz="2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4036" y="1275606"/>
            <a:ext cx="4032447" cy="3024336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42157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7494"/>
            <a:ext cx="3744416" cy="4320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РЕСУРСЫ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43558"/>
            <a:ext cx="8640960" cy="3960439"/>
          </a:xfrm>
        </p:spPr>
        <p:txBody>
          <a:bodyPr>
            <a:norm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cf.ppt-online.org/files/slide/c/coxzXHYt91K6UFjnWD4malh2sPBwAbqT8ZgGLu/slide-9.jpg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http://sporteveryday.info/imagesupload/2016/07/rukodelie.jpg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https://i.ytimg.com/vi/9h7ogumufGw/maxresdefault.jpg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5"/>
              </a:rPr>
              <a:t>http://4.bp.blogspot.com/_-yGiF_0mEao/TQuzUXZVIOI/AAAAAAAAACU/BYiktSaXzW8/s1600/friendship%2Bbracelets.jpeg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6"/>
              </a:rPr>
              <a:t>http://1beautylady.ru/wp-content/uploads/2017/11/1469991998-fenechka-iz-lent.jpg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7"/>
              </a:rPr>
              <a:t>http://luxediamond.ru/wp-content/uploads/2014/08/braslety_iz_lentochek_04.jpg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8"/>
              </a:rPr>
              <a:t>https://ds03.infourok.ru/uploads/ex/1270/000507f7-70ab4851/hello_html_46e5db53.jpg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9"/>
              </a:rPr>
              <a:t>https://2.bp.blogspot.com/-sQG4ggMfEE4/VcYrFdkGJaI/AAAAAAAAAOM/cnJLK9d_d-w/w1200-h630-p-k-no-nu/DSCF8633.jpg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10"/>
              </a:rPr>
              <a:t>https://cs1.livemaster.ru/storage/63/c9/b49a3840c5d0a103e9c3a89ef957--ukrasheniya-fenechki-iz-atlasnyh-lent.jpg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https://i.ytimg.com/vi/9h7ogumufGw/maxresdefault.jpg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2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7494"/>
            <a:ext cx="3744416" cy="4320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РЕСУРСЫ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43558"/>
            <a:ext cx="8640960" cy="40324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http</a:t>
            </a:r>
            <a:r>
              <a:rPr lang="ru-RU" sz="13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://static.diary.ru/userdir/3/0/6/8/3068922/78910357.jpg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http://4.bp.blogspot.com/_-yGiF_0mEao/TQuzUXZVIOI/AAAAAAAAACU/BYiktSaXzW8/s1600/friendship%2Bbracelets.jpeg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http://1beautylady.ru/wp-content/uploads/2017/11/1468685150-rezinka4.jpg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5"/>
              </a:rPr>
              <a:t>https://i.pinimg.com/736x/66/1b/11/661b11cc181fbffcdd2476e6fb700da0.jpg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6"/>
              </a:rPr>
              <a:t>https://sonnik.in.ua/images/Kak_splesti_fenechku_iz_lentochek_svoimi_rukami.jpg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7"/>
              </a:rPr>
              <a:t>https://ethnoboho.ru/wp-content/uploads/2017/03/IMG_0666.jpg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8"/>
              </a:rPr>
              <a:t>https://madeheart.com/media/productphoto/788/42561576/005_2.jpg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9"/>
              </a:rPr>
              <a:t>https://cs1.livemaster.ru/storage/9b/2e/6444c5ddf64bc88e01f49f21efbn--ukrasheniya-braslet-maki.jpg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10"/>
              </a:rPr>
              <a:t>http://www.hand-work.info/images/com_adsmanager/foto/braslet-iz-bisera_35589_1.jpg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11"/>
              </a:rPr>
              <a:t>http://masterbud.dp.ua/uploads/images/koff-42220.jpg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3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12"/>
              </a:rPr>
              <a:t>https://infomneedle.ru/public/5364142-678x680.jpg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3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7494"/>
            <a:ext cx="3744416" cy="4320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РЕСУРСЫ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43558"/>
            <a:ext cx="8640960" cy="396043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https://wmpics.pics/di-MNDF.jpg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https</a:t>
            </a: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://wmpics.pics/di-FQ3B.jpg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https</a:t>
            </a: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://wmpics.pics/di-0SRT.jpg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5"/>
              </a:rPr>
              <a:t>https</a:t>
            </a: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5"/>
              </a:rPr>
              <a:t>://wmpics.pics/di-AZ5K.jpg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6"/>
              </a:rPr>
              <a:t>https://infoneedle.ru/uploads/zdsc-n-695x974.jpg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7"/>
              </a:rPr>
              <a:t>http://ethnoboho.ru/wp-content/uploads/2017/05/8069bb.jpg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8"/>
              </a:rPr>
              <a:t>http://ethnoboho.ru/wp-content/uploads/2017/05/112823372_large_6.jpg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6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05979"/>
            <a:ext cx="5904656" cy="6375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ПРОБЛЕМЫ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3598"/>
            <a:ext cx="5616624" cy="33843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93345" marR="346075" indent="0" algn="just">
              <a:lnSpc>
                <a:spcPct val="95000"/>
              </a:lnSpc>
              <a:spcBef>
                <a:spcPts val="1870"/>
              </a:spcBef>
              <a:spcAft>
                <a:spcPts val="0"/>
              </a:spcAft>
              <a:buNone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С ПОМОЩЬЮ ИСКУССТВА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«ФЕНЕЧКА»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ВОЗМОЖНО РАЗВИТИЕ В САМЫХ РАЗЛИЧНЫХ НАПРАВЛЕНИЯХ: КОНСТРУКТОРСКОЕ МЫШЛЕНИЕ, ХУДОЖЕСТВЕННО-ЭСТЕТИЧЕСКИЙ ВКУС, ОБРАЗНОЕ И ПРОСТРАНСТВЕННОЕ МЫШЛЕНИЕ.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КОМПОЗИЦИЯ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, СОСТАВЛЕННАЯ СВОИМИ РУКАМИ, ТАК ПОПУЛЯРНА, ЧТО ЧЕЛОВЕК, МОБИЛИЗОВАВ СВОЮ ФАНТАЗИЮ И ТВОРЧЕСКИЕ СПОСОБНОСТИ, ПО СВОЕМУ ВКУСУ СОЗДАЁТ КРАСОТУ, РЕАЛИЗУЯ ПРИ ЭТОМ СВОЁ ИЗВЕЧНОЕ СТРЕМЛЕНИЕ ТВОРИТЬ.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2575" y="1995686"/>
            <a:ext cx="2877997" cy="206576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21488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84" y="339502"/>
            <a:ext cx="8229600" cy="637579"/>
          </a:xfrm>
          <a:ln w="7620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ОБОСНОВАНИЕ ВЫБОРА ТЕМЫ ПРОЕКТА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1200151"/>
            <a:ext cx="4824536" cy="339447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3600" b="1" spc="50" dirty="0" smtClean="0">
              <a:ln w="11430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«ИЗГОТОВЛЕНИЕ ФЕНЕЧКИ» </a:t>
            </a:r>
          </a:p>
          <a:p>
            <a:pPr marL="0" indent="0"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83568" y="1419622"/>
            <a:ext cx="4040188" cy="4810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ДИЗАЙН-ПРОЕКТ </a:t>
            </a:r>
            <a:endParaRPr lang="ru-RU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452065" y="1749273"/>
            <a:ext cx="3496451" cy="2520279"/>
          </a:xfrm>
        </p:spPr>
      </p:pic>
    </p:spTree>
    <p:extLst>
      <p:ext uri="{BB962C8B-B14F-4D97-AF65-F5344CB8AC3E}">
        <p14:creationId xmlns:p14="http://schemas.microsoft.com/office/powerpoint/2010/main" xmlns="" val="35629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05979"/>
            <a:ext cx="4032448" cy="6375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75606"/>
            <a:ext cx="4906888" cy="3394472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ПОДАРОК,  СДЕЛАННЫЙ  СВОИМИ  РУКАМИ  −  САМЫЙ  ДОРОГОЙ,  ЧТО  МОЖЕТ  БЫТЬ.  ЭТО  ПОДАРОК ОТ  ЧИСТОГО  СЕРДЦА.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939269"/>
            <a:ext cx="2936495" cy="391619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7384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83518"/>
            <a:ext cx="5400600" cy="7455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ts val="0"/>
              </a:spcBef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ИССЛЕДОВАНИЕ: 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72" y="1779662"/>
            <a:ext cx="8482872" cy="3034432"/>
          </a:xfrm>
        </p:spPr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0" indent="0">
              <a:buClr>
                <a:srgbClr val="AD0101"/>
              </a:buClr>
              <a:buSzPct val="100000"/>
              <a:buNone/>
            </a:pPr>
            <a:r>
              <a:rPr lang="ru-RU" sz="39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ЗНАЧЕНИЕ И ПРОИСХОЖДЕНИЕ СЛОВА «ФЕНЕЧКА». </a:t>
            </a:r>
            <a:endParaRPr lang="ru-RU" sz="39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0" indent="0" algn="ctr">
              <a:buClr>
                <a:srgbClr val="AD0101"/>
              </a:buClr>
              <a:buSzPct val="100000"/>
              <a:buNone/>
            </a:pPr>
            <a:r>
              <a:rPr lang="ru-RU" sz="3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ПРОДУКТ  ПРОЕКТА: </a:t>
            </a:r>
          </a:p>
          <a:p>
            <a:pPr marL="0" lvl="0" indent="0">
              <a:buClr>
                <a:srgbClr val="AD0101"/>
              </a:buClr>
              <a:buSzPct val="100000"/>
              <a:buNone/>
            </a:pPr>
            <a:r>
              <a:rPr lang="ru-RU" sz="3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ПОДАРОЧНЫЙ   СУВЕНИР – ФЕНЕЧКА. </a:t>
            </a:r>
          </a:p>
          <a:p>
            <a:pPr marL="0" lvl="0" indent="0">
              <a:buClr>
                <a:srgbClr val="AD0101"/>
              </a:buClr>
              <a:buSzPct val="100000"/>
              <a:buNone/>
            </a:pPr>
            <a:endParaRPr lang="ru-RU" sz="39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AD0101"/>
              </a:buClr>
              <a:buSzPct val="100000"/>
              <a:buNone/>
            </a:pP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AD0101"/>
              </a:buClr>
              <a:buSzPct val="100000"/>
              <a:buNone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72" y="339502"/>
            <a:ext cx="2331690" cy="12241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9" t="32692" r="5920" b="34285"/>
          <a:stretch/>
        </p:blipFill>
        <p:spPr>
          <a:xfrm>
            <a:off x="4641715" y="3579863"/>
            <a:ext cx="4261885" cy="115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71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200151"/>
            <a:ext cx="6048672" cy="3315815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400" b="1" dirty="0" smtClean="0">
                <a:latin typeface="+mj-lt"/>
                <a:ea typeface="Calibri"/>
                <a:cs typeface="Times New Roman"/>
              </a:rPr>
              <a:t>ФЕ́НЕЧКА (ПРЕДПОЛОЖИТЕЛЬНО, ОТ </a:t>
            </a:r>
            <a:r>
              <a:rPr lang="ru-RU" sz="3400" b="1" dirty="0" smtClean="0">
                <a:solidFill>
                  <a:srgbClr val="0000FF"/>
                </a:solidFill>
                <a:latin typeface="+mj-lt"/>
                <a:ea typeface="Calibri"/>
                <a:cs typeface="Times New Roman"/>
                <a:hlinkClick r:id="rId2" tooltip="Английский язык"/>
              </a:rPr>
              <a:t>АНГЛ.</a:t>
            </a:r>
            <a:r>
              <a:rPr lang="ru-RU" sz="3400" b="1" dirty="0" smtClean="0">
                <a:latin typeface="+mj-lt"/>
                <a:ea typeface="Calibri"/>
                <a:cs typeface="Times New Roman"/>
              </a:rPr>
              <a:t> </a:t>
            </a:r>
            <a:r>
              <a:rPr lang="ru-RU" sz="3400" b="1" i="1" dirty="0" smtClean="0">
                <a:latin typeface="+mj-lt"/>
                <a:ea typeface="Calibri"/>
                <a:cs typeface="Times New Roman"/>
              </a:rPr>
              <a:t>THING</a:t>
            </a:r>
            <a:r>
              <a:rPr lang="ru-RU" sz="3400" b="1" dirty="0" smtClean="0">
                <a:latin typeface="+mj-lt"/>
                <a:ea typeface="Calibri"/>
                <a:cs typeface="Times New Roman"/>
              </a:rPr>
              <a:t> — «ВЕЩЬ, ШТУКА» — БРАСЛЕТ РУЧНОЙ РАБОТЫ ИЗ БИСЕРА, КОЖИ, ШНУРКОВ, ЛЕНТ ИЛИ НИТОК (ПРЕИМУЩЕСТВЕННО </a:t>
            </a:r>
            <a:r>
              <a:rPr lang="ru-RU" sz="3400" b="1" dirty="0" smtClean="0">
                <a:solidFill>
                  <a:srgbClr val="0000FF"/>
                </a:solidFill>
                <a:latin typeface="+mj-lt"/>
                <a:ea typeface="Calibri"/>
                <a:cs typeface="Times New Roman"/>
                <a:hlinkClick r:id="rId3" tooltip="Мулине"/>
              </a:rPr>
              <a:t>МУЛИНЕ</a:t>
            </a:r>
            <a:r>
              <a:rPr lang="ru-RU" sz="3400" b="1" dirty="0" smtClean="0">
                <a:latin typeface="+mj-lt"/>
                <a:ea typeface="Calibri"/>
                <a:cs typeface="Times New Roman"/>
              </a:rPr>
              <a:t>).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442" r="54756" b="1"/>
          <a:stretch/>
        </p:blipFill>
        <p:spPr>
          <a:xfrm>
            <a:off x="6681792" y="1419622"/>
            <a:ext cx="2138680" cy="3335259"/>
          </a:xfrm>
          <a:effectLst/>
        </p:spPr>
      </p:pic>
    </p:spTree>
    <p:extLst>
      <p:ext uri="{BB962C8B-B14F-4D97-AF65-F5344CB8AC3E}">
        <p14:creationId xmlns:p14="http://schemas.microsoft.com/office/powerpoint/2010/main" xmlns="" val="1242646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05979"/>
            <a:ext cx="5184576" cy="6375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ФЕНЕЧКИ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200150"/>
            <a:ext cx="5400600" cy="36038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ИДЕЯ СОЗДАНИЯ ФЕНЕЧЕК БЫЛА ЗАИМСТВОВАНА ХИППИ У СЕВЕРОАМЕРИКАНСКИХ ИНДЕЙЦЕВ И ИСПОЛЬЗОВАЛАСЬ КАК СИМВОЛ ДРУЖБЫ — ПОСЛЕ ОБМЕНА ФЕНЕЧКАМИ ИНДЕЙЦЫ СЧИТАЛИСЬ НАЗВАНЫМИ БРАТЬЯМИ. СЧИТАЛОСЬ ТАКЖЕ, ЧТО ТОТ, КОМУ ПОДАРИЛИ БРАСЛЕТ, ДОЛЖЕН НОСИТЬ ЕГО, ПОКА ОН НЕ ПОРВЁТСЯ САМ.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2818" y="1932893"/>
            <a:ext cx="3060005" cy="2038728"/>
          </a:xfrm>
        </p:spPr>
      </p:pic>
    </p:spTree>
    <p:extLst>
      <p:ext uri="{BB962C8B-B14F-4D97-AF65-F5344CB8AC3E}">
        <p14:creationId xmlns:p14="http://schemas.microsoft.com/office/powerpoint/2010/main" xmlns="" val="3025899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05979"/>
            <a:ext cx="5184576" cy="6375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ФЕНЕЧКИ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275606"/>
            <a:ext cx="4752528" cy="34563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НЕЧТО ПОХОЖЕЕ НА ФЕНЕЧКИ ПЛЕЛИ И СЛАВЯНЕ. ЧАЩЕ ЭТО БЫЛИ РАЗНОГО РОДА УЗОРЫ НА РУКАВАХ, КОТОРЫЕ, ПО ПОВЕРИЮ СЛАВЯН, ОТГОНЯЛИ ЗЛЫХ ДУХОВ.</a:t>
            </a: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419622"/>
            <a:ext cx="3360374" cy="2520280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7383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427</Words>
  <Application>Microsoft Office PowerPoint</Application>
  <PresentationFormat>Экран (16:9)</PresentationFormat>
  <Paragraphs>102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2_Тема Office</vt:lpstr>
      <vt:lpstr> ФЕНЕЧКИ( 6 урока) </vt:lpstr>
      <vt:lpstr>ЦЕЛЬ РАБОТЫ: ИЗГОТОВЛЕНИЕ ФЕНЕЧКИ </vt:lpstr>
      <vt:lpstr>АКТУАЛЬНОСТЬ ПРОБЛЕМЫ </vt:lpstr>
      <vt:lpstr> ОБОСНОВАНИЕ ВЫБОРА ТЕМЫ ПРОЕКТА  </vt:lpstr>
      <vt:lpstr>ГИПОТЕЗА</vt:lpstr>
      <vt:lpstr> ИССЛЕДОВАНИЕ:  </vt:lpstr>
      <vt:lpstr>ВВЕДЕНИЕ </vt:lpstr>
      <vt:lpstr>ИСТОРИЯ ФЕНЕЧКИ </vt:lpstr>
      <vt:lpstr>ИСТОРИЯ ФЕНЕЧКИ </vt:lpstr>
      <vt:lpstr>СИМВОЛИКА </vt:lpstr>
      <vt:lpstr>ВИДЫ ФЕНЕЧЕК: </vt:lpstr>
      <vt:lpstr>ВИДЫ ФЕНЕЧЕК: </vt:lpstr>
      <vt:lpstr>ВИДЫ ФЕНЕЧЕК: </vt:lpstr>
      <vt:lpstr>ВЫЯВЛЕНИЕ ОСНОВНЫХ ПАРАМЕТРОВ И ОГРАНИЧЕНИЙ:</vt:lpstr>
      <vt:lpstr>ИНСТРУМЕНТЫ И МАТЕРИАЛ ДЛЯ ВЫПОЛНЕНИЯ ВЫРЕЗКИ:</vt:lpstr>
      <vt:lpstr> ПРАВИЛА ПРИ РАБОТЕ С НОЖНИЦАМИ  </vt:lpstr>
      <vt:lpstr>ТЕХНОЛОГИЧЕСКАЯ ПОСЛЕДОВАТЕЛЬНОСТЬ: </vt:lpstr>
      <vt:lpstr>ГОТОВЫЕ ИЗДЕЛИЯ: </vt:lpstr>
      <vt:lpstr>САМООЦЕНКА </vt:lpstr>
      <vt:lpstr>ИНТЕРНЕТ РЕСУРСЫ </vt:lpstr>
      <vt:lpstr>ИНТЕРНЕТ РЕСУРСЫ </vt:lpstr>
      <vt:lpstr>ИНТЕРНЕТ РЕСУРСЫ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xxx</dc:creator>
  <cp:lastModifiedBy>Пользователь</cp:lastModifiedBy>
  <cp:revision>28</cp:revision>
  <dcterms:created xsi:type="dcterms:W3CDTF">2018-05-28T14:18:39Z</dcterms:created>
  <dcterms:modified xsi:type="dcterms:W3CDTF">2020-04-17T08:13:42Z</dcterms:modified>
</cp:coreProperties>
</file>